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6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8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9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937" r:id="rId4"/>
    <p:sldMasterId id="2147483957" r:id="rId5"/>
    <p:sldMasterId id="2147483976" r:id="rId6"/>
    <p:sldMasterId id="2147483995" r:id="rId7"/>
    <p:sldMasterId id="2147484014" r:id="rId8"/>
    <p:sldMasterId id="2147484033" r:id="rId9"/>
    <p:sldMasterId id="2147484052" r:id="rId10"/>
    <p:sldMasterId id="2147483662" r:id="rId11"/>
    <p:sldMasterId id="2147483648" r:id="rId12"/>
    <p:sldMasterId id="2147484185" r:id="rId13"/>
  </p:sldMasterIdLst>
  <p:notesMasterIdLst>
    <p:notesMasterId r:id="rId50"/>
  </p:notesMasterIdLst>
  <p:handoutMasterIdLst>
    <p:handoutMasterId r:id="rId51"/>
  </p:handoutMasterIdLst>
  <p:sldIdLst>
    <p:sldId id="2145705624" r:id="rId14"/>
    <p:sldId id="2145705604" r:id="rId15"/>
    <p:sldId id="2145705701" r:id="rId16"/>
    <p:sldId id="605" r:id="rId17"/>
    <p:sldId id="617" r:id="rId18"/>
    <p:sldId id="2145705636" r:id="rId19"/>
    <p:sldId id="2145705638" r:id="rId20"/>
    <p:sldId id="2145705652" r:id="rId21"/>
    <p:sldId id="2145705686" r:id="rId22"/>
    <p:sldId id="2145705644" r:id="rId23"/>
    <p:sldId id="2145705675" r:id="rId24"/>
    <p:sldId id="2145705688" r:id="rId25"/>
    <p:sldId id="2145705654" r:id="rId26"/>
    <p:sldId id="2145705655" r:id="rId27"/>
    <p:sldId id="1469" r:id="rId28"/>
    <p:sldId id="1477" r:id="rId29"/>
    <p:sldId id="2145705683" r:id="rId30"/>
    <p:sldId id="2145705681" r:id="rId31"/>
    <p:sldId id="2145705679" r:id="rId32"/>
    <p:sldId id="2145705678" r:id="rId33"/>
    <p:sldId id="2145705677" r:id="rId34"/>
    <p:sldId id="288" r:id="rId35"/>
    <p:sldId id="2145705697" r:id="rId36"/>
    <p:sldId id="2145705663" r:id="rId37"/>
    <p:sldId id="2145705694" r:id="rId38"/>
    <p:sldId id="2145705696" r:id="rId39"/>
    <p:sldId id="2145705661" r:id="rId40"/>
    <p:sldId id="2145705664" r:id="rId41"/>
    <p:sldId id="2145705666" r:id="rId42"/>
    <p:sldId id="2145705668" r:id="rId43"/>
    <p:sldId id="2145705665" r:id="rId44"/>
    <p:sldId id="2145705647" r:id="rId45"/>
    <p:sldId id="2145705667" r:id="rId46"/>
    <p:sldId id="2145705659" r:id="rId47"/>
    <p:sldId id="2145705698" r:id="rId48"/>
    <p:sldId id="2145705633" r:id="rId49"/>
  </p:sldIdLst>
  <p:sldSz cx="12192000" cy="6858000"/>
  <p:notesSz cx="6858000" cy="9144000"/>
  <p:custDataLst>
    <p:tags r:id="rId5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  <p15:guide id="5" orient="horz" pos="4315" userDrawn="1">
          <p15:clr>
            <a:srgbClr val="A4A3A4"/>
          </p15:clr>
        </p15:guide>
        <p15:guide id="6" pos="7680" userDrawn="1">
          <p15:clr>
            <a:srgbClr val="A4A3A4"/>
          </p15:clr>
        </p15:guide>
        <p15:guide id="7" pos="4883" userDrawn="1">
          <p15:clr>
            <a:srgbClr val="A4A3A4"/>
          </p15:clr>
        </p15:guide>
        <p15:guide id="9" orient="horz" pos="35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7EE013-0FAE-0821-4865-DDEECF8F4138}" name="FLAMAND Christine" initials="FC" userId="S::christine.flamand@danone.com::4527e49a-4c76-41f6-b5dd-647c8657368f" providerId="AD"/>
  <p188:author id="{DB9B6A3C-CBF6-D8F6-3819-34D8D8C0ACCC}" name="WEILL Eleonore" initials="WE" userId="S::eleonore.weill@danone.com::b8f04d82-e599-47bd-bcec-becf3df377b8" providerId="AD"/>
  <p188:author id="{61594E45-B467-AFC9-816B-A39DD48BAA20}" name="MOREAU Annick" initials="MA" userId="S::annick.moreau@danone.com::b0b4e6e7-4ead-4197-b294-4e425fc04942" providerId="AD"/>
  <p188:author id="{76017572-2CE2-9122-003B-7BEF0233E342}" name="LOUAT Noeline" initials="LN" userId="S::noeline.louat@danone.com::60c0ae8e-673f-475b-aea9-850a9fa2b396" providerId="AD"/>
  <p188:author id="{8EAEEA85-DE39-222B-7741-A513177F0267}" name="PANG Wendy" initials="PW" userId="S::wendy.pang@danone.com::2dd2525b-8cae-43f0-87c9-255d095518b7" providerId="AD"/>
  <p188:author id="{53847EAD-E8B1-89A5-208C-F24B62304133}" name="BROSETA Magdalena" initials="BM" userId="S::magdalena.broseta@danone.com::607fd5de-1c00-4a75-a6d3-5735e50bde9b" providerId="AD"/>
  <p188:author id="{B82C77D7-9490-ED25-6ED9-832F56FFAB3A}" name="BIOTEAU Anthony" initials="BA" userId="S::anthony.bioteau@danone.com::46098c60-d4d1-41f0-ab83-29edae652773" providerId="AD"/>
  <p188:author id="{930B24DB-AEBE-3CDE-83C5-BA77975C997E}" name="SUEUR Anne" initials="SA" userId="S::anne.sueur@danone.com::8ccad2ab-c3de-4a92-a7fb-51cc3b56a127" providerId="AD"/>
  <p188:author id="{34F08ADB-871D-F92E-39EE-9AA03EBB96EB}" name="BOSQUET-GUERIN Sophie" initials="BGS" userId="S::sophie.bosquet@danone.com::058fa40a-d9b9-454d-bd77-623c07796be3" providerId="AD"/>
  <p188:author id="{036334DE-E1A0-7FD6-AA1D-3C735E6EFB74}" name="PELLETAN Lucas" initials="PL" userId="S::lucas.pelletan@danone.com::1a019879-8898-4541-bb61-4aebdbca97fd" providerId="AD"/>
  <p188:author id="{26FA16F9-D755-023C-4094-AFB8CEF5F54D}" name="SUEUR Anne" initials="SA" userId="S::Anne.SUEUR@danone.com::8ccad2ab-c3de-4a92-a7fb-51cc3b56a12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R Seure" initials="RS" lastIdx="1" clrIdx="28">
    <p:extLst>
      <p:ext uri="{19B8F6BF-5375-455C-9EA6-DF929625EA0E}">
        <p15:presenceInfo xmlns:p15="http://schemas.microsoft.com/office/powerpoint/2012/main" userId="4f83a72907b0b7fe" providerId="Windows Live"/>
      </p:ext>
    </p:extLst>
  </p:cmAuthor>
  <p:cmAuthor id="1" name="Garance VIDART" initials="GV" lastIdx="213" clrIdx="0"/>
  <p:cmAuthor id="2" name="VIDART Garance" initials="VG" lastIdx="35" clrIdx="1"/>
  <p:cmAuthor id="3" name="VIDART Garance" initials="VG [2]" lastIdx="2" clrIdx="2"/>
  <p:cmAuthor id="4" name="VIDART Garance" initials="VG [3]" lastIdx="1" clrIdx="3"/>
  <p:cmAuthor id="5" name="VIDART Garance" initials="VG [4]" lastIdx="1" clrIdx="4"/>
  <p:cmAuthor id="6" name="Libre Graphiste" initials="" lastIdx="0" clrIdx="5"/>
  <p:cmAuthor id="7" name="Capucine DE LA BIGNE" initials="" lastIdx="0" clrIdx="6"/>
  <p:cmAuthor id="8" name="FRANCIOSI Olivia" initials="FO" lastIdx="1" clrIdx="7">
    <p:extLst>
      <p:ext uri="{19B8F6BF-5375-455C-9EA6-DF929625EA0E}">
        <p15:presenceInfo xmlns:p15="http://schemas.microsoft.com/office/powerpoint/2012/main" userId="S-1-5-21-3584382214-856458940-583358966-789075" providerId="AD"/>
      </p:ext>
    </p:extLst>
  </p:cmAuthor>
  <p:cmAuthor id="9" name="KUMAR Shivani" initials="KS" lastIdx="48" clrIdx="8">
    <p:extLst>
      <p:ext uri="{19B8F6BF-5375-455C-9EA6-DF929625EA0E}">
        <p15:presenceInfo xmlns:p15="http://schemas.microsoft.com/office/powerpoint/2012/main" userId="S::shivani.kumar@danone.com::6adbeba4-5158-4188-b750-01f64de521e8" providerId="AD"/>
      </p:ext>
    </p:extLst>
  </p:cmAuthor>
  <p:cmAuthor id="10" name="BLANQUIE Anne-Sophie" initials="BA" lastIdx="33" clrIdx="9">
    <p:extLst>
      <p:ext uri="{19B8F6BF-5375-455C-9EA6-DF929625EA0E}">
        <p15:presenceInfo xmlns:p15="http://schemas.microsoft.com/office/powerpoint/2012/main" userId="S-1-5-21-3584382214-856458940-583358966-978331" providerId="AD"/>
      </p:ext>
    </p:extLst>
  </p:cmAuthor>
  <p:cmAuthor id="11" name="BERNARD Sybille" initials="BS" lastIdx="7" clrIdx="10">
    <p:extLst>
      <p:ext uri="{19B8F6BF-5375-455C-9EA6-DF929625EA0E}">
        <p15:presenceInfo xmlns:p15="http://schemas.microsoft.com/office/powerpoint/2012/main" userId="S::sybille.bernard@danone.com::349d018a-fd59-4e81-8be5-99257ed99457" providerId="AD"/>
      </p:ext>
    </p:extLst>
  </p:cmAuthor>
  <p:cmAuthor id="12" name="BLANQUIE Anne-Sophie" initials="BA [2]" lastIdx="33" clrIdx="11">
    <p:extLst>
      <p:ext uri="{19B8F6BF-5375-455C-9EA6-DF929625EA0E}">
        <p15:presenceInfo xmlns:p15="http://schemas.microsoft.com/office/powerpoint/2012/main" userId="S::anne-sophie.blanquie@danone.com::bfbd743b-476f-48d3-9531-fcfbc5dcc3b1" providerId="AD"/>
      </p:ext>
    </p:extLst>
  </p:cmAuthor>
  <p:cmAuthor id="13" name="MAASSARANI Yasmin" initials="MY" lastIdx="1" clrIdx="12">
    <p:extLst>
      <p:ext uri="{19B8F6BF-5375-455C-9EA6-DF929625EA0E}">
        <p15:presenceInfo xmlns:p15="http://schemas.microsoft.com/office/powerpoint/2012/main" userId="S::yasmin.maassarani@danone.com::c4f52509-5ea4-47bc-a017-098ea0148063" providerId="AD"/>
      </p:ext>
    </p:extLst>
  </p:cmAuthor>
  <p:cmAuthor id="14" name="NOEL Laetitia" initials="NL" lastIdx="14" clrIdx="13">
    <p:extLst>
      <p:ext uri="{19B8F6BF-5375-455C-9EA6-DF929625EA0E}">
        <p15:presenceInfo xmlns:p15="http://schemas.microsoft.com/office/powerpoint/2012/main" userId="S::laetitia.noel@danone.com::b18b0c36-34a2-4321-8d05-364af1b5e5fb" providerId="AD"/>
      </p:ext>
    </p:extLst>
  </p:cmAuthor>
  <p:cmAuthor id="15" name="WEBER Hugo" initials="WH" lastIdx="3" clrIdx="14">
    <p:extLst>
      <p:ext uri="{19B8F6BF-5375-455C-9EA6-DF929625EA0E}">
        <p15:presenceInfo xmlns:p15="http://schemas.microsoft.com/office/powerpoint/2012/main" userId="S::hugo.weber@danone.com::09e61988-3950-4d32-b1a1-4041c337fd5d" providerId="AD"/>
      </p:ext>
    </p:extLst>
  </p:cmAuthor>
  <p:cmAuthor id="16" name="KUIJPERS Susie" initials="KS" lastIdx="6" clrIdx="15">
    <p:extLst>
      <p:ext uri="{19B8F6BF-5375-455C-9EA6-DF929625EA0E}">
        <p15:presenceInfo xmlns:p15="http://schemas.microsoft.com/office/powerpoint/2012/main" userId="S::susie.kuijpers@danone.com::8cf3bf40-3042-4600-a976-fd8ecb825c10" providerId="AD"/>
      </p:ext>
    </p:extLst>
  </p:cmAuthor>
  <p:cmAuthor id="17" name="DEWAN Shai" initials="DS" lastIdx="2" clrIdx="16">
    <p:extLst>
      <p:ext uri="{19B8F6BF-5375-455C-9EA6-DF929625EA0E}">
        <p15:presenceInfo xmlns:p15="http://schemas.microsoft.com/office/powerpoint/2012/main" userId="S::shai.dewan@danone.com::ca9813b4-3d80-4ee7-b5df-2cc0fc2b14ad" providerId="AD"/>
      </p:ext>
    </p:extLst>
  </p:cmAuthor>
  <p:cmAuthor id="18" name="GODBOLD Erin" initials="GE" lastIdx="1" clrIdx="17">
    <p:extLst>
      <p:ext uri="{19B8F6BF-5375-455C-9EA6-DF929625EA0E}">
        <p15:presenceInfo xmlns:p15="http://schemas.microsoft.com/office/powerpoint/2012/main" userId="S::erin.godbold@danone.com::1b53627c-a7b7-4d37-8277-3a1c143d814d" providerId="AD"/>
      </p:ext>
    </p:extLst>
  </p:cmAuthor>
  <p:cmAuthor id="19" name="ANTOINE Thomas" initials="AT" lastIdx="6" clrIdx="18">
    <p:extLst>
      <p:ext uri="{19B8F6BF-5375-455C-9EA6-DF929625EA0E}">
        <p15:presenceInfo xmlns:p15="http://schemas.microsoft.com/office/powerpoint/2012/main" userId="S::thomas.antoine@danone.com::11b4a8d3-51bb-481e-80fa-0200c2fea484" providerId="AD"/>
      </p:ext>
    </p:extLst>
  </p:cmAuthor>
  <p:cmAuthor id="20" name="MAHHOU Salim" initials="MS" lastIdx="6" clrIdx="19">
    <p:extLst>
      <p:ext uri="{19B8F6BF-5375-455C-9EA6-DF929625EA0E}">
        <p15:presenceInfo xmlns:p15="http://schemas.microsoft.com/office/powerpoint/2012/main" userId="S::salim.mahhou@danone.com::cee99b44-ee6c-40ce-a790-cd69b8f6b920" providerId="AD"/>
      </p:ext>
    </p:extLst>
  </p:cmAuthor>
  <p:cmAuthor id="21" name="LECORNEUR LOPEZ Lea" initials="LLL" lastIdx="9" clrIdx="20">
    <p:extLst>
      <p:ext uri="{19B8F6BF-5375-455C-9EA6-DF929625EA0E}">
        <p15:presenceInfo xmlns:p15="http://schemas.microsoft.com/office/powerpoint/2012/main" userId="S::lea.lecorneur-lopez@danone.com::311d0450-22b2-4a7a-9639-c8c20bd37ee0" providerId="AD"/>
      </p:ext>
    </p:extLst>
  </p:cmAuthor>
  <p:cmAuthor id="22" name="DETRAZ Julie" initials="DJ" lastIdx="1" clrIdx="21">
    <p:extLst>
      <p:ext uri="{19B8F6BF-5375-455C-9EA6-DF929625EA0E}">
        <p15:presenceInfo xmlns:p15="http://schemas.microsoft.com/office/powerpoint/2012/main" userId="S::julie.detraz@danone.com::932ec08f-ee4a-4c37-a77e-69ef1b7d3d0d" providerId="AD"/>
      </p:ext>
    </p:extLst>
  </p:cmAuthor>
  <p:cmAuthor id="23" name="WEILL Eleonore" initials="WE" lastIdx="65" clrIdx="22">
    <p:extLst>
      <p:ext uri="{19B8F6BF-5375-455C-9EA6-DF929625EA0E}">
        <p15:presenceInfo xmlns:p15="http://schemas.microsoft.com/office/powerpoint/2012/main" userId="S::eleonore.weill@danone.com::05452929-0480-46e2-9a0e-39d8904b7ef5" providerId="AD"/>
      </p:ext>
    </p:extLst>
  </p:cmAuthor>
  <p:cmAuthor id="24" name="Guest User" initials="GU" lastIdx="4" clrIdx="23">
    <p:extLst>
      <p:ext uri="{19B8F6BF-5375-455C-9EA6-DF929625EA0E}">
        <p15:presenceInfo xmlns:p15="http://schemas.microsoft.com/office/powerpoint/2012/main" userId="S::urn:spo:anon#986186571ad9dde980865ac68250c2a78ba07f4cb87958ad59bf25fe45b3695f::" providerId="AD"/>
      </p:ext>
    </p:extLst>
  </p:cmAuthor>
  <p:cmAuthor id="25" name="GARCIA ALONSO Monica" initials="GAM" lastIdx="51" clrIdx="24">
    <p:extLst>
      <p:ext uri="{19B8F6BF-5375-455C-9EA6-DF929625EA0E}">
        <p15:presenceInfo xmlns:p15="http://schemas.microsoft.com/office/powerpoint/2012/main" userId="S::monica.garciaalonso@danone.com::777f8a6b-4a0c-456e-b47e-9e68a0f8d366" providerId="AD"/>
      </p:ext>
    </p:extLst>
  </p:cmAuthor>
  <p:cmAuthor id="26" name="RIMBAUT Aurelie" initials="RA" lastIdx="1" clrIdx="25">
    <p:extLst>
      <p:ext uri="{19B8F6BF-5375-455C-9EA6-DF929625EA0E}">
        <p15:presenceInfo xmlns:p15="http://schemas.microsoft.com/office/powerpoint/2012/main" userId="S::aurelie.rimbaut@danone.com::e78a7a55-a83b-4bd6-a201-4b817e888419" providerId="AD"/>
      </p:ext>
    </p:extLst>
  </p:cmAuthor>
  <p:cmAuthor id="27" name="SANGUINETTI Maria Mercedes" initials="SMM" lastIdx="8" clrIdx="26">
    <p:extLst>
      <p:ext uri="{19B8F6BF-5375-455C-9EA6-DF929625EA0E}">
        <p15:presenceInfo xmlns:p15="http://schemas.microsoft.com/office/powerpoint/2012/main" userId="S::Mercedes.SANGUINETTI@danone.com::a820880b-81aa-451e-ab29-388e6694b109" providerId="AD"/>
      </p:ext>
    </p:extLst>
  </p:cmAuthor>
  <p:cmAuthor id="28" name="Lucy HUTCHESON-LOVETT" initials="LHL" lastIdx="3" clrIdx="27">
    <p:extLst>
      <p:ext uri="{19B8F6BF-5375-455C-9EA6-DF929625EA0E}">
        <p15:presenceInfo xmlns:p15="http://schemas.microsoft.com/office/powerpoint/2012/main" userId="S::LHUTCHESON@alto-international.com::a2264d32-0860-47dc-a240-0d5313826d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F0BF"/>
    <a:srgbClr val="7F7F7F"/>
    <a:srgbClr val="767676"/>
    <a:srgbClr val="E1EAFF"/>
    <a:srgbClr val="D1FFF7"/>
    <a:srgbClr val="F8E4F8"/>
    <a:srgbClr val="E6E6E6"/>
    <a:srgbClr val="FED29C"/>
    <a:srgbClr val="FE9C28"/>
    <a:srgbClr val="1A9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2AF36A-9A15-46D3-8AFF-B368946F6C56}" v="6" dt="2023-10-27T12:23:52.7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>
        <p:guide orient="horz" pos="2183"/>
        <p:guide orient="horz" pos="3657"/>
        <p:guide orient="horz" pos="4315"/>
        <p:guide pos="7680"/>
        <p:guide pos="4883"/>
        <p:guide orient="horz" pos="35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microsoft.com/office/2015/10/relationships/revisionInfo" Target="revisionInfo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gs" Target="tags/tag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ERLINCK Dominique" userId="b296b33c-80d7-43da-b7d2-b03ac2b62984" providerId="ADAL" clId="{9328D6A8-177A-4865-B164-C5E8457F643C}"/>
    <pc:docChg chg="undo custSel delSld modSld">
      <pc:chgData name="HAMERLINCK Dominique" userId="b296b33c-80d7-43da-b7d2-b03ac2b62984" providerId="ADAL" clId="{9328D6A8-177A-4865-B164-C5E8457F643C}" dt="2023-10-20T13:40:44.827" v="116" actId="2696"/>
      <pc:docMkLst>
        <pc:docMk/>
      </pc:docMkLst>
      <pc:sldChg chg="delSp modSp mod">
        <pc:chgData name="HAMERLINCK Dominique" userId="b296b33c-80d7-43da-b7d2-b03ac2b62984" providerId="ADAL" clId="{9328D6A8-177A-4865-B164-C5E8457F643C}" dt="2023-10-20T09:15:17.370" v="111" actId="6549"/>
        <pc:sldMkLst>
          <pc:docMk/>
          <pc:sldMk cId="1616819591" sldId="2145705604"/>
        </pc:sldMkLst>
        <pc:spChg chg="del mod">
          <ac:chgData name="HAMERLINCK Dominique" userId="b296b33c-80d7-43da-b7d2-b03ac2b62984" providerId="ADAL" clId="{9328D6A8-177A-4865-B164-C5E8457F643C}" dt="2023-10-20T09:13:42.575" v="65" actId="478"/>
          <ac:spMkLst>
            <pc:docMk/>
            <pc:sldMk cId="1616819591" sldId="2145705604"/>
            <ac:spMk id="6" creationId="{0A615CB6-719C-7ECD-A201-DB68542C4E18}"/>
          </ac:spMkLst>
        </pc:spChg>
        <pc:spChg chg="mod">
          <ac:chgData name="HAMERLINCK Dominique" userId="b296b33c-80d7-43da-b7d2-b03ac2b62984" providerId="ADAL" clId="{9328D6A8-177A-4865-B164-C5E8457F643C}" dt="2023-10-20T09:15:17.370" v="111" actId="6549"/>
          <ac:spMkLst>
            <pc:docMk/>
            <pc:sldMk cId="1616819591" sldId="2145705604"/>
            <ac:spMk id="7" creationId="{C0798D1E-B100-4110-86C1-362B5838E9E2}"/>
          </ac:spMkLst>
        </pc:spChg>
        <pc:spChg chg="mod">
          <ac:chgData name="HAMERLINCK Dominique" userId="b296b33c-80d7-43da-b7d2-b03ac2b62984" providerId="ADAL" clId="{9328D6A8-177A-4865-B164-C5E8457F643C}" dt="2023-10-20T09:14:35.961" v="100" actId="14100"/>
          <ac:spMkLst>
            <pc:docMk/>
            <pc:sldMk cId="1616819591" sldId="2145705604"/>
            <ac:spMk id="9" creationId="{AD1A3D89-8D93-6AD1-FF62-7607CC9B01CE}"/>
          </ac:spMkLst>
        </pc:spChg>
      </pc:sldChg>
      <pc:sldChg chg="addSp delSp modSp mod">
        <pc:chgData name="HAMERLINCK Dominique" userId="b296b33c-80d7-43da-b7d2-b03ac2b62984" providerId="ADAL" clId="{9328D6A8-177A-4865-B164-C5E8457F643C}" dt="2023-10-20T09:12:59.494" v="62" actId="478"/>
        <pc:sldMkLst>
          <pc:docMk/>
          <pc:sldMk cId="1523536462" sldId="2145705624"/>
        </pc:sldMkLst>
        <pc:spChg chg="add mod">
          <ac:chgData name="HAMERLINCK Dominique" userId="b296b33c-80d7-43da-b7d2-b03ac2b62984" providerId="ADAL" clId="{9328D6A8-177A-4865-B164-C5E8457F643C}" dt="2023-10-20T09:12:59.494" v="62" actId="478"/>
          <ac:spMkLst>
            <pc:docMk/>
            <pc:sldMk cId="1523536462" sldId="2145705624"/>
            <ac:spMk id="8" creationId="{EF71E743-7CB8-3D2D-0318-24C2F7372D4A}"/>
          </ac:spMkLst>
        </pc:spChg>
        <pc:spChg chg="del">
          <ac:chgData name="HAMERLINCK Dominique" userId="b296b33c-80d7-43da-b7d2-b03ac2b62984" providerId="ADAL" clId="{9328D6A8-177A-4865-B164-C5E8457F643C}" dt="2023-10-20T09:12:59.494" v="62" actId="478"/>
          <ac:spMkLst>
            <pc:docMk/>
            <pc:sldMk cId="1523536462" sldId="2145705624"/>
            <ac:spMk id="15" creationId="{57679648-E2A7-6554-5977-7BFD683BBCF5}"/>
          </ac:spMkLst>
        </pc:spChg>
      </pc:sldChg>
      <pc:sldChg chg="modSp mod">
        <pc:chgData name="HAMERLINCK Dominique" userId="b296b33c-80d7-43da-b7d2-b03ac2b62984" providerId="ADAL" clId="{9328D6A8-177A-4865-B164-C5E8457F643C}" dt="2023-10-20T09:12:43.069" v="61" actId="20577"/>
        <pc:sldMkLst>
          <pc:docMk/>
          <pc:sldMk cId="3169984462" sldId="2145705629"/>
        </pc:sldMkLst>
        <pc:spChg chg="mod">
          <ac:chgData name="HAMERLINCK Dominique" userId="b296b33c-80d7-43da-b7d2-b03ac2b62984" providerId="ADAL" clId="{9328D6A8-177A-4865-B164-C5E8457F643C}" dt="2023-10-20T09:12:43.069" v="61" actId="20577"/>
          <ac:spMkLst>
            <pc:docMk/>
            <pc:sldMk cId="3169984462" sldId="2145705629"/>
            <ac:spMk id="2" creationId="{07C7E256-A56C-453D-B5B5-12965F6C4986}"/>
          </ac:spMkLst>
        </pc:spChg>
      </pc:sldChg>
      <pc:sldChg chg="del">
        <pc:chgData name="HAMERLINCK Dominique" userId="b296b33c-80d7-43da-b7d2-b03ac2b62984" providerId="ADAL" clId="{9328D6A8-177A-4865-B164-C5E8457F643C}" dt="2023-10-20T09:27:36.505" v="115" actId="2696"/>
        <pc:sldMkLst>
          <pc:docMk/>
          <pc:sldMk cId="2184569393" sldId="2145705649"/>
        </pc:sldMkLst>
      </pc:sldChg>
      <pc:sldChg chg="del">
        <pc:chgData name="HAMERLINCK Dominique" userId="b296b33c-80d7-43da-b7d2-b03ac2b62984" providerId="ADAL" clId="{9328D6A8-177A-4865-B164-C5E8457F643C}" dt="2023-10-20T09:19:54.509" v="112" actId="2696"/>
        <pc:sldMkLst>
          <pc:docMk/>
          <pc:sldMk cId="281830292" sldId="2145705650"/>
        </pc:sldMkLst>
      </pc:sldChg>
      <pc:sldChg chg="modSp mod">
        <pc:chgData name="HAMERLINCK Dominique" userId="b296b33c-80d7-43da-b7d2-b03ac2b62984" providerId="ADAL" clId="{9328D6A8-177A-4865-B164-C5E8457F643C}" dt="2023-10-20T09:24:11.163" v="114" actId="20577"/>
        <pc:sldMkLst>
          <pc:docMk/>
          <pc:sldMk cId="3133847379" sldId="2145705652"/>
        </pc:sldMkLst>
        <pc:spChg chg="mod">
          <ac:chgData name="HAMERLINCK Dominique" userId="b296b33c-80d7-43da-b7d2-b03ac2b62984" providerId="ADAL" clId="{9328D6A8-177A-4865-B164-C5E8457F643C}" dt="2023-10-20T09:24:11.163" v="114" actId="20577"/>
          <ac:spMkLst>
            <pc:docMk/>
            <pc:sldMk cId="3133847379" sldId="2145705652"/>
            <ac:spMk id="4" creationId="{732C119F-3180-F778-32FF-12C48301FE9D}"/>
          </ac:spMkLst>
        </pc:spChg>
      </pc:sldChg>
      <pc:sldChg chg="del">
        <pc:chgData name="HAMERLINCK Dominique" userId="b296b33c-80d7-43da-b7d2-b03ac2b62984" providerId="ADAL" clId="{9328D6A8-177A-4865-B164-C5E8457F643C}" dt="2023-10-20T13:40:44.827" v="116" actId="2696"/>
        <pc:sldMkLst>
          <pc:docMk/>
          <pc:sldMk cId="1658922497" sldId="2145705689"/>
        </pc:sldMkLst>
      </pc:sldChg>
      <pc:sldChg chg="del">
        <pc:chgData name="HAMERLINCK Dominique" userId="b296b33c-80d7-43da-b7d2-b03ac2b62984" providerId="ADAL" clId="{9328D6A8-177A-4865-B164-C5E8457F643C}" dt="2023-10-20T13:40:44.827" v="116" actId="2696"/>
        <pc:sldMkLst>
          <pc:docMk/>
          <pc:sldMk cId="3077710495" sldId="2145705690"/>
        </pc:sldMkLst>
      </pc:sldChg>
      <pc:sldChg chg="del">
        <pc:chgData name="HAMERLINCK Dominique" userId="b296b33c-80d7-43da-b7d2-b03ac2b62984" providerId="ADAL" clId="{9328D6A8-177A-4865-B164-C5E8457F643C}" dt="2023-10-20T13:40:44.827" v="116" actId="2696"/>
        <pc:sldMkLst>
          <pc:docMk/>
          <pc:sldMk cId="3152827728" sldId="2145705691"/>
        </pc:sldMkLst>
      </pc:sldChg>
      <pc:sldChg chg="del">
        <pc:chgData name="HAMERLINCK Dominique" userId="b296b33c-80d7-43da-b7d2-b03ac2b62984" providerId="ADAL" clId="{9328D6A8-177A-4865-B164-C5E8457F643C}" dt="2023-10-20T13:40:44.827" v="116" actId="2696"/>
        <pc:sldMkLst>
          <pc:docMk/>
          <pc:sldMk cId="730920044" sldId="2145705692"/>
        </pc:sldMkLst>
      </pc:sldChg>
      <pc:sldChg chg="del">
        <pc:chgData name="HAMERLINCK Dominique" userId="b296b33c-80d7-43da-b7d2-b03ac2b62984" providerId="ADAL" clId="{9328D6A8-177A-4865-B164-C5E8457F643C}" dt="2023-10-20T13:40:44.827" v="116" actId="2696"/>
        <pc:sldMkLst>
          <pc:docMk/>
          <pc:sldMk cId="4036580821" sldId="2145705693"/>
        </pc:sldMkLst>
      </pc:sldChg>
    </pc:docChg>
  </pc:docChgLst>
  <pc:docChgLst>
    <pc:chgData name="Dominique" userId="b296b33c-80d7-43da-b7d2-b03ac2b62984" providerId="ADAL" clId="{FE2AF36A-9A15-46D3-8AFF-B368946F6C56}"/>
    <pc:docChg chg="delSld">
      <pc:chgData name="Dominique" userId="b296b33c-80d7-43da-b7d2-b03ac2b62984" providerId="ADAL" clId="{FE2AF36A-9A15-46D3-8AFF-B368946F6C56}" dt="2023-11-03T07:40:19.246" v="1" actId="2696"/>
      <pc:docMkLst>
        <pc:docMk/>
      </pc:docMkLst>
      <pc:sldChg chg="del">
        <pc:chgData name="Dominique" userId="b296b33c-80d7-43da-b7d2-b03ac2b62984" providerId="ADAL" clId="{FE2AF36A-9A15-46D3-8AFF-B368946F6C56}" dt="2023-11-03T07:40:19.246" v="1" actId="2696"/>
        <pc:sldMkLst>
          <pc:docMk/>
          <pc:sldMk cId="2591921657" sldId="2145705699"/>
        </pc:sldMkLst>
      </pc:sldChg>
      <pc:sldChg chg="del">
        <pc:chgData name="Dominique" userId="b296b33c-80d7-43da-b7d2-b03ac2b62984" providerId="ADAL" clId="{FE2AF36A-9A15-46D3-8AFF-B368946F6C56}" dt="2023-11-03T07:40:15.335" v="0" actId="2696"/>
        <pc:sldMkLst>
          <pc:docMk/>
          <pc:sldMk cId="2912077231" sldId="2145705700"/>
        </pc:sldMkLst>
      </pc:sldChg>
    </pc:docChg>
  </pc:docChgLst>
  <pc:docChgLst>
    <pc:chgData name="HAMERLINCK Dominique" userId="b296b33c-80d7-43da-b7d2-b03ac2b62984" providerId="ADAL" clId="{7C6393FF-9C94-4C38-8FDC-177244635BF7}"/>
    <pc:docChg chg="undo custSel addSld delSld modSld">
      <pc:chgData name="HAMERLINCK Dominique" userId="b296b33c-80d7-43da-b7d2-b03ac2b62984" providerId="ADAL" clId="{7C6393FF-9C94-4C38-8FDC-177244635BF7}" dt="2023-09-28T13:54:26.326" v="115" actId="6549"/>
      <pc:docMkLst>
        <pc:docMk/>
      </pc:docMkLst>
      <pc:sldChg chg="modSp add mod">
        <pc:chgData name="HAMERLINCK Dominique" userId="b296b33c-80d7-43da-b7d2-b03ac2b62984" providerId="ADAL" clId="{7C6393FF-9C94-4C38-8FDC-177244635BF7}" dt="2023-09-25T07:04:31.947" v="68" actId="27636"/>
        <pc:sldMkLst>
          <pc:docMk/>
          <pc:sldMk cId="635552535" sldId="288"/>
        </pc:sldMkLst>
        <pc:spChg chg="mod">
          <ac:chgData name="HAMERLINCK Dominique" userId="b296b33c-80d7-43da-b7d2-b03ac2b62984" providerId="ADAL" clId="{7C6393FF-9C94-4C38-8FDC-177244635BF7}" dt="2023-09-25T07:04:31.947" v="68" actId="27636"/>
          <ac:spMkLst>
            <pc:docMk/>
            <pc:sldMk cId="635552535" sldId="288"/>
            <ac:spMk id="2" creationId="{F5E01A6A-FAFA-42C2-AAF6-24ACA038D513}"/>
          </ac:spMkLst>
        </pc:spChg>
      </pc:sldChg>
      <pc:sldChg chg="modSp mod">
        <pc:chgData name="HAMERLINCK Dominique" userId="b296b33c-80d7-43da-b7d2-b03ac2b62984" providerId="ADAL" clId="{7C6393FF-9C94-4C38-8FDC-177244635BF7}" dt="2023-09-27T09:13:49.170" v="112" actId="6549"/>
        <pc:sldMkLst>
          <pc:docMk/>
          <pc:sldMk cId="1427776082" sldId="605"/>
        </pc:sldMkLst>
        <pc:spChg chg="mod">
          <ac:chgData name="HAMERLINCK Dominique" userId="b296b33c-80d7-43da-b7d2-b03ac2b62984" providerId="ADAL" clId="{7C6393FF-9C94-4C38-8FDC-177244635BF7}" dt="2023-09-27T09:13:49.170" v="112" actId="6549"/>
          <ac:spMkLst>
            <pc:docMk/>
            <pc:sldMk cId="1427776082" sldId="605"/>
            <ac:spMk id="42" creationId="{00000000-0000-0000-0000-000000000000}"/>
          </ac:spMkLst>
        </pc:spChg>
      </pc:sldChg>
      <pc:sldChg chg="modSp mod">
        <pc:chgData name="HAMERLINCK Dominique" userId="b296b33c-80d7-43da-b7d2-b03ac2b62984" providerId="ADAL" clId="{7C6393FF-9C94-4C38-8FDC-177244635BF7}" dt="2023-09-27T09:09:45.830" v="85" actId="14100"/>
        <pc:sldMkLst>
          <pc:docMk/>
          <pc:sldMk cId="1616819591" sldId="2145705604"/>
        </pc:sldMkLst>
        <pc:spChg chg="mod">
          <ac:chgData name="HAMERLINCK Dominique" userId="b296b33c-80d7-43da-b7d2-b03ac2b62984" providerId="ADAL" clId="{7C6393FF-9C94-4C38-8FDC-177244635BF7}" dt="2023-09-27T09:09:45.830" v="85" actId="14100"/>
          <ac:spMkLst>
            <pc:docMk/>
            <pc:sldMk cId="1616819591" sldId="2145705604"/>
            <ac:spMk id="5" creationId="{8FC91DAA-3D51-6437-C468-1C082AEAA512}"/>
          </ac:spMkLst>
        </pc:spChg>
        <pc:spChg chg="mod">
          <ac:chgData name="HAMERLINCK Dominique" userId="b296b33c-80d7-43da-b7d2-b03ac2b62984" providerId="ADAL" clId="{7C6393FF-9C94-4C38-8FDC-177244635BF7}" dt="2023-09-22T11:59:55.735" v="24" actId="1076"/>
          <ac:spMkLst>
            <pc:docMk/>
            <pc:sldMk cId="1616819591" sldId="2145705604"/>
            <ac:spMk id="6" creationId="{0A615CB6-719C-7ECD-A201-DB68542C4E18}"/>
          </ac:spMkLst>
        </pc:spChg>
        <pc:spChg chg="mod">
          <ac:chgData name="HAMERLINCK Dominique" userId="b296b33c-80d7-43da-b7d2-b03ac2b62984" providerId="ADAL" clId="{7C6393FF-9C94-4C38-8FDC-177244635BF7}" dt="2023-09-27T09:09:28.179" v="81" actId="14100"/>
          <ac:spMkLst>
            <pc:docMk/>
            <pc:sldMk cId="1616819591" sldId="2145705604"/>
            <ac:spMk id="7" creationId="{C0798D1E-B100-4110-86C1-362B5838E9E2}"/>
          </ac:spMkLst>
        </pc:spChg>
        <pc:spChg chg="mod">
          <ac:chgData name="HAMERLINCK Dominique" userId="b296b33c-80d7-43da-b7d2-b03ac2b62984" providerId="ADAL" clId="{7C6393FF-9C94-4C38-8FDC-177244635BF7}" dt="2023-09-22T12:02:28.871" v="53" actId="14"/>
          <ac:spMkLst>
            <pc:docMk/>
            <pc:sldMk cId="1616819591" sldId="2145705604"/>
            <ac:spMk id="9" creationId="{AD1A3D89-8D93-6AD1-FF62-7607CC9B01CE}"/>
          </ac:spMkLst>
        </pc:spChg>
      </pc:sldChg>
      <pc:sldChg chg="addSp delSp modSp del">
        <pc:chgData name="HAMERLINCK Dominique" userId="b296b33c-80d7-43da-b7d2-b03ac2b62984" providerId="ADAL" clId="{7C6393FF-9C94-4C38-8FDC-177244635BF7}" dt="2023-09-22T11:59:08.579" v="22" actId="2696"/>
        <pc:sldMkLst>
          <pc:docMk/>
          <pc:sldMk cId="3072279070" sldId="2145705676"/>
        </pc:sldMkLst>
        <pc:picChg chg="add del mod">
          <ac:chgData name="HAMERLINCK Dominique" userId="b296b33c-80d7-43da-b7d2-b03ac2b62984" providerId="ADAL" clId="{7C6393FF-9C94-4C38-8FDC-177244635BF7}" dt="2023-09-22T11:58:56.151" v="20"/>
          <ac:picMkLst>
            <pc:docMk/>
            <pc:sldMk cId="3072279070" sldId="2145705676"/>
            <ac:picMk id="1026" creationId="{5373B5C9-6558-A02B-16FF-D59C962A3FB6}"/>
          </ac:picMkLst>
        </pc:picChg>
      </pc:sldChg>
      <pc:sldChg chg="modSp">
        <pc:chgData name="HAMERLINCK Dominique" userId="b296b33c-80d7-43da-b7d2-b03ac2b62984" providerId="ADAL" clId="{7C6393FF-9C94-4C38-8FDC-177244635BF7}" dt="2023-09-28T13:54:26.326" v="115" actId="6549"/>
        <pc:sldMkLst>
          <pc:docMk/>
          <pc:sldMk cId="4058455502" sldId="2145705688"/>
        </pc:sldMkLst>
        <pc:spChg chg="mod">
          <ac:chgData name="HAMERLINCK Dominique" userId="b296b33c-80d7-43da-b7d2-b03ac2b62984" providerId="ADAL" clId="{7C6393FF-9C94-4C38-8FDC-177244635BF7}" dt="2023-09-28T13:54:26.326" v="115" actId="6549"/>
          <ac:spMkLst>
            <pc:docMk/>
            <pc:sldMk cId="4058455502" sldId="2145705688"/>
            <ac:spMk id="6" creationId="{F24AB24D-5EB7-2965-3FC2-D811E1F4867C}"/>
          </ac:spMkLst>
        </pc:spChg>
      </pc:sldChg>
      <pc:sldChg chg="addSp delSp modSp new mod">
        <pc:chgData name="HAMERLINCK Dominique" userId="b296b33c-80d7-43da-b7d2-b03ac2b62984" providerId="ADAL" clId="{7C6393FF-9C94-4C38-8FDC-177244635BF7}" dt="2023-09-22T11:58:04.470" v="18" actId="1076"/>
        <pc:sldMkLst>
          <pc:docMk/>
          <pc:sldMk cId="2899848985" sldId="2145705694"/>
        </pc:sldMkLst>
        <pc:spChg chg="del">
          <ac:chgData name="HAMERLINCK Dominique" userId="b296b33c-80d7-43da-b7d2-b03ac2b62984" providerId="ADAL" clId="{7C6393FF-9C94-4C38-8FDC-177244635BF7}" dt="2023-09-22T11:56:48.991" v="1"/>
          <ac:spMkLst>
            <pc:docMk/>
            <pc:sldMk cId="2899848985" sldId="2145705694"/>
            <ac:spMk id="2" creationId="{5E9FB079-461A-7091-07A0-1E2810B9E8C2}"/>
          </ac:spMkLst>
        </pc:spChg>
        <pc:picChg chg="add mod">
          <ac:chgData name="HAMERLINCK Dominique" userId="b296b33c-80d7-43da-b7d2-b03ac2b62984" providerId="ADAL" clId="{7C6393FF-9C94-4C38-8FDC-177244635BF7}" dt="2023-09-22T11:58:04.470" v="18" actId="1076"/>
          <ac:picMkLst>
            <pc:docMk/>
            <pc:sldMk cId="2899848985" sldId="2145705694"/>
            <ac:picMk id="7" creationId="{576E3ACD-C3D5-F520-D92E-98923E091263}"/>
          </ac:picMkLst>
        </pc:picChg>
      </pc:sldChg>
      <pc:sldChg chg="addSp delSp modSp new mod">
        <pc:chgData name="HAMERLINCK Dominique" userId="b296b33c-80d7-43da-b7d2-b03ac2b62984" providerId="ADAL" clId="{7C6393FF-9C94-4C38-8FDC-177244635BF7}" dt="2023-09-22T11:57:21.320" v="13" actId="962"/>
        <pc:sldMkLst>
          <pc:docMk/>
          <pc:sldMk cId="2792625101" sldId="2145705695"/>
        </pc:sldMkLst>
        <pc:spChg chg="del">
          <ac:chgData name="HAMERLINCK Dominique" userId="b296b33c-80d7-43da-b7d2-b03ac2b62984" providerId="ADAL" clId="{7C6393FF-9C94-4C38-8FDC-177244635BF7}" dt="2023-09-22T11:57:04.467" v="7"/>
          <ac:spMkLst>
            <pc:docMk/>
            <pc:sldMk cId="2792625101" sldId="2145705695"/>
            <ac:spMk id="2" creationId="{4D60EBA0-017C-9FC4-9ECC-82E3A5B192D3}"/>
          </ac:spMkLst>
        </pc:spChg>
        <pc:spChg chg="add del mod">
          <ac:chgData name="HAMERLINCK Dominique" userId="b296b33c-80d7-43da-b7d2-b03ac2b62984" providerId="ADAL" clId="{7C6393FF-9C94-4C38-8FDC-177244635BF7}" dt="2023-09-22T11:57:20.794" v="11"/>
          <ac:spMkLst>
            <pc:docMk/>
            <pc:sldMk cId="2792625101" sldId="2145705695"/>
            <ac:spMk id="9" creationId="{9F6168B7-1BA7-5F88-57B8-088A15AC1263}"/>
          </ac:spMkLst>
        </pc:spChg>
        <pc:picChg chg="add del mod">
          <ac:chgData name="HAMERLINCK Dominique" userId="b296b33c-80d7-43da-b7d2-b03ac2b62984" providerId="ADAL" clId="{7C6393FF-9C94-4C38-8FDC-177244635BF7}" dt="2023-09-22T11:57:17.977" v="10" actId="21"/>
          <ac:picMkLst>
            <pc:docMk/>
            <pc:sldMk cId="2792625101" sldId="2145705695"/>
            <ac:picMk id="7" creationId="{7423313E-FCBD-51B9-EB0B-17B435AC79AF}"/>
          </ac:picMkLst>
        </pc:picChg>
        <pc:picChg chg="add mod">
          <ac:chgData name="HAMERLINCK Dominique" userId="b296b33c-80d7-43da-b7d2-b03ac2b62984" providerId="ADAL" clId="{7C6393FF-9C94-4C38-8FDC-177244635BF7}" dt="2023-09-22T11:57:21.320" v="13" actId="962"/>
          <ac:picMkLst>
            <pc:docMk/>
            <pc:sldMk cId="2792625101" sldId="2145705695"/>
            <ac:picMk id="11" creationId="{82A7D215-F689-89DE-69D7-1659379CD8B7}"/>
          </ac:picMkLst>
        </pc:picChg>
      </pc:sldChg>
      <pc:sldChg chg="addSp delSp modSp new mod">
        <pc:chgData name="HAMERLINCK Dominique" userId="b296b33c-80d7-43da-b7d2-b03ac2b62984" providerId="ADAL" clId="{7C6393FF-9C94-4C38-8FDC-177244635BF7}" dt="2023-09-22T11:57:57.520" v="17" actId="962"/>
        <pc:sldMkLst>
          <pc:docMk/>
          <pc:sldMk cId="4121494026" sldId="2145705696"/>
        </pc:sldMkLst>
        <pc:spChg chg="del">
          <ac:chgData name="HAMERLINCK Dominique" userId="b296b33c-80d7-43da-b7d2-b03ac2b62984" providerId="ADAL" clId="{7C6393FF-9C94-4C38-8FDC-177244635BF7}" dt="2023-09-22T11:57:56.919" v="15"/>
          <ac:spMkLst>
            <pc:docMk/>
            <pc:sldMk cId="4121494026" sldId="2145705696"/>
            <ac:spMk id="2" creationId="{2C1516AB-1F02-08E2-9A51-106537470893}"/>
          </ac:spMkLst>
        </pc:spChg>
        <pc:picChg chg="add mod">
          <ac:chgData name="HAMERLINCK Dominique" userId="b296b33c-80d7-43da-b7d2-b03ac2b62984" providerId="ADAL" clId="{7C6393FF-9C94-4C38-8FDC-177244635BF7}" dt="2023-09-22T11:57:57.520" v="17" actId="962"/>
          <ac:picMkLst>
            <pc:docMk/>
            <pc:sldMk cId="4121494026" sldId="2145705696"/>
            <ac:picMk id="7" creationId="{07FE478F-39DF-F4D7-7EFB-110454654051}"/>
          </ac:picMkLst>
        </pc:picChg>
      </pc:sldChg>
      <pc:sldChg chg="add">
        <pc:chgData name="HAMERLINCK Dominique" userId="b296b33c-80d7-43da-b7d2-b03ac2b62984" providerId="ADAL" clId="{7C6393FF-9C94-4C38-8FDC-177244635BF7}" dt="2023-09-22T11:59:03.900" v="21"/>
        <pc:sldMkLst>
          <pc:docMk/>
          <pc:sldMk cId="3746759308" sldId="2145705697"/>
        </pc:sldMkLst>
      </pc:sldChg>
      <pc:sldChg chg="modSp new mod">
        <pc:chgData name="HAMERLINCK Dominique" userId="b296b33c-80d7-43da-b7d2-b03ac2b62984" providerId="ADAL" clId="{7C6393FF-9C94-4C38-8FDC-177244635BF7}" dt="2023-09-26T11:49:10.732" v="77" actId="255"/>
        <pc:sldMkLst>
          <pc:docMk/>
          <pc:sldMk cId="1353551437" sldId="2145705698"/>
        </pc:sldMkLst>
        <pc:spChg chg="mod">
          <ac:chgData name="HAMERLINCK Dominique" userId="b296b33c-80d7-43da-b7d2-b03ac2b62984" providerId="ADAL" clId="{7C6393FF-9C94-4C38-8FDC-177244635BF7}" dt="2023-09-26T11:49:10.732" v="77" actId="255"/>
          <ac:spMkLst>
            <pc:docMk/>
            <pc:sldMk cId="1353551437" sldId="2145705698"/>
            <ac:spMk id="2" creationId="{9AD1CD2E-6DC0-471A-7631-14DA6FB10C11}"/>
          </ac:spMkLst>
        </pc:spChg>
        <pc:spChg chg="mod">
          <ac:chgData name="HAMERLINCK Dominique" userId="b296b33c-80d7-43da-b7d2-b03ac2b62984" providerId="ADAL" clId="{7C6393FF-9C94-4C38-8FDC-177244635BF7}" dt="2023-09-26T11:48:59.904" v="75" actId="21"/>
          <ac:spMkLst>
            <pc:docMk/>
            <pc:sldMk cId="1353551437" sldId="2145705698"/>
            <ac:spMk id="5" creationId="{4CBB0B37-C043-BF03-1A58-7FF9B0D7A1D1}"/>
          </ac:spMkLst>
        </pc:spChg>
      </pc:sldChg>
      <pc:sldChg chg="new del">
        <pc:chgData name="HAMERLINCK Dominique" userId="b296b33c-80d7-43da-b7d2-b03ac2b62984" providerId="ADAL" clId="{7C6393FF-9C94-4C38-8FDC-177244635BF7}" dt="2023-09-25T07:04:34.856" v="69" actId="2696"/>
        <pc:sldMkLst>
          <pc:docMk/>
          <pc:sldMk cId="2369983649" sldId="2145705698"/>
        </pc:sldMkLst>
      </pc:sldChg>
    </pc:docChg>
  </pc:docChgLst>
  <pc:docChgLst>
    <pc:chgData name="HAMERLINCK Dominique" userId="b296b33c-80d7-43da-b7d2-b03ac2b62984" providerId="ADAL" clId="{FE2AF36A-9A15-46D3-8AFF-B368946F6C56}"/>
    <pc:docChg chg="undo custSel addSld delSld modSld">
      <pc:chgData name="HAMERLINCK Dominique" userId="b296b33c-80d7-43da-b7d2-b03ac2b62984" providerId="ADAL" clId="{FE2AF36A-9A15-46D3-8AFF-B368946F6C56}" dt="2023-10-27T12:30:26.319" v="499" actId="6549"/>
      <pc:docMkLst>
        <pc:docMk/>
      </pc:docMkLst>
      <pc:sldChg chg="add">
        <pc:chgData name="HAMERLINCK Dominique" userId="b296b33c-80d7-43da-b7d2-b03ac2b62984" providerId="ADAL" clId="{FE2AF36A-9A15-46D3-8AFF-B368946F6C56}" dt="2023-10-27T12:23:52.725" v="190"/>
        <pc:sldMkLst>
          <pc:docMk/>
          <pc:sldMk cId="874995619" sldId="1469"/>
        </pc:sldMkLst>
      </pc:sldChg>
      <pc:sldChg chg="add">
        <pc:chgData name="HAMERLINCK Dominique" userId="b296b33c-80d7-43da-b7d2-b03ac2b62984" providerId="ADAL" clId="{FE2AF36A-9A15-46D3-8AFF-B368946F6C56}" dt="2023-10-27T12:23:52.725" v="190"/>
        <pc:sldMkLst>
          <pc:docMk/>
          <pc:sldMk cId="14209621" sldId="1477"/>
        </pc:sldMkLst>
      </pc:sldChg>
      <pc:sldChg chg="modSp mod">
        <pc:chgData name="HAMERLINCK Dominique" userId="b296b33c-80d7-43da-b7d2-b03ac2b62984" providerId="ADAL" clId="{FE2AF36A-9A15-46D3-8AFF-B368946F6C56}" dt="2023-10-27T12:08:02.849" v="71" actId="20577"/>
        <pc:sldMkLst>
          <pc:docMk/>
          <pc:sldMk cId="1523536462" sldId="2145705624"/>
        </pc:sldMkLst>
        <pc:spChg chg="mod">
          <ac:chgData name="HAMERLINCK Dominique" userId="b296b33c-80d7-43da-b7d2-b03ac2b62984" providerId="ADAL" clId="{FE2AF36A-9A15-46D3-8AFF-B368946F6C56}" dt="2023-10-27T12:08:02.849" v="71" actId="20577"/>
          <ac:spMkLst>
            <pc:docMk/>
            <pc:sldMk cId="1523536462" sldId="2145705624"/>
            <ac:spMk id="8" creationId="{EF71E743-7CB8-3D2D-0318-24C2F7372D4A}"/>
          </ac:spMkLst>
        </pc:spChg>
      </pc:sldChg>
      <pc:sldChg chg="del">
        <pc:chgData name="HAMERLINCK Dominique" userId="b296b33c-80d7-43da-b7d2-b03ac2b62984" providerId="ADAL" clId="{FE2AF36A-9A15-46D3-8AFF-B368946F6C56}" dt="2023-10-27T12:07:02.714" v="10" actId="2696"/>
        <pc:sldMkLst>
          <pc:docMk/>
          <pc:sldMk cId="3169984462" sldId="2145705629"/>
        </pc:sldMkLst>
      </pc:sldChg>
      <pc:sldChg chg="delSp modSp mod">
        <pc:chgData name="HAMERLINCK Dominique" userId="b296b33c-80d7-43da-b7d2-b03ac2b62984" providerId="ADAL" clId="{FE2AF36A-9A15-46D3-8AFF-B368946F6C56}" dt="2023-10-27T12:23:30.349" v="184"/>
        <pc:sldMkLst>
          <pc:docMk/>
          <pc:sldMk cId="4272445389" sldId="2145705655"/>
        </pc:sldMkLst>
        <pc:spChg chg="mod">
          <ac:chgData name="HAMERLINCK Dominique" userId="b296b33c-80d7-43da-b7d2-b03ac2b62984" providerId="ADAL" clId="{FE2AF36A-9A15-46D3-8AFF-B368946F6C56}" dt="2023-10-27T12:13:18.843" v="107" actId="20577"/>
          <ac:spMkLst>
            <pc:docMk/>
            <pc:sldMk cId="4272445389" sldId="2145705655"/>
            <ac:spMk id="4" creationId="{478EBFDE-7C54-C322-960A-499E32B01ACC}"/>
          </ac:spMkLst>
        </pc:spChg>
        <pc:spChg chg="mod">
          <ac:chgData name="HAMERLINCK Dominique" userId="b296b33c-80d7-43da-b7d2-b03ac2b62984" providerId="ADAL" clId="{FE2AF36A-9A15-46D3-8AFF-B368946F6C56}" dt="2023-10-27T12:15:31.022" v="173" actId="20577"/>
          <ac:spMkLst>
            <pc:docMk/>
            <pc:sldMk cId="4272445389" sldId="2145705655"/>
            <ac:spMk id="5" creationId="{C36970F4-B27E-0F9D-2CA4-2144647D1097}"/>
          </ac:spMkLst>
        </pc:spChg>
        <pc:picChg chg="del">
          <ac:chgData name="HAMERLINCK Dominique" userId="b296b33c-80d7-43da-b7d2-b03ac2b62984" providerId="ADAL" clId="{FE2AF36A-9A15-46D3-8AFF-B368946F6C56}" dt="2023-10-27T12:23:30.349" v="184"/>
          <ac:picMkLst>
            <pc:docMk/>
            <pc:sldMk cId="4272445389" sldId="2145705655"/>
            <ac:picMk id="2" creationId="{AD5AEFCD-AD0E-BE88-F360-4153963E3BF6}"/>
          </ac:picMkLst>
        </pc:picChg>
      </pc:sldChg>
      <pc:sldChg chg="modSp mod">
        <pc:chgData name="HAMERLINCK Dominique" userId="b296b33c-80d7-43da-b7d2-b03ac2b62984" providerId="ADAL" clId="{FE2AF36A-9A15-46D3-8AFF-B368946F6C56}" dt="2023-10-27T12:30:26.319" v="499" actId="6549"/>
        <pc:sldMkLst>
          <pc:docMk/>
          <pc:sldMk cId="3502454463" sldId="2145705666"/>
        </pc:sldMkLst>
        <pc:spChg chg="mod">
          <ac:chgData name="HAMERLINCK Dominique" userId="b296b33c-80d7-43da-b7d2-b03ac2b62984" providerId="ADAL" clId="{FE2AF36A-9A15-46D3-8AFF-B368946F6C56}" dt="2023-10-27T12:30:26.319" v="499" actId="6549"/>
          <ac:spMkLst>
            <pc:docMk/>
            <pc:sldMk cId="3502454463" sldId="2145705666"/>
            <ac:spMk id="8" creationId="{949ECDA5-CA4B-5B32-FCFC-316CD22308A0}"/>
          </ac:spMkLst>
        </pc:spChg>
      </pc:sldChg>
      <pc:sldChg chg="del">
        <pc:chgData name="HAMERLINCK Dominique" userId="b296b33c-80d7-43da-b7d2-b03ac2b62984" providerId="ADAL" clId="{FE2AF36A-9A15-46D3-8AFF-B368946F6C56}" dt="2023-10-27T12:26:05.711" v="193" actId="2696"/>
        <pc:sldMkLst>
          <pc:docMk/>
          <pc:sldMk cId="2341655018" sldId="2145705680"/>
        </pc:sldMkLst>
      </pc:sldChg>
      <pc:sldChg chg="del">
        <pc:chgData name="HAMERLINCK Dominique" userId="b296b33c-80d7-43da-b7d2-b03ac2b62984" providerId="ADAL" clId="{FE2AF36A-9A15-46D3-8AFF-B368946F6C56}" dt="2023-10-27T12:26:48.524" v="194" actId="2696"/>
        <pc:sldMkLst>
          <pc:docMk/>
          <pc:sldMk cId="2792625101" sldId="2145705695"/>
        </pc:sldMkLst>
      </pc:sldChg>
      <pc:sldChg chg="addSp modSp new mod">
        <pc:chgData name="HAMERLINCK Dominique" userId="b296b33c-80d7-43da-b7d2-b03ac2b62984" providerId="ADAL" clId="{FE2AF36A-9A15-46D3-8AFF-B368946F6C56}" dt="2023-10-27T09:43:09.602" v="4" actId="14100"/>
        <pc:sldMkLst>
          <pc:docMk/>
          <pc:sldMk cId="2591921657" sldId="2145705699"/>
        </pc:sldMkLst>
        <pc:picChg chg="add mod">
          <ac:chgData name="HAMERLINCK Dominique" userId="b296b33c-80d7-43da-b7d2-b03ac2b62984" providerId="ADAL" clId="{FE2AF36A-9A15-46D3-8AFF-B368946F6C56}" dt="2023-10-27T09:43:09.602" v="4" actId="14100"/>
          <ac:picMkLst>
            <pc:docMk/>
            <pc:sldMk cId="2591921657" sldId="2145705699"/>
            <ac:picMk id="6" creationId="{C09154A4-16EC-2DDE-81AA-5EB4C761B9BF}"/>
          </ac:picMkLst>
        </pc:picChg>
      </pc:sldChg>
      <pc:sldChg chg="addSp modSp new mod">
        <pc:chgData name="HAMERLINCK Dominique" userId="b296b33c-80d7-43da-b7d2-b03ac2b62984" providerId="ADAL" clId="{FE2AF36A-9A15-46D3-8AFF-B368946F6C56}" dt="2023-10-27T12:01:13.255" v="9" actId="14100"/>
        <pc:sldMkLst>
          <pc:docMk/>
          <pc:sldMk cId="2912077231" sldId="2145705700"/>
        </pc:sldMkLst>
        <pc:picChg chg="add mod">
          <ac:chgData name="HAMERLINCK Dominique" userId="b296b33c-80d7-43da-b7d2-b03ac2b62984" providerId="ADAL" clId="{FE2AF36A-9A15-46D3-8AFF-B368946F6C56}" dt="2023-10-27T12:01:13.255" v="9" actId="14100"/>
          <ac:picMkLst>
            <pc:docMk/>
            <pc:sldMk cId="2912077231" sldId="2145705700"/>
            <ac:picMk id="6" creationId="{3C3BAB41-35F3-4F57-A5AC-2EA2B0120E23}"/>
          </ac:picMkLst>
        </pc:picChg>
      </pc:sldChg>
      <pc:sldChg chg="addSp modSp new mod">
        <pc:chgData name="HAMERLINCK Dominique" userId="b296b33c-80d7-43da-b7d2-b03ac2b62984" providerId="ADAL" clId="{FE2AF36A-9A15-46D3-8AFF-B368946F6C56}" dt="2023-10-27T12:24:39.711" v="192" actId="14100"/>
        <pc:sldMkLst>
          <pc:docMk/>
          <pc:sldMk cId="1074819627" sldId="2145705701"/>
        </pc:sldMkLst>
        <pc:picChg chg="add mod">
          <ac:chgData name="HAMERLINCK Dominique" userId="b296b33c-80d7-43da-b7d2-b03ac2b62984" providerId="ADAL" clId="{FE2AF36A-9A15-46D3-8AFF-B368946F6C56}" dt="2023-10-27T12:24:39.711" v="192" actId="14100"/>
          <ac:picMkLst>
            <pc:docMk/>
            <pc:sldMk cId="1074819627" sldId="2145705701"/>
            <ac:picMk id="6" creationId="{32DEE96C-62F2-0FDD-530C-82DD3EFCC8E6}"/>
          </ac:picMkLst>
        </pc:picChg>
      </pc:sldChg>
      <pc:sldChg chg="addSp delSp modSp new del">
        <pc:chgData name="HAMERLINCK Dominique" userId="b296b33c-80d7-43da-b7d2-b03ac2b62984" providerId="ADAL" clId="{FE2AF36A-9A15-46D3-8AFF-B368946F6C56}" dt="2023-10-27T12:23:42.727" v="188" actId="680"/>
        <pc:sldMkLst>
          <pc:docMk/>
          <pc:sldMk cId="1426927202" sldId="2145705702"/>
        </pc:sldMkLst>
        <pc:spChg chg="add del">
          <ac:chgData name="HAMERLINCK Dominique" userId="b296b33c-80d7-43da-b7d2-b03ac2b62984" providerId="ADAL" clId="{FE2AF36A-9A15-46D3-8AFF-B368946F6C56}" dt="2023-10-27T12:23:42.686" v="187"/>
          <ac:spMkLst>
            <pc:docMk/>
            <pc:sldMk cId="1426927202" sldId="2145705702"/>
            <ac:spMk id="2" creationId="{5B9B398E-73D1-481E-B8E7-AE22BDF2853C}"/>
          </ac:spMkLst>
        </pc:spChg>
        <pc:picChg chg="add del mod">
          <ac:chgData name="HAMERLINCK Dominique" userId="b296b33c-80d7-43da-b7d2-b03ac2b62984" providerId="ADAL" clId="{FE2AF36A-9A15-46D3-8AFF-B368946F6C56}" dt="2023-10-27T12:23:42.686" v="187"/>
          <ac:picMkLst>
            <pc:docMk/>
            <pc:sldMk cId="1426927202" sldId="2145705702"/>
            <ac:picMk id="6" creationId="{F4FF0330-F8C1-A7E6-602D-DD7D0EB0DC24}"/>
          </ac:picMkLst>
        </pc:picChg>
      </pc:sldChg>
      <pc:sldChg chg="new del">
        <pc:chgData name="HAMERLINCK Dominique" userId="b296b33c-80d7-43da-b7d2-b03ac2b62984" providerId="ADAL" clId="{FE2AF36A-9A15-46D3-8AFF-B368946F6C56}" dt="2023-10-27T12:24:05.103" v="191" actId="2696"/>
        <pc:sldMkLst>
          <pc:docMk/>
          <pc:sldMk cId="3681303256" sldId="214570570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0DED21B1-770B-7D46-8B31-D05A9F9BCA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AE8791-BEDC-4449-8378-FCE9B16B73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CA24A-4128-FD48-8C2E-CC4FC04DCB3F}" type="datetimeFigureOut">
              <a:rPr lang="fr-FR" smtClean="0"/>
              <a:t>03/11/2023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ABAD46-4A77-3F40-BCAA-6976E2954E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BCEDD5-B717-0147-B47F-8D95B67379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A8938-07EC-7E41-8910-7DA3E1EAE0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7635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823A2-758C-49CC-B05E-38EDA7DE914A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FA888-6289-4560-AE41-69A675005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5480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Photo’s</a:t>
            </a:r>
            <a:r>
              <a:rPr lang="fr-FR"/>
              <a:t> end of </a:t>
            </a:r>
            <a:r>
              <a:rPr lang="fr-FR" err="1"/>
              <a:t>rights</a:t>
            </a:r>
            <a:r>
              <a:rPr lang="fr-FR"/>
              <a:t> date: 23.12.2026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052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565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752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394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Each day we feed the optimization model with several Markets data inputs such as natural gas price, power prices, cost for (CO2) emissions.</a:t>
            </a:r>
          </a:p>
          <a:p>
            <a:r>
              <a:rPr lang="en-GB"/>
              <a:t>Also information related to our assets is inputted into the model such as upper and lower limits of power generation, or offtake (for our public grid connection)</a:t>
            </a:r>
            <a:r>
              <a:rPr lang="nl-BE"/>
              <a:t>, CHP/boiler </a:t>
            </a:r>
            <a:r>
              <a:rPr lang="nl-BE" err="1"/>
              <a:t>efficiencies</a:t>
            </a:r>
            <a:r>
              <a:rPr lang="en-GB"/>
              <a:t>,…</a:t>
            </a:r>
          </a:p>
          <a:p>
            <a:r>
              <a:rPr lang="en-GB"/>
              <a:t>And Constraints such as must run or must stop (relate to heat demand or planned maintenance) and factory power consumption forecast is taken into account</a:t>
            </a:r>
          </a:p>
          <a:p>
            <a:endParaRPr lang="en-GB"/>
          </a:p>
          <a:p>
            <a:r>
              <a:rPr lang="en-GB"/>
              <a:t>Given al this data, the model looks for an economic optimal point to source the required power. </a:t>
            </a:r>
          </a:p>
          <a:p>
            <a:r>
              <a:rPr lang="en-GB"/>
              <a:t>Different combinations can be make and sell, load following mode or offtake mode where we run E-boiler and buy from the grid. It all depends on the conditions</a:t>
            </a:r>
          </a:p>
          <a:p>
            <a:endParaRPr lang="en-GB"/>
          </a:p>
          <a:p>
            <a:r>
              <a:rPr lang="en-GB"/>
              <a:t>The output of the model is an optimum point for injecting into or </a:t>
            </a:r>
            <a:r>
              <a:rPr lang="en-GB" err="1"/>
              <a:t>offtaking</a:t>
            </a:r>
            <a:r>
              <a:rPr lang="en-GB"/>
              <a:t> from the grid.</a:t>
            </a:r>
          </a:p>
          <a:p>
            <a:endParaRPr lang="en-GB"/>
          </a:p>
          <a:p>
            <a:r>
              <a:rPr lang="en-GB"/>
              <a:t>The data is then sent to </a:t>
            </a:r>
          </a:p>
          <a:p>
            <a:pPr marL="171450" indent="-171450">
              <a:buFontTx/>
              <a:buChar char="-"/>
            </a:pPr>
            <a:r>
              <a:rPr lang="en-GB"/>
              <a:t>Our BRP (NEXT </a:t>
            </a:r>
            <a:r>
              <a:rPr lang="en-GB" err="1"/>
              <a:t>Kraftwerke</a:t>
            </a:r>
            <a:r>
              <a:rPr lang="en-GB"/>
              <a:t>)</a:t>
            </a:r>
          </a:p>
          <a:p>
            <a:pPr marL="171450" indent="-171450">
              <a:buFontTx/>
              <a:buChar char="-"/>
            </a:pPr>
            <a:r>
              <a:rPr lang="en-GB"/>
              <a:t>Utility PLC’s</a:t>
            </a:r>
          </a:p>
          <a:p>
            <a:pPr marL="171450" indent="-171450">
              <a:buFontTx/>
              <a:buChar char="-"/>
            </a:pPr>
            <a:r>
              <a:rPr lang="en-GB"/>
              <a:t>Metering &amp; monitoring system database for data </a:t>
            </a:r>
            <a:r>
              <a:rPr lang="en-GB" err="1"/>
              <a:t>captation</a:t>
            </a:r>
            <a:endParaRPr lang="en-GB"/>
          </a:p>
          <a:p>
            <a:pPr marL="171450" indent="-171450">
              <a:buFontTx/>
              <a:buChar char="-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117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1 voor 1 </a:t>
            </a:r>
            <a:r>
              <a:rPr lang="fr-FR" err="1"/>
              <a:t>laten</a:t>
            </a:r>
            <a:r>
              <a:rPr lang="fr-FR"/>
              <a:t> </a:t>
            </a:r>
            <a:r>
              <a:rPr lang="fr-FR" err="1"/>
              <a:t>verschijnen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698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30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Photo’s</a:t>
            </a:r>
            <a:r>
              <a:rPr lang="fr-FR"/>
              <a:t> end of </a:t>
            </a:r>
            <a:r>
              <a:rPr lang="fr-FR" err="1"/>
              <a:t>rights</a:t>
            </a:r>
            <a:r>
              <a:rPr lang="fr-FR"/>
              <a:t> date: </a:t>
            </a:r>
            <a:r>
              <a:rPr lang="fr-FR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17.02.2028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47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4EC02-2B10-4372-9EB8-AD7DD0AE4B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17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Apart laten </a:t>
            </a:r>
            <a:r>
              <a:rPr lang="en-US" sz="11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verschijnen</a:t>
            </a:r>
            <a:endParaRPr lang="en-US" sz="11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FA888-6289-4560-AE41-69A6750057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079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Apart laten </a:t>
            </a:r>
            <a:r>
              <a:rPr lang="en-GB" err="1"/>
              <a:t>verschijnen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197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334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01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Grafiek met de </a:t>
            </a:r>
            <a:r>
              <a:rPr lang="nl-NL" err="1"/>
              <a:t>belastingsprofielen</a:t>
            </a:r>
            <a:r>
              <a:rPr lang="nl-NL"/>
              <a:t> </a:t>
            </a:r>
            <a:r>
              <a:rPr lang="nl-NL" err="1"/>
              <a:t>ifv</a:t>
            </a:r>
            <a:r>
              <a:rPr lang="nl-NL"/>
              <a:t> tijd elektriciteit, stoom, ijswater, HWSG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368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FA888-6289-4560-AE41-69A67500575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96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061D49-1E65-43EF-96C6-670E57051D3F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0026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picture containing text, beverage&#10;&#10;Description automatically generated">
            <a:extLst>
              <a:ext uri="{FF2B5EF4-FFF2-40B4-BE49-F238E27FC236}">
                <a16:creationId xmlns:a16="http://schemas.microsoft.com/office/drawing/2014/main" id="{09FA027C-8923-44D2-B039-5EE3FE5D341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1" t="1768" r="29377" b="5492"/>
          <a:stretch>
            <a:fillRect/>
          </a:stretch>
        </p:blipFill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picture containing tree, electronics, person, outdoor&#10;&#10;Description automatically generated">
            <a:extLst>
              <a:ext uri="{FF2B5EF4-FFF2-40B4-BE49-F238E27FC236}">
                <a16:creationId xmlns:a16="http://schemas.microsoft.com/office/drawing/2014/main" id="{3E935661-9A8E-4DC7-A700-CB95EFD54118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38" t="1080" r="22845" b="3335"/>
          <a:stretch/>
        </p:blipFill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 descr="A picture containing text, person, bottle&#10;&#10;Description automatically generated">
            <a:extLst>
              <a:ext uri="{FF2B5EF4-FFF2-40B4-BE49-F238E27FC236}">
                <a16:creationId xmlns:a16="http://schemas.microsoft.com/office/drawing/2014/main" id="{A64D5F30-9A0C-482C-9E04-51BBDFC1AE90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27" t="7585" r="20393" b="56207"/>
          <a:stretch/>
        </p:blipFill>
        <p:spPr>
          <a:xfrm>
            <a:off x="3048000" y="0"/>
            <a:ext cx="3048000" cy="6857999"/>
          </a:xfrm>
          <a:custGeom>
            <a:avLst/>
            <a:gdLst>
              <a:gd name="connsiteX0" fmla="*/ 0 w 3048000"/>
              <a:gd name="connsiteY0" fmla="*/ 0 h 6857999"/>
              <a:gd name="connsiteX1" fmla="*/ 3048000 w 3048000"/>
              <a:gd name="connsiteY1" fmla="*/ 0 h 6857999"/>
              <a:gd name="connsiteX2" fmla="*/ 3048000 w 3048000"/>
              <a:gd name="connsiteY2" fmla="*/ 6857999 h 6857999"/>
              <a:gd name="connsiteX3" fmla="*/ 0 w 3048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7999">
                <a:moveTo>
                  <a:pt x="0" y="0"/>
                </a:moveTo>
                <a:lnTo>
                  <a:pt x="3048000" y="0"/>
                </a:lnTo>
                <a:lnTo>
                  <a:pt x="3048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6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52714BB2-0AD6-4B10-A5E4-2AAB42841A77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5" t="6107" r="61412" b="17863"/>
          <a:stretch>
            <a:fillRect/>
          </a:stretch>
        </p:blipFill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 descr="A picture containing person, table, sitting, indoor&#10;&#10;Description automatically generated">
            <a:extLst>
              <a:ext uri="{FF2B5EF4-FFF2-40B4-BE49-F238E27FC236}">
                <a16:creationId xmlns:a16="http://schemas.microsoft.com/office/drawing/2014/main" id="{6CE4BBFF-C9A1-4B32-81AA-A2ECB6153BC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2" t="3253" r="29965" b="3514"/>
          <a:stretch>
            <a:fillRect/>
          </a:stretch>
        </p:blipFill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 descr="A picture containing person, outdoor, people&#10;&#10;Description automatically generated">
            <a:extLst>
              <a:ext uri="{FF2B5EF4-FFF2-40B4-BE49-F238E27FC236}">
                <a16:creationId xmlns:a16="http://schemas.microsoft.com/office/drawing/2014/main" id="{A926C321-7C3D-417D-9161-9B8FDB9FC51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26" t="6659" r="50500" b="6659"/>
          <a:stretch>
            <a:fillRect/>
          </a:stretch>
        </p:blipFill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Picture 8" descr="A picture containing coffee, breakfast, meal&#10;&#10;Description automatically generated">
            <a:extLst>
              <a:ext uri="{FF2B5EF4-FFF2-40B4-BE49-F238E27FC236}">
                <a16:creationId xmlns:a16="http://schemas.microsoft.com/office/drawing/2014/main" id="{ED0C79B8-DF73-42AD-9844-5CC7C3D03AAA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01" t="3213" r="38598" b="4684"/>
          <a:stretch>
            <a:fillRect/>
          </a:stretch>
        </p:blipFill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D08C949-713A-4E41-9D3B-6A159C3D7A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7" t="1548" r="10478" b="1548"/>
          <a:stretch>
            <a:fillRect/>
          </a:stretch>
        </p:blipFill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10" descr="A picture containing cup, food, drink, beverage&#10;&#10;Description automatically generated">
            <a:extLst>
              <a:ext uri="{FF2B5EF4-FFF2-40B4-BE49-F238E27FC236}">
                <a16:creationId xmlns:a16="http://schemas.microsoft.com/office/drawing/2014/main" id="{8095D708-0E2A-4BB8-82DD-A9B06BE87825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223" r="11113"/>
          <a:stretch/>
        </p:blipFill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" name="Picture 11" descr="A picture containing text, bottle, beverage, fruit drink&#10;&#10;Description automatically generated">
            <a:extLst>
              <a:ext uri="{FF2B5EF4-FFF2-40B4-BE49-F238E27FC236}">
                <a16:creationId xmlns:a16="http://schemas.microsoft.com/office/drawing/2014/main" id="{197A0202-FF09-4E84-AA09-A18E457F710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02" t="4484" r="30039" b="7452"/>
          <a:stretch/>
        </p:blipFill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 descr="A picture containing indoor, fruit, counter, orange&#10;&#10;Description automatically generated">
            <a:extLst>
              <a:ext uri="{FF2B5EF4-FFF2-40B4-BE49-F238E27FC236}">
                <a16:creationId xmlns:a16="http://schemas.microsoft.com/office/drawing/2014/main" id="{70F947CE-AC24-4621-8F15-1BFE5D11ADBD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45" t="3049" r="38765" b="2590"/>
          <a:stretch/>
        </p:blipFill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Picture 13" descr="A picture containing text, person, bottle&#10;&#10;Description automatically generated">
            <a:extLst>
              <a:ext uri="{FF2B5EF4-FFF2-40B4-BE49-F238E27FC236}">
                <a16:creationId xmlns:a16="http://schemas.microsoft.com/office/drawing/2014/main" id="{7F9A9FDE-87F4-4C06-96C6-A5AD9AD321C9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8" t="1692" r="70277" b="41592"/>
          <a:stretch/>
        </p:blipFill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278000-7E27-428E-9372-35CDEECBB1EB}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002677"/>
          </a:solidFill>
          <a:ln>
            <a:solidFill>
              <a:srgbClr val="002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A32C17-1F58-4D48-97E6-DF1BBF81FF93}"/>
              </a:ext>
            </a:extLst>
          </p:cNvPr>
          <p:cNvSpPr/>
          <p:nvPr userDrawn="1"/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002677"/>
          </a:solidFill>
          <a:ln>
            <a:solidFill>
              <a:srgbClr val="002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64C709-6916-4AC5-8A0E-BE9BB2E82B13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002677"/>
          </a:solidFill>
          <a:ln>
            <a:solidFill>
              <a:srgbClr val="002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B42A3-D517-4C72-8449-C5D5949C458C}"/>
              </a:ext>
            </a:extLst>
          </p:cNvPr>
          <p:cNvSpPr/>
          <p:nvPr userDrawn="1"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002677"/>
          </a:solidFill>
          <a:ln>
            <a:solidFill>
              <a:srgbClr val="002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98EEDD-894C-44EF-9AF8-9D0FFCE55779}"/>
              </a:ext>
            </a:extLst>
          </p:cNvPr>
          <p:cNvCxnSpPr>
            <a:cxnSpLocks/>
          </p:cNvCxnSpPr>
          <p:nvPr userDrawn="1"/>
        </p:nvCxnSpPr>
        <p:spPr>
          <a:xfrm>
            <a:off x="1914618" y="3781887"/>
            <a:ext cx="83627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090F2D50-55B2-9662-8244-A0427F6B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4618" y="4782335"/>
            <a:ext cx="8362766" cy="440129"/>
          </a:xfrm>
        </p:spPr>
        <p:txBody>
          <a:bodyPr anchor="t">
            <a:noAutofit/>
          </a:bodyPr>
          <a:lstStyle>
            <a:lvl1pPr marL="0" algn="ctr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INSERT TITLE</a:t>
            </a:r>
            <a:endParaRPr lang="en-GB"/>
          </a:p>
        </p:txBody>
      </p:sp>
      <p:pic>
        <p:nvPicPr>
          <p:cNvPr id="20" name="Image 19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EAF21150-A81D-4F10-E028-5A1CD54EF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1" y="1349163"/>
            <a:ext cx="4791075" cy="20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5C701E8-C112-4945-8E4F-85E564BE3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50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1"/>
            <a:ext cx="5292000" cy="2344251"/>
          </a:xfrm>
        </p:spPr>
        <p:txBody>
          <a:bodyPr tIns="0" b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1"/>
            <a:ext cx="5290264" cy="2344251"/>
          </a:xfrm>
        </p:spPr>
        <p:txBody>
          <a:bodyPr tIns="0" b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C169F7A-520F-4751-B278-327F568940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7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1E6F76-79DC-AC0D-FC65-F8FE2CDA2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794BF33-D0E2-473C-39D4-381A5F5E67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8D82E63-582B-3B7B-0E45-0082859788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141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794BF33-D0E2-473C-39D4-381A5F5E67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73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91915660-2832-4E29-9469-5E27F733C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B6B88C-CE73-EA55-9585-785171938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09418C-A12E-45EB-A5DB-A84373776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335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qua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2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87D126-6A93-0D5B-FBE3-3EE48CF9EBB5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accent6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47F545-B822-63F8-64E2-95C02033C09D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4A69F4F-D283-90F0-373E-03EE63CDFA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6B6F85-89FE-4CF7-88EE-24290BA4D67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12A52E97-A258-8645-873A-FBD66BD5B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: Wave Divider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6B6F85-89FE-4CF7-88EE-24290BA4D67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801684-AC45-4B01-D88B-4A11373A5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DB12ADD-FFA6-5123-0248-CD90230A1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6B6F85-89FE-4CF7-88EE-24290BA4D67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68DC748B-9B9B-5DC6-4FC0-4026B656B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5E03CD-C729-4A03-AB34-45F67EE351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938194D-72CD-4A8E-8097-8D41CFB9A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8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8EE53C2-0BAA-4E0F-8038-B1B0A53B71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52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7035007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EEBE9A-3D62-46D5-B3CD-B7B9A211B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7035007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32E6F59-DB25-BA7B-F80A-D5DFDD544D40}"/>
              </a:ext>
            </a:extLst>
          </p:cNvPr>
          <p:cNvSpPr/>
          <p:nvPr userDrawn="1"/>
        </p:nvSpPr>
        <p:spPr>
          <a:xfrm>
            <a:off x="7751763" y="0"/>
            <a:ext cx="3816350" cy="69311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A93562-BD93-DB1E-340B-43BE9B131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7735" y="399339"/>
            <a:ext cx="3517504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3A0F26-1ECD-7A8F-0ACC-76E810DEA99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07735" y="1700215"/>
            <a:ext cx="351750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6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619152F-5268-47AC-8FC6-0449076BAF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40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34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accent6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8691E29-7613-48FA-B09A-ED0DCE7E44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13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2896554-827C-41F3-A6FD-9B831D3DB2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56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8C59B0D-9C51-4F26-ABF9-765CCAE5512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1A37E7E-B0CA-4B72-9739-7EC9D4087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421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2024A7C-36EF-4D2A-85B3-48D326F67F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6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BDA325-4463-4787-BE94-5920C86D397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D333206-A8E6-4D25-8E6B-88555EE31D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FCF64706-833B-4B6D-947A-D12EBF675A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8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05BBD0-3AF6-4AC6-8848-4E2A04757554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158F32-0808-4B00-A4D4-AEA0D9F30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FE3B9C13-49EE-4EB9-BC06-51B987A418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93BD8FC-750C-4FC4-99C0-AA7DA8F481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87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38DB94-8B48-4E87-96D6-F838F2484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604C641-DC73-4F7A-84F5-D08557AE85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7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9CDA34-3871-4E78-8552-E673FFD0968C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8DA80B-4431-2E72-2814-29B167CB9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E5BB118-742C-3D96-E9CB-1C30BDA51F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92534D2-0F7F-FE1F-2CC0-D9B6D00B5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20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9CDA34-3871-4E78-8552-E673FFD0968C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E5BB118-742C-3D96-E9CB-1C30BDA51F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3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A29D8A-F35D-4E94-BD34-8742B1252002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0B1F788D-B2EF-47D6-AD4A-7ED7F8E498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E30DAE-B808-0E86-9019-D3113E44AB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0EAD5F-4457-4818-9855-8132BA3EBF7D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11F49F8-F2D8-4DBE-87FF-5098BEDF19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254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rang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3D0F6B-93EC-4607-AEA8-6D4F5EFF620A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5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AA42F1-D2E5-61CC-5581-3858B5626A22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accent5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14669-33FF-311A-49A0-CADDB8FA6BC2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52567730-9AA6-CF4A-64A1-FA097AB7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6C74A0-7380-40C8-A24B-CE77A6D689B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FFD3F492-F272-56CF-B939-74BF784D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: Wave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6C74A0-7380-40C8-A24B-CE77A6D689B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C6C216C-FB08-AC06-276D-EE7DD3D647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0ED9A479-0142-C06C-ACB4-EAB91EE40D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6C74A0-7380-40C8-A24B-CE77A6D689B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13B02B5-CF9D-35E8-61E7-1C837A3CCB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1DD4D34-D8A3-495F-960F-11AE19EEB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399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640CBFF-24CE-4CEB-A0A0-0B4F3DC40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45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53398517-FF23-4CA5-8CA3-0E4CEAFFED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7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514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accent5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30244ED-0EF4-445A-8230-66618B4D17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35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03644C-3402-4362-972F-03B0027FA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7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0AA3AEF-1E8B-4ABA-A116-9768C3FABA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880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0AA3AEF-1E8B-4ABA-A116-9768C3FABA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4EA0763-30BD-382F-D9A8-B82028B8AD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EDAA516-7EF0-5271-940E-7CC175DE33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5702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249ABD0-256D-E356-420F-1C3E4EC2BB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49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62A9680F-8555-99CF-8DDB-79F910EE9DA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22069724-D553-F089-5A3D-34A6A52FE2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5702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7FCFC800-D9BA-F003-F5B0-D88AEF065C1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14953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59B4CA1D-6DFD-1BD4-F77D-7CEB5A898EC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3241344"/>
            <a:ext cx="2520000" cy="154628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12" name="Straight Connector 23">
            <a:extLst>
              <a:ext uri="{FF2B5EF4-FFF2-40B4-BE49-F238E27FC236}">
                <a16:creationId xmlns:a16="http://schemas.microsoft.com/office/drawing/2014/main" id="{004E2937-E13F-6858-EE7F-949ECF0AB8DC}"/>
              </a:ext>
            </a:extLst>
          </p:cNvPr>
          <p:cNvCxnSpPr>
            <a:cxnSpLocks/>
          </p:cNvCxnSpPr>
          <p:nvPr userDrawn="1"/>
        </p:nvCxnSpPr>
        <p:spPr>
          <a:xfrm>
            <a:off x="3228538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4">
            <a:extLst>
              <a:ext uri="{FF2B5EF4-FFF2-40B4-BE49-F238E27FC236}">
                <a16:creationId xmlns:a16="http://schemas.microsoft.com/office/drawing/2014/main" id="{547F097C-47D1-9247-50CB-1179DEE40CA3}"/>
              </a:ext>
            </a:extLst>
          </p:cNvPr>
          <p:cNvCxnSpPr>
            <a:cxnSpLocks/>
          </p:cNvCxnSpPr>
          <p:nvPr userDrawn="1"/>
        </p:nvCxnSpPr>
        <p:spPr>
          <a:xfrm>
            <a:off x="8753190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7948678B-AA31-9662-59FA-EE96226DAF8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45702" y="3241344"/>
            <a:ext cx="2520000" cy="154628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E1D28430-81C1-EBFD-DCEA-F155D7D620E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2027" y="3241344"/>
            <a:ext cx="2520000" cy="154627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id="{E20DB266-C873-4E27-5DEF-DD6981FAD6C5}"/>
              </a:ext>
            </a:extLst>
          </p:cNvPr>
          <p:cNvCxnSpPr>
            <a:cxnSpLocks/>
          </p:cNvCxnSpPr>
          <p:nvPr userDrawn="1"/>
        </p:nvCxnSpPr>
        <p:spPr>
          <a:xfrm>
            <a:off x="5990864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4BC383F-3135-FB24-1DE2-2719A417E4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743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A71A98F2-64E6-EF21-E157-63927703E14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74353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1" name="Picture Placeholder 22">
            <a:extLst>
              <a:ext uri="{FF2B5EF4-FFF2-40B4-BE49-F238E27FC236}">
                <a16:creationId xmlns:a16="http://schemas.microsoft.com/office/drawing/2014/main" id="{0E942E23-6895-29A7-4841-8D1E1649336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874353" y="3241344"/>
            <a:ext cx="2520000" cy="154628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3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60E7940-6C39-43C6-877D-830D7B784E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742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97A4FEE-DE9D-4679-A3D9-170DB3288C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ED4B122-45E0-48BD-AD54-E3C07327F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4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8EBC7C8-7495-471E-AD96-0F7CE55595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2C4694F-8102-427E-AA3F-13923B2FE0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0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3AFF269-27C5-4FFB-854C-4D25CD111A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2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5C5230E-BFEB-1285-8F9A-18BF598CC0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21070D-820C-3589-965F-BA30BD689B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73D837-9AFE-99E6-9289-6D9E5BBE8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2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1993434-44DB-4E96-8B57-7AF36085E3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3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5C5230E-BFEB-1285-8F9A-18BF598CC0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4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BDFBC4E-EC0B-48C7-A3DC-94815B6A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FC084-158B-CBF9-CC9B-EFEE0E511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2C1097-AFBF-4CB2-922F-A00AF69D1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85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0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0EAD5F-4457-4818-9855-8132BA3EBF7D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11F49F8-F2D8-4DBE-87FF-5098BEDF19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357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B44C4B-4869-4093-A1F8-FC7386930395}"/>
              </a:ext>
            </a:extLst>
          </p:cNvPr>
          <p:cNvSpPr/>
          <p:nvPr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717CB-4BB1-D856-2195-8E1782D97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BBD34F3-C521-A422-7287-8339A45A4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y: Wave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73C651-C072-460F-F75D-C4814F903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317918-D4CE-9854-64C1-9FE5DD473F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1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7A4B2E-2EA1-230F-76AE-90C49E87C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8B974B4-AB3D-49C0-BDB0-F7CE273521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62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914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BEE6E7-D558-199F-3C6E-0A51AA0CA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9700CF4-D62C-8591-DBB1-81C1A505EA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97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2819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tx2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EFDAAC8-E380-4344-AB86-59AD5EBC2E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09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B974F11-A5F4-4C92-897C-540F5F45A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0FAC31-AC16-423D-8146-BCFA30C3B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971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A183094-1AFD-43A1-97E0-D0B2A1AACB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471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0D31AC7-A6B9-415A-8CFD-3659532B2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92CA34-397A-41C7-8D1F-B2D09B9F6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4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B0F8708-EE81-476F-8AB0-70F0EF0101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7FD0363E-FC19-49E9-B9F6-8B6FF23AF8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1FE9AF5-7ADD-4153-9344-A174CD76EA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9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BEA6EF-6D30-33E7-02FB-7F6876F3D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789926C-EEF9-F225-2BEF-15DF69F4F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9A6134D-09C1-4A0E-5721-64C866AA1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029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789926C-EEF9-F225-2BEF-15DF69F4F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7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CACB1B3-D78D-AEE0-686B-8C5B7B1D3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78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90CDC3-84A0-4EEF-AB9F-10333D5736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FB07C4-C923-9D3F-70F7-59D1D4F9D4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y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BFDEB3-B4A3-4DFF-859C-B59331FA4D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70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v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3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BD1B-09B3-4903-ABD1-0465224C15B7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EFC2-709D-44F3-BB50-347D36052FF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55212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0EAD5F-4457-4818-9855-8132BA3EBF7D}"/>
              </a:ext>
            </a:extLst>
          </p:cNvPr>
          <p:cNvSpPr/>
          <p:nvPr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11F49F8-F2D8-4DBE-87FF-5098BEDF19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9016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nitor, television, screen, computer&#10;&#10;Description automatically generated">
            <a:extLst>
              <a:ext uri="{FF2B5EF4-FFF2-40B4-BE49-F238E27FC236}">
                <a16:creationId xmlns:a16="http://schemas.microsoft.com/office/drawing/2014/main" id="{BB827691-4693-5648-A445-9ACA8759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C409B-A704-A94B-868E-D9CADC9F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8583C-7281-9D49-941B-1676974E8327}" type="slidenum">
              <a:rPr lang="en-BE" smtClean="0"/>
              <a:t>‹#›</a:t>
            </a:fld>
            <a:endParaRPr lang="en-B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91FAAB-3C2F-4E47-AF8F-F51D0E91CB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6252" y="494596"/>
            <a:ext cx="7701275" cy="111283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FontTx/>
              <a:buNone/>
              <a:defRPr sz="2800" b="1" i="0">
                <a:solidFill>
                  <a:schemeClr val="accent6"/>
                </a:solidFill>
                <a:latin typeface="Avenir Black" panose="02000503020000020003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9751E6-53F2-4E48-BB8C-F3837C5BDC4B}"/>
              </a:ext>
            </a:extLst>
          </p:cNvPr>
          <p:cNvCxnSpPr/>
          <p:nvPr userDrawn="1"/>
        </p:nvCxnSpPr>
        <p:spPr>
          <a:xfrm flipH="1">
            <a:off x="3440669" y="1743959"/>
            <a:ext cx="7616858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A579390-05E6-7A46-B3CA-A31CC2974E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3130" y="2026769"/>
            <a:ext cx="9463808" cy="4015256"/>
          </a:xfrm>
          <a:prstGeom prst="rect">
            <a:avLst/>
          </a:prstGeom>
        </p:spPr>
        <p:txBody>
          <a:bodyPr/>
          <a:lstStyle>
            <a:lvl3pPr marL="0" indent="0">
              <a:buFontTx/>
              <a:buNone/>
              <a:defRPr sz="1600" b="0" i="0">
                <a:latin typeface="Avenir Book" panose="02000503020000020003" pitchFamily="2" charset="0"/>
              </a:defRPr>
            </a:lvl3pPr>
            <a:lvl4pPr marL="484200">
              <a:buClr>
                <a:schemeClr val="accent6"/>
              </a:buClr>
              <a:buSzPct val="120000"/>
              <a:defRPr sz="1600"/>
            </a:lvl4pPr>
            <a:lvl5pPr marL="1085400">
              <a:defRPr sz="1600"/>
            </a:lvl5pPr>
          </a:lstStyle>
          <a:p>
            <a:pPr lvl="2"/>
            <a:r>
              <a:rPr lang="en-GB"/>
              <a:t>Body text</a:t>
            </a:r>
          </a:p>
          <a:p>
            <a:pPr lvl="3"/>
            <a:r>
              <a:rPr lang="en-GB"/>
              <a:t>Bullet text</a:t>
            </a:r>
          </a:p>
          <a:p>
            <a:pPr lvl="4"/>
            <a:r>
              <a:rPr lang="en-GB"/>
              <a:t>Bullet text second level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528595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6F5D-05DD-9F5E-C77A-3212DC1DD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8D69F-AEAD-5CC5-9199-B68E0702B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96C47-DEFB-8A14-875E-D01C0287E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F1849-01DC-5017-CC4E-4AE0ED99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7492A-53D7-C233-33D4-83864337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34971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6C74C-A2C1-0EFA-CCB7-229B73A0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BADFC-F121-464D-BCBB-0D9A58442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34EB-26B4-67DC-4BF4-D9E45665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34CE0-0698-4BC3-6C90-27C53676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BDA30-3984-2391-E496-8BAF01AB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021264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032E8-402C-C4C5-A924-3D70DB69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01E44-B68E-29DB-4F88-05465C0EE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0430E-F60F-E87A-8040-A580CA309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50939-1D4F-23CE-9F01-A4628D01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488BC-7810-662C-3B65-E9E74BF5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07895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75764-10D7-E90A-BBA2-5CFDB074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F19CD-D1DF-C2FD-FFB2-6C0A03B4C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9AE6C-3FB4-C8BC-3536-4E567D09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AAFDC-5B32-AB97-D991-015CDEC5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32800-FDA8-4644-5F35-8358883A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EFEE-5C80-0E5C-F953-85BECFCB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4152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3FD54CB5-F24C-467C-BA56-96CC2673C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DFE5459-8B03-9B8D-9C97-ECFECACB1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9E07-9A3D-C258-4076-11A3D4DA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BEC7C-707D-BD25-3787-6D4350600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1FC7B-DF36-6AE2-1953-A106D27C3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5937F-53D9-4E2B-B374-D2EC483FE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0B2EEE-DE84-76CE-DDF2-8C159DD14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13D77-D81E-CF3F-E638-861EAD5F8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D60005-0754-4DAF-AB15-198E6F36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B154B-EB0D-0DAC-C6A7-7391B4F16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69956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B2D5-9CD5-6D1C-6E43-EB46E6AFB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1903E-4E8B-CCAB-6BCF-068FF619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AC4CF-F47E-3400-263D-2547C54FD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BAF56-7ED7-A49F-EB0B-B57471F1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88638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D9D79-5B68-B732-67AA-E9009E0BE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269D2-4D5B-844E-3D4D-32E7640A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E8552-C486-AE54-9FC8-0D6701DB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085606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77A4-BF62-8218-E53A-A8338104C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CAEC-0FED-C00B-08C8-854187DD4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C33B0-2B1D-BE2E-63C9-9A0C13E84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12CCC-7A7E-1475-C144-907F905E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3F833-1E76-0EEA-152F-B6122EDC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6B403-149B-9E22-22DA-E5022DC8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38346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6345-7B31-A7D9-D534-6FA5D530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096D3C-76A2-EC9C-A410-6980936D7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D7AC7-56FF-24A1-A58C-2D3205BB7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469EC-2ABB-7B69-B5BC-6590AFE0B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88810-3734-B1EF-3636-9A0211EC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9200C-BE71-4A68-8796-2861B8EC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310746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C46D-6FCC-A6A0-28D5-066243A1E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A0E06-DCDD-CB51-D50B-D2CDE8DA3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0FD82-C6BC-9924-8989-C1B817CE8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AEBFC-DFD4-5D40-E5FC-3AAC1B6B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A1CED-64ED-CF5C-DAB8-F48A0F5E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65654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FAC583-C012-0262-CDD4-195F51325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9DF45-F7A8-6F9C-22DC-02AFE161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5C105-FD93-3907-6BA9-A624E45B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FEC5-E304-2A0F-EA29-B04C67A90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EBAD2-BC32-8571-B865-C1052B72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19073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PRO - titel + tekst + opsomm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9D98-577A-624C-9F9A-65D8670E1C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0592" y="736087"/>
            <a:ext cx="8935069" cy="932104"/>
          </a:xfrm>
        </p:spPr>
        <p:txBody>
          <a:bodyPr anchor="t" anchorCtr="0">
            <a:normAutofit/>
          </a:bodyPr>
          <a:lstStyle>
            <a:lvl1pPr algn="l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B91B8-9D14-FC44-9A7D-B580216C7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592" y="1679588"/>
            <a:ext cx="8935069" cy="152362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7FF8C1B-B690-4141-8513-63877B940D71}"/>
              </a:ext>
            </a:extLst>
          </p:cNvPr>
          <p:cNvSpPr txBox="1">
            <a:spLocks/>
          </p:cNvSpPr>
          <p:nvPr userDrawn="1"/>
        </p:nvSpPr>
        <p:spPr>
          <a:xfrm>
            <a:off x="10668000" y="365125"/>
            <a:ext cx="1091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 spc="50" baseline="0">
                <a:solidFill>
                  <a:schemeClr val="tx1">
                    <a:tint val="75000"/>
                  </a:schemeClr>
                </a:solidFill>
                <a:latin typeface="Geomanist" panose="02000503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Page </a:t>
            </a:r>
            <a:fld id="{80DB267F-9D6B-0F46-8EFD-1E9BBCAA9278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1CDAE470-E98E-F74F-95B2-BCDEFB6129E7}"/>
              </a:ext>
            </a:extLst>
          </p:cNvPr>
          <p:cNvSpPr txBox="1">
            <a:spLocks/>
          </p:cNvSpPr>
          <p:nvPr userDrawn="1"/>
        </p:nvSpPr>
        <p:spPr>
          <a:xfrm>
            <a:off x="6740912" y="360727"/>
            <a:ext cx="4526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Geomanist" panose="02000503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800" b="0" i="0" spc="100" baseline="0" dirty="0">
                <a:latin typeface="Geomanist Medium" panose="02000503000000020004" pitchFamily="2" charset="77"/>
              </a:rPr>
              <a:t>Alpro </a:t>
            </a:r>
            <a:r>
              <a:rPr lang="en-US" sz="800" b="0" i="0" spc="100" baseline="0" dirty="0">
                <a:effectLst/>
                <a:latin typeface="Geomanist Medium" panose="02000503000000020004" pitchFamily="2" charset="77"/>
              </a:rPr>
              <a:t>|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31B0B0E-F636-4C4C-B823-F71AB3814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0592" y="3343814"/>
            <a:ext cx="8935069" cy="2311551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Summary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57BB65A-0D82-EF4C-80E5-58CBB3416A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59650CD-E1E8-DC47-9033-3EC41DFE4007}" type="datetime4">
              <a:rPr lang="en-US" smtClean="0"/>
              <a:t>November 3, 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7E1C24-71C5-2C4B-B06D-6CC59C9B67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Bronreferenties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5527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B478A76-27CC-4511-8BF1-EF5D9BB7EF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CADCDC7A-33FE-4AB7-A757-E1A782266A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81" y="2250133"/>
            <a:ext cx="7026969" cy="23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409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BBA07393-B5CD-4D45-87E8-DE39533F0E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94D6207-AFA5-47B7-97CA-B83FB0B476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37" y="2734223"/>
            <a:ext cx="4827380" cy="1389553"/>
          </a:xfrm>
          <a:prstGeom prst="rect">
            <a:avLst/>
          </a:prstGeom>
        </p:spPr>
      </p:pic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E1F692D0-536D-4689-934E-A853FFC4C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4"/>
          <a:stretch/>
        </p:blipFill>
        <p:spPr>
          <a:xfrm>
            <a:off x="2417281" y="2250133"/>
            <a:ext cx="2270129" cy="23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5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15A52B0-D657-4483-9410-EC22DB6B7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05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659F1C0-DE35-4606-84B2-968B771239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5980B39-64F4-41AB-9EB0-3280698B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1" y="903194"/>
            <a:ext cx="9481915" cy="3468084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663F935-0144-42F8-814E-954C2E0DA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r="37075" b="55234"/>
          <a:stretch/>
        </p:blipFill>
        <p:spPr>
          <a:xfrm>
            <a:off x="10131552" y="5299722"/>
            <a:ext cx="2074920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845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8DBEB8D9-E072-4B68-AB48-75B4B0BA5720}"/>
              </a:ext>
            </a:extLst>
          </p:cNvPr>
          <p:cNvSpPr/>
          <p:nvPr userDrawn="1"/>
        </p:nvSpPr>
        <p:spPr>
          <a:xfrm>
            <a:off x="7433089" y="903194"/>
            <a:ext cx="3096768" cy="4193062"/>
          </a:xfrm>
          <a:prstGeom prst="rect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401FEDE-0616-483B-BCF2-1D89D588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2" y="903194"/>
            <a:ext cx="5752894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95B51F6F-D447-45FB-8239-D91F8F24F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5041" y="1611080"/>
            <a:ext cx="5752893" cy="517779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rgbClr val="10B4C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1" name="Tijdelijke aanduiding voor inhoud 3">
            <a:extLst>
              <a:ext uri="{FF2B5EF4-FFF2-40B4-BE49-F238E27FC236}">
                <a16:creationId xmlns:a16="http://schemas.microsoft.com/office/drawing/2014/main" id="{7EC794B1-C5B4-47AF-83A5-261F39AA9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90"/>
            <a:ext cx="5752892" cy="2767690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2pPr>
            <a:lvl3pPr marL="1200150" indent="-285750"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3pPr>
            <a:lvl4pPr marL="1657350" indent="-285750"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4pPr>
            <a:lvl5pPr marL="2114550" indent="-285750">
              <a:buFontTx/>
              <a:buBlip>
                <a:blip r:embed="rId2"/>
              </a:buBlip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ECF5B085-2D11-4078-A11A-421FB55243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39744" y="1272567"/>
            <a:ext cx="3097213" cy="4103812"/>
          </a:xfrm>
        </p:spPr>
        <p:txBody>
          <a:bodyPr/>
          <a:lstStyle/>
          <a:p>
            <a:endParaRPr lang="nl-BE"/>
          </a:p>
        </p:txBody>
      </p:sp>
      <p:pic>
        <p:nvPicPr>
          <p:cNvPr id="30" name="Afbeelding 29" descr="Afbeelding met bord, licht&#10;&#10;Automatisch gegenereerde beschrijving">
            <a:extLst>
              <a:ext uri="{FF2B5EF4-FFF2-40B4-BE49-F238E27FC236}">
                <a16:creationId xmlns:a16="http://schemas.microsoft.com/office/drawing/2014/main" id="{7A8AAA70-2C32-43E7-A0CE-088C96446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959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DE5189C1-D7C7-4551-BBBA-AD857B64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2" y="903194"/>
            <a:ext cx="9481916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628AD4E-DF3A-4DAC-887A-1B95761169A1}"/>
              </a:ext>
            </a:extLst>
          </p:cNvPr>
          <p:cNvSpPr/>
          <p:nvPr userDrawn="1"/>
        </p:nvSpPr>
        <p:spPr>
          <a:xfrm>
            <a:off x="6188927" y="1850995"/>
            <a:ext cx="4648030" cy="3746191"/>
          </a:xfrm>
          <a:prstGeom prst="rect">
            <a:avLst/>
          </a:prstGeom>
          <a:solidFill>
            <a:srgbClr val="00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jdelijke aanduiding voor afbeelding 22">
            <a:extLst>
              <a:ext uri="{FF2B5EF4-FFF2-40B4-BE49-F238E27FC236}">
                <a16:creationId xmlns:a16="http://schemas.microsoft.com/office/drawing/2014/main" id="{31403966-C4E6-4BD2-9EF8-21A2E973FC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5041" y="1850995"/>
            <a:ext cx="4740959" cy="3746191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03750473-8016-4C20-823F-EC98B73CE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2662" y="2240700"/>
            <a:ext cx="3897182" cy="2955769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1200150" indent="-285750">
              <a:buFontTx/>
              <a:buBlip>
                <a:blip r:embed="rId2"/>
              </a:buBlip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1657350" indent="-285750">
              <a:buFontTx/>
              <a:buBlip>
                <a:blip r:embed="rId2"/>
              </a:buBlip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2114550" indent="-285750">
              <a:buFontTx/>
              <a:buBlip>
                <a:blip r:embed="rId2"/>
              </a:buBlip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3" name="Afbeelding 12" descr="Afbeelding met bord, licht&#10;&#10;Automatisch gegenereerde beschrijving">
            <a:extLst>
              <a:ext uri="{FF2B5EF4-FFF2-40B4-BE49-F238E27FC236}">
                <a16:creationId xmlns:a16="http://schemas.microsoft.com/office/drawing/2014/main" id="{32481FB9-2D37-47CB-A18E-60938F84C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901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voudi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>
            <a:extLst>
              <a:ext uri="{FF2B5EF4-FFF2-40B4-BE49-F238E27FC236}">
                <a16:creationId xmlns:a16="http://schemas.microsoft.com/office/drawing/2014/main" id="{DBB23D93-DEAA-478C-B173-FEE66021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042" y="903194"/>
            <a:ext cx="9481916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A1CF02DA-8A63-4B84-BB55-AE8EBD2A4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5042" y="1611080"/>
            <a:ext cx="9481916" cy="517779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rgbClr val="10B4C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inhoud 3">
            <a:extLst>
              <a:ext uri="{FF2B5EF4-FFF2-40B4-BE49-F238E27FC236}">
                <a16:creationId xmlns:a16="http://schemas.microsoft.com/office/drawing/2014/main" id="{C3FE6300-4401-4A7F-908B-D78CB038F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2" y="2608690"/>
            <a:ext cx="9481916" cy="2777350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2pPr>
            <a:lvl3pPr marL="12001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3pPr>
            <a:lvl4pPr marL="16573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4pPr>
            <a:lvl5pPr marL="21145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28" name="Afbeelding 27" descr="Afbeelding met bord, licht&#10;&#10;Automatisch gegenereerde beschrijving">
            <a:extLst>
              <a:ext uri="{FF2B5EF4-FFF2-40B4-BE49-F238E27FC236}">
                <a16:creationId xmlns:a16="http://schemas.microsoft.com/office/drawing/2014/main" id="{86B212CD-656B-4383-8883-CD5540CB1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679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voudige 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BC50627F-9309-46A1-8092-7037125D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901" y="903194"/>
            <a:ext cx="6035057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3A9AB288-073C-4E42-AA96-70AE33FB0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1901" y="2462784"/>
            <a:ext cx="6035057" cy="298703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1pPr>
            <a:lvl2pPr marL="7429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2pPr>
            <a:lvl3pPr marL="12001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3pPr>
            <a:lvl4pPr marL="16573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4pPr>
            <a:lvl5pPr marL="2114550" indent="-285750">
              <a:buFontTx/>
              <a:buBlip>
                <a:blip r:embed="rId2"/>
              </a:buBlip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F4183ABC-6EC7-4CB4-B5EE-58AE30AEB4B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801901" y="1638872"/>
            <a:ext cx="6035057" cy="45815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10B4C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afbeelding 18">
            <a:extLst>
              <a:ext uri="{FF2B5EF4-FFF2-40B4-BE49-F238E27FC236}">
                <a16:creationId xmlns:a16="http://schemas.microsoft.com/office/drawing/2014/main" id="{D0E41AEA-1849-41BD-9D43-C51D2AEC50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5042" y="951468"/>
            <a:ext cx="3107781" cy="4498419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23" name="Afbeelding 22" descr="Afbeelding met bord, licht&#10;&#10;Automatisch gegenereerde beschrijving">
            <a:extLst>
              <a:ext uri="{FF2B5EF4-FFF2-40B4-BE49-F238E27FC236}">
                <a16:creationId xmlns:a16="http://schemas.microsoft.com/office/drawing/2014/main" id="{51D05D80-18D1-47DD-95E2-44E5FB638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13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gebouw, zitten, wit&#10;&#10;Automatisch gegenereerde beschrijving">
            <a:extLst>
              <a:ext uri="{FF2B5EF4-FFF2-40B4-BE49-F238E27FC236}">
                <a16:creationId xmlns:a16="http://schemas.microsoft.com/office/drawing/2014/main" id="{6DAA1405-2DBC-4260-983F-0AFE8662C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0709CF5-E809-4DFA-92BB-742B2FBB2A38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008499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300A2B-2E8D-48CC-B367-27B14A9D8C54}"/>
              </a:ext>
            </a:extLst>
          </p:cNvPr>
          <p:cNvSpPr/>
          <p:nvPr userDrawn="1"/>
        </p:nvSpPr>
        <p:spPr>
          <a:xfrm>
            <a:off x="4462824" y="951471"/>
            <a:ext cx="6388607" cy="4498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AA2170C-AAA7-4890-9999-0C298DB1C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r="37075" b="55234"/>
          <a:stretch/>
        </p:blipFill>
        <p:spPr>
          <a:xfrm>
            <a:off x="10131552" y="5299722"/>
            <a:ext cx="2074920" cy="1570469"/>
          </a:xfrm>
          <a:prstGeom prst="rect">
            <a:avLst/>
          </a:prstGeom>
        </p:spPr>
      </p:pic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0E150C1C-4481-472E-A544-BA575946F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5753" y="1644333"/>
            <a:ext cx="4985799" cy="30861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rgbClr val="008499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D74390ED-E3E4-4A8B-AA20-86B77245F7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3423" y="951471"/>
            <a:ext cx="3129400" cy="4498354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660624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chillende op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innen, gebouw, zitten, wit&#10;&#10;Automatisch gegenereerde beschrijving">
            <a:extLst>
              <a:ext uri="{FF2B5EF4-FFF2-40B4-BE49-F238E27FC236}">
                <a16:creationId xmlns:a16="http://schemas.microsoft.com/office/drawing/2014/main" id="{9397831E-11B4-44E3-A702-6F4CBFEC0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8" b="12309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BDB390A-62E5-482E-A830-D6A0E1374CDE}"/>
              </a:ext>
            </a:extLst>
          </p:cNvPr>
          <p:cNvSpPr/>
          <p:nvPr userDrawn="1"/>
        </p:nvSpPr>
        <p:spPr>
          <a:xfrm>
            <a:off x="1" y="0"/>
            <a:ext cx="12191998" cy="3428999"/>
          </a:xfrm>
          <a:prstGeom prst="rect">
            <a:avLst/>
          </a:prstGeom>
          <a:solidFill>
            <a:srgbClr val="008499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1E04D9-3D85-48B0-ADBB-F08FE110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169" y="390686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B3F1453-C944-45D1-AFF3-DFDF38AF9BD7}"/>
              </a:ext>
            </a:extLst>
          </p:cNvPr>
          <p:cNvSpPr/>
          <p:nvPr userDrawn="1"/>
        </p:nvSpPr>
        <p:spPr>
          <a:xfrm>
            <a:off x="1331089" y="1991625"/>
            <a:ext cx="9534815" cy="348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2E35C534-4199-4A5A-8EE6-EA795DF55422}"/>
              </a:ext>
            </a:extLst>
          </p:cNvPr>
          <p:cNvSpPr/>
          <p:nvPr userDrawn="1"/>
        </p:nvSpPr>
        <p:spPr>
          <a:xfrm>
            <a:off x="1849371" y="2758318"/>
            <a:ext cx="691980" cy="691980"/>
          </a:xfrm>
          <a:prstGeom prst="ellipse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B83E2A38-84D6-49A6-8CD5-692E3C214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25084" y="2909690"/>
            <a:ext cx="2966093" cy="1081216"/>
          </a:xfrm>
        </p:spPr>
        <p:txBody>
          <a:bodyPr>
            <a:normAutofit/>
          </a:bodyPr>
          <a:lstStyle>
            <a:lvl1pPr marL="0" indent="0">
              <a:buNone/>
              <a:defRPr lang="nl-BE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94E78686-52CF-42BD-AFD5-706DA98E1DB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849369" y="2849576"/>
            <a:ext cx="691982" cy="528579"/>
          </a:xfrm>
        </p:spPr>
        <p:txBody>
          <a:bodyPr>
            <a:noAutofit/>
          </a:bodyPr>
          <a:lstStyle>
            <a:lvl1pPr marL="0" indent="0" algn="ctr">
              <a:buNone/>
              <a:defRPr lang="nl-BE" sz="3200" b="1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1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932632FD-ACD2-498F-87E1-75C2D5AAEA07}"/>
              </a:ext>
            </a:extLst>
          </p:cNvPr>
          <p:cNvSpPr/>
          <p:nvPr userDrawn="1"/>
        </p:nvSpPr>
        <p:spPr>
          <a:xfrm>
            <a:off x="1854364" y="3916493"/>
            <a:ext cx="691980" cy="691980"/>
          </a:xfrm>
          <a:prstGeom prst="ellipse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619A934C-B8B4-4C05-8826-3A9DE7DF9C4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830077" y="4067865"/>
            <a:ext cx="2966093" cy="1081216"/>
          </a:xfrm>
        </p:spPr>
        <p:txBody>
          <a:bodyPr>
            <a:normAutofit/>
          </a:bodyPr>
          <a:lstStyle>
            <a:lvl1pPr marL="0" indent="0">
              <a:buNone/>
              <a:defRPr lang="nl-BE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38A5CB4D-09C3-4A83-BAFF-73B18B0DE03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854362" y="3998193"/>
            <a:ext cx="691982" cy="528579"/>
          </a:xfrm>
        </p:spPr>
        <p:txBody>
          <a:bodyPr>
            <a:noAutofit/>
          </a:bodyPr>
          <a:lstStyle>
            <a:lvl1pPr marL="0" indent="0" algn="ctr">
              <a:buNone/>
              <a:defRPr lang="nl-BE" sz="3200" b="1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2</a:t>
            </a: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20F621A-B1CD-444B-898D-96097591DB68}"/>
              </a:ext>
            </a:extLst>
          </p:cNvPr>
          <p:cNvSpPr/>
          <p:nvPr userDrawn="1"/>
        </p:nvSpPr>
        <p:spPr>
          <a:xfrm>
            <a:off x="6309459" y="2761989"/>
            <a:ext cx="691980" cy="691980"/>
          </a:xfrm>
          <a:prstGeom prst="ellipse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5604602F-2F5E-4A8B-8808-E9A414DDF507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285172" y="2913361"/>
            <a:ext cx="2966093" cy="1081216"/>
          </a:xfrm>
        </p:spPr>
        <p:txBody>
          <a:bodyPr>
            <a:normAutofit/>
          </a:bodyPr>
          <a:lstStyle>
            <a:lvl1pPr marL="0" indent="0">
              <a:buNone/>
              <a:defRPr lang="nl-BE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C49223AA-C93B-4DAC-8CEE-A2777AC9BA5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309459" y="2840018"/>
            <a:ext cx="691982" cy="528579"/>
          </a:xfrm>
        </p:spPr>
        <p:txBody>
          <a:bodyPr>
            <a:noAutofit/>
          </a:bodyPr>
          <a:lstStyle>
            <a:lvl1pPr marL="0" indent="0" algn="ctr">
              <a:buNone/>
              <a:defRPr lang="nl-BE" sz="3200" b="1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3</a:t>
            </a: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7E6399A6-C058-48CC-BFD9-51AA88172A12}"/>
              </a:ext>
            </a:extLst>
          </p:cNvPr>
          <p:cNvSpPr/>
          <p:nvPr userDrawn="1"/>
        </p:nvSpPr>
        <p:spPr>
          <a:xfrm>
            <a:off x="6314452" y="3920164"/>
            <a:ext cx="691980" cy="691980"/>
          </a:xfrm>
          <a:prstGeom prst="ellipse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A955DC1F-6FB8-4E00-B046-1F49527934B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290165" y="4071536"/>
            <a:ext cx="2966093" cy="1081216"/>
          </a:xfrm>
        </p:spPr>
        <p:txBody>
          <a:bodyPr/>
          <a:lstStyle>
            <a:lvl1pPr marL="0" indent="0">
              <a:buNone/>
              <a:defRPr lang="nl-BE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9" name="Tijdelijke aanduiding voor tekst 3">
            <a:extLst>
              <a:ext uri="{FF2B5EF4-FFF2-40B4-BE49-F238E27FC236}">
                <a16:creationId xmlns:a16="http://schemas.microsoft.com/office/drawing/2014/main" id="{D190E710-471C-48EA-8124-F276637F619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309457" y="4005536"/>
            <a:ext cx="691982" cy="528579"/>
          </a:xfrm>
        </p:spPr>
        <p:txBody>
          <a:bodyPr>
            <a:noAutofit/>
          </a:bodyPr>
          <a:lstStyle>
            <a:lvl1pPr marL="0" indent="0" algn="ctr">
              <a:buNone/>
              <a:defRPr lang="nl-BE" sz="3200" b="1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4</a:t>
            </a:r>
          </a:p>
        </p:txBody>
      </p:sp>
      <p:pic>
        <p:nvPicPr>
          <p:cNvPr id="31" name="Afbeelding 30" descr="Afbeelding met bord, licht&#10;&#10;Automatisch gegenereerde beschrijving">
            <a:extLst>
              <a:ext uri="{FF2B5EF4-FFF2-40B4-BE49-F238E27FC236}">
                <a16:creationId xmlns:a16="http://schemas.microsoft.com/office/drawing/2014/main" id="{068B0415-E621-49BD-88A8-8CE3208D5A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6998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4B0CA27E-C8F1-4E7A-9AB7-F2811EA101DE}"/>
              </a:ext>
            </a:extLst>
          </p:cNvPr>
          <p:cNvSpPr/>
          <p:nvPr userDrawn="1"/>
        </p:nvSpPr>
        <p:spPr>
          <a:xfrm>
            <a:off x="5721600" y="3956827"/>
            <a:ext cx="2109436" cy="2109435"/>
          </a:xfrm>
          <a:prstGeom prst="rect">
            <a:avLst/>
          </a:prstGeom>
          <a:solidFill>
            <a:srgbClr val="10B4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B0FCE8C1-1BA2-44E9-9B76-57B5997AB787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5903854" y="4164671"/>
            <a:ext cx="1695875" cy="1684667"/>
          </a:xfrm>
        </p:spPr>
        <p:txBody>
          <a:bodyPr>
            <a:normAutofit/>
          </a:bodyPr>
          <a:lstStyle>
            <a:lvl1pPr marL="0" indent="0">
              <a:buNone/>
              <a:defRPr lang="nl-BE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386A1CA4-6FDD-4607-8365-AFDE27DCE46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55042" y="903194"/>
            <a:ext cx="9481916" cy="707886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849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5" name="Tijdelijke aanduiding voor afbeelding 25">
            <a:extLst>
              <a:ext uri="{FF2B5EF4-FFF2-40B4-BE49-F238E27FC236}">
                <a16:creationId xmlns:a16="http://schemas.microsoft.com/office/drawing/2014/main" id="{19FAE77D-EF19-4F88-AE71-6ACD1654A6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5725" y="1773907"/>
            <a:ext cx="4294188" cy="2102768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36" name="Tijdelijke aanduiding voor afbeelding 27">
            <a:extLst>
              <a:ext uri="{FF2B5EF4-FFF2-40B4-BE49-F238E27FC236}">
                <a16:creationId xmlns:a16="http://schemas.microsoft.com/office/drawing/2014/main" id="{41950930-DF5C-41F7-B764-9FFED35A15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21350" y="1773238"/>
            <a:ext cx="2109788" cy="2109787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37" name="Tijdelijke aanduiding voor afbeelding 29">
            <a:extLst>
              <a:ext uri="{FF2B5EF4-FFF2-40B4-BE49-F238E27FC236}">
                <a16:creationId xmlns:a16="http://schemas.microsoft.com/office/drawing/2014/main" id="{B874BB8C-E408-4A1D-93AA-13C70309C5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02575" y="1766888"/>
            <a:ext cx="2109788" cy="429895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38" name="Tijdelijke aanduiding voor afbeelding 31">
            <a:extLst>
              <a:ext uri="{FF2B5EF4-FFF2-40B4-BE49-F238E27FC236}">
                <a16:creationId xmlns:a16="http://schemas.microsoft.com/office/drawing/2014/main" id="{38BC7457-F8DD-4383-AC7B-B1F5B18DA7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138" y="3962400"/>
            <a:ext cx="2109787" cy="2103438"/>
          </a:xfrm>
        </p:spPr>
        <p:txBody>
          <a:bodyPr/>
          <a:lstStyle/>
          <a:p>
            <a:endParaRPr lang="nl-BE"/>
          </a:p>
        </p:txBody>
      </p:sp>
      <p:sp>
        <p:nvSpPr>
          <p:cNvPr id="39" name="Tijdelijke aanduiding voor afbeelding 33">
            <a:extLst>
              <a:ext uri="{FF2B5EF4-FFF2-40B4-BE49-F238E27FC236}">
                <a16:creationId xmlns:a16="http://schemas.microsoft.com/office/drawing/2014/main" id="{57A98D7E-FDB7-48A1-87C8-595735AEAE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41713" y="3963988"/>
            <a:ext cx="2108200" cy="2101850"/>
          </a:xfrm>
        </p:spPr>
        <p:txBody>
          <a:bodyPr/>
          <a:lstStyle/>
          <a:p>
            <a:endParaRPr lang="nl-BE"/>
          </a:p>
        </p:txBody>
      </p:sp>
      <p:pic>
        <p:nvPicPr>
          <p:cNvPr id="41" name="Afbeelding 40" descr="Afbeelding met bord, licht&#10;&#10;Automatisch gegenereerde beschrijving">
            <a:extLst>
              <a:ext uri="{FF2B5EF4-FFF2-40B4-BE49-F238E27FC236}">
                <a16:creationId xmlns:a16="http://schemas.microsoft.com/office/drawing/2014/main" id="{CC685EDC-0F0F-4125-8E2D-FD235E715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21" b="55063"/>
          <a:stretch/>
        </p:blipFill>
        <p:spPr>
          <a:xfrm>
            <a:off x="10150048" y="5287531"/>
            <a:ext cx="2041951" cy="15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122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2227C-FD97-4D00-8BDA-6EA8566A2CA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37AB1C-EB9F-4F59-BD76-BEAE0637B69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490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D0F01E-7057-94E1-ADE6-BC0EA0A2B8F8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bg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BEDE4-9593-CA32-C4B3-34E01A8D42DB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FF37727-F1D2-A951-31C3-29142E37E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25CB7-8B40-406C-B1C3-A2CE58F27A0A}"/>
              </a:ext>
            </a:extLst>
          </p:cNvPr>
          <p:cNvSpPr/>
          <p:nvPr userDrawn="1"/>
        </p:nvSpPr>
        <p:spPr>
          <a:xfrm>
            <a:off x="11593914" y="0"/>
            <a:ext cx="5980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tx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0D980A-AB73-4C99-B884-3F2C8E325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86" y="5827183"/>
            <a:ext cx="1923331" cy="5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vy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Image 3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4DAE9492-2F31-08F9-647D-1D89A0FE4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6" y="5580929"/>
            <a:ext cx="2322808" cy="10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: Wav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1264B69A-CE70-FB54-25B2-70D7AAFDFF00}"/>
              </a:ext>
            </a:extLst>
          </p:cNvPr>
          <p:cNvSpPr/>
          <p:nvPr userDrawn="1"/>
        </p:nvSpPr>
        <p:spPr>
          <a:xfrm rot="16200000">
            <a:off x="-264380" y="264380"/>
            <a:ext cx="6858000" cy="6329237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6B6F85-89FE-4CF7-88EE-24290BA4D67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4515205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4C7CA5ED-CF96-84FD-3339-65A04A3F6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616" y="5769519"/>
            <a:ext cx="1976128" cy="7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5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52400"/>
            <a:ext cx="8248352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1268760"/>
            <a:ext cx="10363200" cy="48272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6768075" y="5805264"/>
            <a:ext cx="824835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©</a:t>
            </a:r>
            <a:r>
              <a:rPr lang="nl-BE" sz="1000" kern="120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Proprietary</a:t>
            </a:r>
            <a:r>
              <a:rPr lang="nl-BE"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</a:t>
            </a:r>
            <a:r>
              <a:rPr lang="nl-BE" sz="1000" kern="1200" err="1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Information</a:t>
            </a:r>
            <a:r>
              <a:rPr lang="nl-BE"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rPr>
              <a:t> Alpro</a:t>
            </a:r>
            <a:endParaRPr kumimoji="0" lang="en-US" sz="1000" b="0" i="0" u="sng" strike="noStrike" kern="0" cap="none" spc="0" normalizeH="0" baseline="0" noProof="0">
              <a:ln>
                <a:noFill/>
              </a:ln>
              <a:solidFill>
                <a:srgbClr val="354DB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5909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objec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85" y="1066802"/>
            <a:ext cx="10769600" cy="4963887"/>
          </a:xfrm>
        </p:spPr>
        <p:txBody>
          <a:bodyPr/>
          <a:lstStyle>
            <a:lvl1pPr>
              <a:buClrTx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5430" y="108857"/>
            <a:ext cx="9913257" cy="64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338D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AAF6841-D611-45EF-9014-91320B1CA4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4685" y="6346376"/>
            <a:ext cx="2641600" cy="217715"/>
          </a:xfrm>
        </p:spPr>
        <p:txBody>
          <a:bodyPr/>
          <a:lstStyle>
            <a:lvl1pPr>
              <a:buNone/>
              <a:defRPr sz="800" i="1">
                <a:solidFill>
                  <a:srgbClr val="354DB1"/>
                </a:solidFill>
              </a:defRPr>
            </a:lvl1pPr>
          </a:lstStyle>
          <a:p>
            <a:pPr lvl="0"/>
            <a:r>
              <a:rPr lang="en-US"/>
              <a:t>Masterplan Utilities 2019</a:t>
            </a:r>
          </a:p>
        </p:txBody>
      </p:sp>
    </p:spTree>
    <p:extLst>
      <p:ext uri="{BB962C8B-B14F-4D97-AF65-F5344CB8AC3E}">
        <p14:creationId xmlns:p14="http://schemas.microsoft.com/office/powerpoint/2010/main" val="2467383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B44C4B-4869-4093-A1F8-FC7386930395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tx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717CB-4BB1-D856-2195-8E1782D97C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BBD34F3-C521-A422-7287-8339A45A47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9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: Wave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73C651-C072-460F-F75D-C4814F903A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317918-D4CE-9854-64C1-9FE5DD473F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1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D7DF3D-E839-45DB-8808-E32044DEFC1F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7A4B2E-2EA1-230F-76AE-90C49E87C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8B974B4-AB3D-49C0-BDB0-F7CE273521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915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7035007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EEBE9A-3D62-46D5-B3CD-B7B9A211B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7035007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32E6F59-DB25-BA7B-F80A-D5DFDD544D40}"/>
              </a:ext>
            </a:extLst>
          </p:cNvPr>
          <p:cNvSpPr/>
          <p:nvPr userDrawn="1"/>
        </p:nvSpPr>
        <p:spPr>
          <a:xfrm>
            <a:off x="7751763" y="0"/>
            <a:ext cx="3816350" cy="69311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A93562-BD93-DB1E-340B-43BE9B131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7735" y="399339"/>
            <a:ext cx="3517504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3A0F26-1ECD-7A8F-0ACC-76E810DEA99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07735" y="1700215"/>
            <a:ext cx="351750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9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770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: Wave Divid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tx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0D980A-AB73-4C99-B884-3F2C8E325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86" y="5827183"/>
            <a:ext cx="1923331" cy="59741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7EC772-D6A9-F9B1-8AD9-C290583ED3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25CB7-8B40-406C-B1C3-A2CE58F27A0A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1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tx2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EFDAAC8-E380-4344-AB86-59AD5EBC2E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43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B974F11-A5F4-4C92-897C-540F5F45A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30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0FAC31-AC16-423D-8146-BCFA30C3B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47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5702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49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238846"/>
            <a:ext cx="2520000" cy="222106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5702" y="4238846"/>
            <a:ext cx="2520000" cy="222106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14953" y="4238846"/>
            <a:ext cx="2520000" cy="222106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05601"/>
            <a:ext cx="2520000" cy="142578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3228538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8753190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45702" y="2705601"/>
            <a:ext cx="2520000" cy="142578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2027" y="2705601"/>
            <a:ext cx="2520000" cy="142578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F547E7-63B0-4309-B63E-940B2ABD5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" name="Straight Connector 24">
            <a:extLst>
              <a:ext uri="{FF2B5EF4-FFF2-40B4-BE49-F238E27FC236}">
                <a16:creationId xmlns:a16="http://schemas.microsoft.com/office/drawing/2014/main" id="{55D4EFA0-C5BC-5B28-39BA-CC7CF802D10F}"/>
              </a:ext>
            </a:extLst>
          </p:cNvPr>
          <p:cNvCxnSpPr>
            <a:cxnSpLocks/>
          </p:cNvCxnSpPr>
          <p:nvPr userDrawn="1"/>
        </p:nvCxnSpPr>
        <p:spPr>
          <a:xfrm>
            <a:off x="5990864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ADA627D-BD13-B63A-6D3B-CFCE3FD478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743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EC9D91DD-62A5-7F31-9737-E0F53B0E1A8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74353" y="4238846"/>
            <a:ext cx="2520000" cy="222106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BBA48933-B5C7-339D-80CF-BB48F3BD187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874353" y="2705601"/>
            <a:ext cx="2520000" cy="142578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94">
          <p15:clr>
            <a:srgbClr val="FBAE40"/>
          </p15:clr>
        </p15:guide>
        <p15:guide id="2" pos="1958">
          <p15:clr>
            <a:srgbClr val="FBAE40"/>
          </p15:clr>
        </p15:guide>
        <p15:guide id="3" pos="3704">
          <p15:clr>
            <a:srgbClr val="FBAE40"/>
          </p15:clr>
        </p15:guide>
        <p15:guide id="4" pos="3840">
          <p15:clr>
            <a:srgbClr val="FBAE40"/>
          </p15:clr>
        </p15:guide>
        <p15:guide id="5" pos="5450">
          <p15:clr>
            <a:srgbClr val="FBAE40"/>
          </p15:clr>
        </p15:guide>
        <p15:guide id="6" pos="558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A183094-1AFD-43A1-97E0-D0B2A1AACB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20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0D31AC7-A6B9-415A-8CFD-3659532B26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D92CA34-397A-41C7-8D1F-B2D09B9F6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B0F8708-EE81-476F-8AB0-70F0EF0101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7FD0363E-FC19-49E9-B9F6-8B6FF23AF8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3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1FE9AF5-7ADD-4153-9344-A174CD76EA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6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BEA6EF-6D30-33E7-02FB-7F6876F3D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789926C-EEF9-F225-2BEF-15DF69F4F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9A6134D-09C1-4A0E-5721-64C866AA1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06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D25CB7-8B40-406C-B1C3-A2CE58F27A0A}"/>
              </a:ext>
            </a:extLst>
          </p:cNvPr>
          <p:cNvSpPr/>
          <p:nvPr userDrawn="1"/>
        </p:nvSpPr>
        <p:spPr>
          <a:xfrm>
            <a:off x="11593914" y="0"/>
            <a:ext cx="5980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tx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0D980A-AB73-4C99-B884-3F2C8E325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86" y="5827183"/>
            <a:ext cx="1923331" cy="5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789926C-EEF9-F225-2BEF-15DF69F4F3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5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90CDC3-84A0-4EEF-AB9F-10333D5736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FB07C4-C923-9D3F-70F7-59D1D4F9D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BFDEB3-B4A3-4DFF-859C-B59331FA4D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714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av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 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C301AEB-8C2A-D897-1845-F329DACE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13"/>
          <a:stretch/>
        </p:blipFill>
        <p:spPr>
          <a:xfrm>
            <a:off x="11644923" y="1954"/>
            <a:ext cx="547077" cy="6854095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5542D9FB-7B6A-4393-FE5D-7180B7532DDB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1270" y="5976488"/>
            <a:ext cx="1541199" cy="5833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DF2E49F-0F36-B4DB-0EAE-71E847DD4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13"/>
          <a:stretch/>
        </p:blipFill>
        <p:spPr>
          <a:xfrm>
            <a:off x="0" y="1954"/>
            <a:ext cx="547077" cy="6854095"/>
          </a:xfrm>
          <a:prstGeom prst="rect">
            <a:avLst/>
          </a:prstGeom>
        </p:spPr>
      </p:pic>
      <p:sp>
        <p:nvSpPr>
          <p:cNvPr id="18" name="Espace réservé du pied de page 3">
            <a:extLst>
              <a:ext uri="{FF2B5EF4-FFF2-40B4-BE49-F238E27FC236}">
                <a16:creationId xmlns:a16="http://schemas.microsoft.com/office/drawing/2014/main" id="{EE76E29F-95C7-CFAC-89B7-BE21B19B64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3077" y="6381534"/>
            <a:ext cx="4114800" cy="234328"/>
          </a:xfrm>
          <a:prstGeom prst="rect">
            <a:avLst/>
          </a:prstGeom>
        </p:spPr>
        <p:txBody>
          <a:bodyPr/>
          <a:lstStyle/>
          <a:p>
            <a:pPr algn="l"/>
            <a:fld id="{81D60167-4931-47E6-BA6A-407CBD079E47}" type="slidenum">
              <a:rPr lang="fr-RE" sz="800" b="1" smtClean="0">
                <a:solidFill>
                  <a:srgbClr val="000000"/>
                </a:solidFill>
                <a:latin typeface="Oswald" pitchFamily="2" charset="77"/>
                <a:cs typeface="Century Gothic"/>
              </a:rPr>
              <a:pPr algn="l"/>
              <a:t>‹#›</a:t>
            </a:fld>
            <a:r>
              <a:rPr lang="fr-RE" sz="800" b="1" spc="-9">
                <a:solidFill>
                  <a:srgbClr val="000000"/>
                </a:solidFill>
                <a:latin typeface="Oswald" pitchFamily="2" charset="77"/>
                <a:cs typeface="Century Gothic"/>
              </a:rPr>
              <a:t> </a:t>
            </a:r>
            <a:r>
              <a:rPr lang="fr-RE" sz="800" b="1">
                <a:solidFill>
                  <a:srgbClr val="000000"/>
                </a:solidFill>
                <a:latin typeface="Oswald" pitchFamily="2" charset="77"/>
                <a:cs typeface="Century Gothic"/>
              </a:rPr>
              <a:t>|</a:t>
            </a:r>
            <a:r>
              <a:rPr lang="fr-RE" sz="800" b="1" spc="-6">
                <a:solidFill>
                  <a:srgbClr val="000000"/>
                </a:solidFill>
                <a:latin typeface="Oswald" pitchFamily="2" charset="77"/>
                <a:cs typeface="Century Gothic"/>
              </a:rPr>
              <a:t> </a:t>
            </a:r>
            <a:r>
              <a:rPr lang="fr-RE" sz="800" b="1">
                <a:solidFill>
                  <a:srgbClr val="000000"/>
                </a:solidFill>
                <a:latin typeface="Oswald" pitchFamily="2" charset="77"/>
                <a:cs typeface="Century Gothic"/>
              </a:rPr>
              <a:t>Document</a:t>
            </a:r>
            <a:r>
              <a:rPr lang="fr-RE" sz="800" b="1" spc="-9">
                <a:solidFill>
                  <a:srgbClr val="000000"/>
                </a:solidFill>
                <a:latin typeface="Oswald" pitchFamily="2" charset="77"/>
                <a:cs typeface="Century Gothic"/>
              </a:rPr>
              <a:t> </a:t>
            </a:r>
            <a:r>
              <a:rPr lang="fr-RE" sz="800" b="1">
                <a:solidFill>
                  <a:srgbClr val="000000"/>
                </a:solidFill>
                <a:latin typeface="Oswald" pitchFamily="2" charset="77"/>
                <a:cs typeface="Century Gothic"/>
              </a:rPr>
              <a:t>Name</a:t>
            </a:r>
            <a:r>
              <a:rPr lang="fr-RE" sz="800" b="1" spc="-9">
                <a:solidFill>
                  <a:srgbClr val="000000"/>
                </a:solidFill>
                <a:latin typeface="Oswald" pitchFamily="2" charset="77"/>
                <a:cs typeface="Century Gothic"/>
              </a:rPr>
              <a:t> </a:t>
            </a:r>
            <a:r>
              <a:rPr lang="fr-RE" sz="800">
                <a:solidFill>
                  <a:srgbClr val="000000"/>
                </a:solidFill>
              </a:rPr>
              <a:t>-</a:t>
            </a:r>
            <a:r>
              <a:rPr lang="fr-RE" sz="800" spc="-6">
                <a:solidFill>
                  <a:srgbClr val="000000"/>
                </a:solidFill>
              </a:rPr>
              <a:t> PARIS </a:t>
            </a:r>
            <a:r>
              <a:rPr lang="fr-RE" sz="800">
                <a:solidFill>
                  <a:srgbClr val="000000"/>
                </a:solidFill>
              </a:rPr>
              <a:t>2024</a:t>
            </a:r>
            <a:r>
              <a:rPr lang="fr-RE" sz="800" spc="-9">
                <a:solidFill>
                  <a:srgbClr val="000000"/>
                </a:solidFill>
              </a:rPr>
              <a:t> </a:t>
            </a:r>
            <a:r>
              <a:rPr lang="fr-RE" sz="800">
                <a:solidFill>
                  <a:srgbClr val="000000"/>
                </a:solidFill>
              </a:rPr>
              <a:t>-</a:t>
            </a:r>
            <a:r>
              <a:rPr lang="fr-RE" sz="800" spc="-6">
                <a:solidFill>
                  <a:srgbClr val="000000"/>
                </a:solidFill>
              </a:rPr>
              <a:t> DANONE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0579D6CF-EC8C-B734-A07F-8202A68C3F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8249" y="838200"/>
            <a:ext cx="10133280" cy="4953000"/>
          </a:xfrm>
        </p:spPr>
        <p:txBody>
          <a:bodyPr numCol="3" spcCol="36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54347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EC843E-098B-B105-E133-C2162AEF4B5B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rgbClr val="00B4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6E0E24-82D8-D624-4F37-AF66F44A8547}"/>
              </a:ext>
            </a:extLst>
          </p:cNvPr>
          <p:cNvSpPr/>
          <p:nvPr userDrawn="1"/>
        </p:nvSpPr>
        <p:spPr>
          <a:xfrm>
            <a:off x="0" y="0"/>
            <a:ext cx="562994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B1DC3EE3-D416-1CFE-AA4D-B51AD12553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8FABF-FB33-4E95-B1AF-1D06B689974C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FBFE42-B05F-1582-7853-53F38EB062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0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: Wave Divider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08FABF-FB33-4E95-B1AF-1D06B689974C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2F8BFBA-D9A2-AAA1-B551-5AB16E313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9586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9C0295F-6028-C6DB-1E9D-C1EB18327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08FABF-FB33-4E95-B1AF-1D06B689974C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rgbClr val="0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rm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C5D653C-6961-5C14-A9F7-2539A73C2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08FABF-FB33-4E95-B1AF-1D06B689974C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rgbClr val="0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E1A12B-049E-FC13-6910-47A52E770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88E79E6-AE97-921A-BD5F-C8DCE0A55A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6FB2C488-3A40-26AA-D3A0-B1AA94FBA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74D8DFE-1355-4EFB-8654-9475D4217B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258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81EED0-61ED-4F58-AFA5-63A60E97F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7035007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EEBE9A-3D62-46D5-B3CD-B7B9A211B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7035007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32E6F59-DB25-BA7B-F80A-D5DFDD544D40}"/>
              </a:ext>
            </a:extLst>
          </p:cNvPr>
          <p:cNvSpPr/>
          <p:nvPr userDrawn="1"/>
        </p:nvSpPr>
        <p:spPr>
          <a:xfrm>
            <a:off x="7751763" y="0"/>
            <a:ext cx="3816350" cy="69311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A93562-BD93-DB1E-340B-43BE9B131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7735" y="399339"/>
            <a:ext cx="3517504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3A0F26-1ECD-7A8F-0ACC-76E810DEA99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07735" y="1700215"/>
            <a:ext cx="351750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3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2FC0634-6DD5-419F-9EFB-9AB6DFA3CC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968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081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accent3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DD24668-033F-4B7E-94F5-9BF516B57B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58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8A6CFC0-230B-4B34-A75D-D04A0B3E57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03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F547E7-63B0-4309-B63E-940B2ABD5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59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5702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149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5702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14953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3241344"/>
            <a:ext cx="2520000" cy="154628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3228538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8753190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45702" y="3241344"/>
            <a:ext cx="2520000" cy="154628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2027" y="3241344"/>
            <a:ext cx="2520000" cy="1546279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DF547E7-63B0-4309-B63E-940B2ABD5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" name="Straight Connector 24">
            <a:extLst>
              <a:ext uri="{FF2B5EF4-FFF2-40B4-BE49-F238E27FC236}">
                <a16:creationId xmlns:a16="http://schemas.microsoft.com/office/drawing/2014/main" id="{55D4EFA0-C5BC-5B28-39BA-CC7CF802D10F}"/>
              </a:ext>
            </a:extLst>
          </p:cNvPr>
          <p:cNvCxnSpPr>
            <a:cxnSpLocks/>
          </p:cNvCxnSpPr>
          <p:nvPr userDrawn="1"/>
        </p:nvCxnSpPr>
        <p:spPr>
          <a:xfrm>
            <a:off x="5990864" y="1697205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ADA627D-BD13-B63A-6D3B-CFCE3FD478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74353" y="1708932"/>
            <a:ext cx="2520000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EC9D91DD-62A5-7F31-9737-E0F53B0E1A8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74353" y="4956005"/>
            <a:ext cx="2520000" cy="149718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BBA48933-B5C7-339D-80CF-BB48F3BD187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874353" y="3241344"/>
            <a:ext cx="2520000" cy="154628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3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94" userDrawn="1">
          <p15:clr>
            <a:srgbClr val="FBAE40"/>
          </p15:clr>
        </p15:guide>
        <p15:guide id="2" pos="1958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5450" userDrawn="1">
          <p15:clr>
            <a:srgbClr val="FBAE40"/>
          </p15:clr>
        </p15:guide>
        <p15:guide id="6" pos="5586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DE041F1-4301-4C9E-A149-A7C03AF365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5515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2A7CA5B-FA90-4855-AD76-F685F4D4EC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5A25785-A218-4419-B0F1-E6422961A5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8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118DF9-1A85-4CE2-B14A-6CF0C1ED6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7E01183B-06BA-41A7-A23A-51902A806D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3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F1B77CE-8E82-40D9-8CA1-BF1ED210D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46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4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710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0D8AF53-EDBA-4BFC-950A-752F8DA85F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77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F60CD-E32D-3F29-E656-67A9EA3EF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1ECCC5-B589-6FFB-3A12-E0C7A6ACEB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46DD9EE-A5D9-8B49-EFBA-1540C0B36D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69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71ECCC5-B589-6FFB-3A12-E0C7A6ACEB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1C64900-BB29-4BD3-9D5A-677A0464A8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E578E1-ED73-EE97-86F3-F36F02C7FD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3A8763-0122-4F71-8A68-7620EBBA1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243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62C819-1AA5-1A1A-C988-D75629F79F9E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accent4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DE92F-43BB-0CE0-B08E-4AB9130CB7E7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3EE50A7-B173-69D9-64D5-C350F96549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3E76F-5C5A-47ED-A83F-6AC2EED997E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tx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AE5C0D5C-1C3A-74C1-4A74-F268E6F36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: Wave Divider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93E76F-5C5A-47ED-A83F-6AC2EED997E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tx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673FBFA-1E0D-6DAF-1161-454334B653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C93D3A15-E3BA-FE11-3593-5A5125FE8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93E76F-5C5A-47ED-A83F-6AC2EED997E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tx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350C6EB-6CA0-F54E-5E5E-EFD6C34A3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nk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93E76F-5C5A-47ED-A83F-6AC2EED997E5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FB0EB-6AB7-3B9D-A2E5-BF9AAAF9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97949C9-050D-E2B3-F0C2-6E20B1AD7E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EF4EA711-3CC4-DE34-5BE5-61A2F8583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16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778F216-7A6A-4191-9029-F7A41B7A49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535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73CC088-D6E2-4A7C-A579-11CDE99183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22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45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accent4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80294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DA68D92-0D6D-4921-825E-17E3FF82DB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65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052B225-50BB-459E-A0D9-87BF54543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61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68C855E-53B1-4E48-9B2F-F519F7A5D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17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nk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967" y="6354400"/>
            <a:ext cx="34995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2977" y="1744875"/>
            <a:ext cx="2539294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70548" y="1744875"/>
            <a:ext cx="2539294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44650" y="1745300"/>
            <a:ext cx="2539294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977" y="4925480"/>
            <a:ext cx="2539294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70535" y="4925480"/>
            <a:ext cx="2539294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44650" y="4944955"/>
            <a:ext cx="2539294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92977" y="2789438"/>
            <a:ext cx="2539294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3252641" y="168853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6017219" y="167943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70535" y="2789438"/>
            <a:ext cx="2539294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44650" y="2808913"/>
            <a:ext cx="2539294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68C855E-53B1-4E48-9B2F-F519F7A5D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CDA65BA-5299-366F-98C5-AB9641A642D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91129" y="1738313"/>
            <a:ext cx="2539294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55C03E8B-C3E0-E0CD-2C92-F35F1B56242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91116" y="4937968"/>
            <a:ext cx="2539294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23">
            <a:extLst>
              <a:ext uri="{FF2B5EF4-FFF2-40B4-BE49-F238E27FC236}">
                <a16:creationId xmlns:a16="http://schemas.microsoft.com/office/drawing/2014/main" id="{108A90FE-B849-7919-0B7C-B8ECB6D88F34}"/>
              </a:ext>
            </a:extLst>
          </p:cNvPr>
          <p:cNvCxnSpPr>
            <a:cxnSpLocks/>
          </p:cNvCxnSpPr>
          <p:nvPr userDrawn="1"/>
        </p:nvCxnSpPr>
        <p:spPr>
          <a:xfrm>
            <a:off x="8782747" y="1653394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501740D7-57C0-4291-4F19-4CEBDD47339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891116" y="2801926"/>
            <a:ext cx="2539294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6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FB1C1CE-FECA-4944-A91D-A48E595E2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035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F9C7C45-C58E-471F-97C6-2E3427CF5F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3ECE2A7-236E-4264-B527-BC181664DD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1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161710B-EAF7-4E08-BE7A-6A47F94F3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6884778-DE37-4C9C-8486-EF726E7915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C28C1A-1A7E-4C35-BB1B-5904B9BAB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07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wo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128F71-DBB4-46A6-B8DC-A50015934EC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36A1FAA-25A0-4EA0-9686-23F4B70C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97929-BD23-4DA7-8618-C6E23433A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344250"/>
          </a:xfrm>
        </p:spPr>
        <p:txBody>
          <a:bodyPr tIns="0" bIns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86BE81-D9E0-443B-A9E6-A1FC5A24D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344250"/>
          </a:xfrm>
        </p:spPr>
        <p:txBody>
          <a:bodyPr tIns="0" bIns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8D08568-8955-4309-ADF2-4C5BD487C4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7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 Text w/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8CEF11-9235-49C1-2C18-C3FD96E5E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4899025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7ED9C6CE-E0CF-B5C8-8159-022609BEA6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4AB5C9B-4B9D-83C0-33AE-C2C47B95FD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413912"/>
            <a:ext cx="4899026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01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5C475F-517E-47F2-84B3-A8DB9D4525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7ED9C6CE-E0CF-B5C8-8159-022609BEA6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71711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2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Statement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A2861C-7177-4795-9955-3F4126FBABAB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B2F220-B802-4D1F-BAC7-E488C367196A}"/>
              </a:ext>
            </a:extLst>
          </p:cNvPr>
          <p:cNvSpPr/>
          <p:nvPr userDrawn="1"/>
        </p:nvSpPr>
        <p:spPr>
          <a:xfrm>
            <a:off x="-1" y="0"/>
            <a:ext cx="578405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375" y="1109663"/>
            <a:ext cx="4787265" cy="4638674"/>
          </a:xfrm>
        </p:spPr>
        <p:txBody>
          <a:bodyPr tIns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177800" indent="-177800">
              <a:buFont typeface="Oswald Light" pitchFamily="2" charset="0"/>
              <a:buChar char="-"/>
              <a:defRPr sz="1400" i="1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Statement / quote</a:t>
            </a:r>
          </a:p>
          <a:p>
            <a:pPr lvl="1"/>
            <a:r>
              <a:rPr lang="en-US"/>
              <a:t>Insert description text</a:t>
            </a:r>
          </a:p>
          <a:p>
            <a:pPr lvl="2"/>
            <a:r>
              <a:rPr lang="en-US"/>
              <a:t>Source/reference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3F452523-4E14-46EC-9174-A6D351D531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4056" y="0"/>
            <a:ext cx="5787655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F735A7-A5BF-D5A2-9A3F-6A9D2381A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89" y="6472591"/>
            <a:ext cx="1916476" cy="3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9556F-9663-440B-8FF7-E00D97A0F2E6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2914-9038-4BFF-B47D-D2D1B67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E3EED-BA4B-4106-B922-3FB3396A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DE26B7-379F-43FF-A6C2-F394F5E132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29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nk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C38280-A95E-43E5-9E98-B1220CC30D3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53AD4-3137-4FC8-8EB3-D6A47D015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AD146-2A63-465A-829D-36149B60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84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2B8E620-DF94-8652-26A3-F53507ABFD6D}"/>
              </a:ext>
            </a:extLst>
          </p:cNvPr>
          <p:cNvSpPr/>
          <p:nvPr userDrawn="1"/>
        </p:nvSpPr>
        <p:spPr>
          <a:xfrm>
            <a:off x="5611293" y="0"/>
            <a:ext cx="946527" cy="6858001"/>
          </a:xfrm>
          <a:prstGeom prst="rect">
            <a:avLst/>
          </a:prstGeom>
          <a:solidFill>
            <a:schemeClr val="accent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699318-6073-F4F2-415A-80091B403939}"/>
              </a:ext>
            </a:extLst>
          </p:cNvPr>
          <p:cNvSpPr/>
          <p:nvPr userDrawn="1"/>
        </p:nvSpPr>
        <p:spPr>
          <a:xfrm>
            <a:off x="0" y="-1"/>
            <a:ext cx="562994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69532CF-26D4-F0CC-6FAC-D76F2A4E01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0835" y="0"/>
            <a:ext cx="5017277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5BFD6B-7B7F-4D23-B857-1FAEC3D6EEFB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48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1C19B3DD-0674-0155-E3A9-4901C4B3BA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qua: Wave 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5BFD6B-7B7F-4D23-B857-1FAEC3D6EEFB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0C5E181-EF23-A44F-9902-433C84B0AF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0942" y="0"/>
            <a:ext cx="6508527" cy="6858000"/>
          </a:xfrm>
          <a:custGeom>
            <a:avLst/>
            <a:gdLst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3051 w 6508527"/>
              <a:gd name="connsiteY2" fmla="*/ 6852525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0" fmla="*/ 0 w 6508527"/>
              <a:gd name="connsiteY0" fmla="*/ 0 h 6857998"/>
              <a:gd name="connsiteX1" fmla="*/ 6508527 w 6508527"/>
              <a:gd name="connsiteY1" fmla="*/ 0 h 6857998"/>
              <a:gd name="connsiteX2" fmla="*/ 6507161 w 6508527"/>
              <a:gd name="connsiteY2" fmla="*/ 6856634 h 6857998"/>
              <a:gd name="connsiteX3" fmla="*/ 835107 w 6508527"/>
              <a:gd name="connsiteY3" fmla="*/ 6857998 h 6857998"/>
              <a:gd name="connsiteX4" fmla="*/ 5514 w 6508527"/>
              <a:gd name="connsiteY4" fmla="*/ 311630 h 6857998"/>
              <a:gd name="connsiteX5" fmla="*/ 0 w 6508527"/>
              <a:gd name="connsiteY5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8527" h="6857998">
                <a:moveTo>
                  <a:pt x="0" y="0"/>
                </a:moveTo>
                <a:lnTo>
                  <a:pt x="6508527" y="0"/>
                </a:lnTo>
                <a:cubicBezTo>
                  <a:pt x="6508072" y="2285545"/>
                  <a:pt x="6507616" y="4571089"/>
                  <a:pt x="6507161" y="6856634"/>
                </a:cubicBezTo>
                <a:lnTo>
                  <a:pt x="835107" y="6857998"/>
                </a:lnTo>
                <a:cubicBezTo>
                  <a:pt x="1899595" y="3536154"/>
                  <a:pt x="117909" y="3432347"/>
                  <a:pt x="5514" y="3116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4EF6AAE1-BBAB-4B5E-082C-AAA22674C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5BFD6B-7B7F-4D23-B857-1FAEC3D6EEFB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EB386-55D4-4C75-82D9-19AEA17F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38476"/>
            <a:ext cx="3639568" cy="2852737"/>
          </a:xfrm>
        </p:spPr>
        <p:txBody>
          <a:bodyPr anchor="b">
            <a:noAutofit/>
          </a:bodyPr>
          <a:lstStyle>
            <a:lvl1pPr marL="0" algn="l" defTabSz="914400" rtl="0" eaLnBrk="1" latinLnBrk="0" hangingPunct="1">
              <a:defRPr lang="en-GB" sz="3600" kern="1200" cap="all" baseline="0" dirty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AF6153B-88E0-4141-AF10-03BD087E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3503829"/>
            <a:ext cx="3639568" cy="150018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none" baseline="0" dirty="0">
                <a:solidFill>
                  <a:schemeClr val="bg1"/>
                </a:solidFill>
                <a:latin typeface="Oswald Light" pitchFamily="2" charset="0"/>
                <a:ea typeface="+mn-ea"/>
                <a:cs typeface="Aharoni" panose="02010803020104030203" pitchFamily="2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44759CD0-064E-C1F3-7219-9ACD98347D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qua: Full Colour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5BFD6B-7B7F-4D23-B857-1FAEC3D6EEFB}"/>
              </a:ext>
            </a:extLst>
          </p:cNvPr>
          <p:cNvSpPr/>
          <p:nvPr userDrawn="1"/>
        </p:nvSpPr>
        <p:spPr>
          <a:xfrm>
            <a:off x="11568112" y="0"/>
            <a:ext cx="623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C29E3-80DD-453E-8BFF-D5BA44571C41}"/>
              </a:ext>
            </a:extLst>
          </p:cNvPr>
          <p:cNvSpPr/>
          <p:nvPr userDrawn="1"/>
        </p:nvSpPr>
        <p:spPr>
          <a:xfrm>
            <a:off x="0" y="-1"/>
            <a:ext cx="11568112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10667-DE0C-406F-ABAB-1605DFB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634D-C28F-4BF0-BE53-7F846FCB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BEBEF-1198-B04F-5C14-AD76A9719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BEE4958-5339-1A1D-7CB0-EE0EC7CF49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BB0F834E-B8FA-F66E-A4F4-784B88B16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66" y="5615059"/>
            <a:ext cx="2336768" cy="10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603E74D-A1F2-4D68-971B-17D99EB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826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EEBE9A-3D62-46D5-B3CD-B7B9A211B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5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qua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687E0-AFF2-421C-85A9-F9B8B361B281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7035007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EEBE9A-3D62-46D5-B3CD-B7B9A211B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7035007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32E6F59-DB25-BA7B-F80A-D5DFDD544D40}"/>
              </a:ext>
            </a:extLst>
          </p:cNvPr>
          <p:cNvSpPr/>
          <p:nvPr userDrawn="1"/>
        </p:nvSpPr>
        <p:spPr>
          <a:xfrm>
            <a:off x="7751763" y="0"/>
            <a:ext cx="3816350" cy="69311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A93562-BD93-DB1E-340B-43BE9B131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7735" y="399339"/>
            <a:ext cx="3517504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3A0F26-1ECD-7A8F-0ACC-76E810DEA99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07735" y="1700215"/>
            <a:ext cx="3517503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7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33240C4-C5B3-4997-9215-907B7FF2B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30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wo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24FDD4-E918-1B45-56FE-CEEA5C2850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2513" y="1700213"/>
            <a:ext cx="5292725" cy="4752975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2DCE5-DD12-48D8-B1FE-F24CD3533680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65D3388-8AD3-4E3E-AAAC-1F2F107543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700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wo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D184A4-5912-4CDB-AD03-88BC5E293883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EB407B-8D11-482A-99DA-F939907B8807}"/>
              </a:ext>
            </a:extLst>
          </p:cNvPr>
          <p:cNvSpPr/>
          <p:nvPr userDrawn="1"/>
        </p:nvSpPr>
        <p:spPr>
          <a:xfrm>
            <a:off x="586650" y="1700213"/>
            <a:ext cx="5293450" cy="4752976"/>
          </a:xfrm>
          <a:prstGeom prst="rect">
            <a:avLst/>
          </a:prstGeom>
          <a:solidFill>
            <a:schemeClr val="accent2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C57AA-A2AF-4126-A6B5-61F88D3A3CC8}"/>
              </a:ext>
            </a:extLst>
          </p:cNvPr>
          <p:cNvSpPr/>
          <p:nvPr userDrawn="1"/>
        </p:nvSpPr>
        <p:spPr>
          <a:xfrm>
            <a:off x="6131788" y="1700213"/>
            <a:ext cx="5293450" cy="4752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3225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24" y="1890126"/>
            <a:ext cx="4927157" cy="4425294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D5AF3FF-3DC9-4262-8BAA-C0C4E3AC32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8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00969-320C-491F-B9E6-5DF764418AB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175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D19261-A65F-494B-8CD5-72BF65271DC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0974" y="1700212"/>
            <a:ext cx="3456000" cy="4752975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68B308-CD32-4C58-B2DD-0BE63F60B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83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Three Column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60D49B-98E3-4CAA-9470-AEF0D33F90C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CDFF-5955-4C80-8373-66193EA363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73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16DC37-BD36-45E9-8C4A-C2038A886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9175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3FA78D3-1B69-4DFD-BF4E-7CF542EE8F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70974" y="1699200"/>
            <a:ext cx="3455988" cy="918444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7B07C96-FDE7-45D6-8168-37B4E4FFAE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7375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843034A-8D2E-441E-8716-FF9706B2A9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9162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5CD0284-0D13-4E14-8C51-B2D852BD12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70974" y="4956005"/>
            <a:ext cx="3455988" cy="149718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EA6E487-F375-4F45-B236-0265F5948B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87375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66B96A-A9E4-4547-927B-4814AD1E2F30}"/>
              </a:ext>
            </a:extLst>
          </p:cNvPr>
          <p:cNvCxnSpPr>
            <a:cxnSpLocks/>
          </p:cNvCxnSpPr>
          <p:nvPr userDrawn="1"/>
        </p:nvCxnSpPr>
        <p:spPr>
          <a:xfrm>
            <a:off x="41612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071D51-4B18-4AF1-A8CD-F6473A863B50}"/>
              </a:ext>
            </a:extLst>
          </p:cNvPr>
          <p:cNvCxnSpPr>
            <a:cxnSpLocks/>
          </p:cNvCxnSpPr>
          <p:nvPr userDrawn="1"/>
        </p:nvCxnSpPr>
        <p:spPr>
          <a:xfrm>
            <a:off x="7853069" y="1690481"/>
            <a:ext cx="0" cy="4762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75D9A9F6-1ECC-4085-95CA-A9EE8D6437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79162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43E3BF58-C8CA-409C-AB3A-6FC4660CF42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70974" y="2791388"/>
            <a:ext cx="3455988" cy="1982787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46A90E5-EE00-4B5D-BE7B-9585486FB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25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5">
          <p15:clr>
            <a:srgbClr val="FBAE40"/>
          </p15:clr>
        </p15:guide>
        <p15:guide id="2" pos="2547">
          <p15:clr>
            <a:srgbClr val="FBAE40"/>
          </p15:clr>
        </p15:guide>
        <p15:guide id="3" pos="4883">
          <p15:clr>
            <a:srgbClr val="FBAE40"/>
          </p15:clr>
        </p15:guide>
        <p15:guide id="4" pos="502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D8DED35-5AC5-4E7C-B6C3-342362714857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11E9-EF7B-497A-B2C5-D410DDBBB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700212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AD3DE-2002-4203-96B0-653F96F6B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974" y="1700212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27DAC-60B0-4387-A31B-5324F07D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12D5-4AF9-44A1-9E10-AC24CC28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B51E57-9EC1-42B4-AD68-1C98DBD026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7375" y="4185188"/>
            <a:ext cx="5292000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5FAF0F6-643B-4652-9CE3-598C25D8A74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34974" y="4185188"/>
            <a:ext cx="5290264" cy="2264400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265E839-9AC7-4E49-9151-F1468DBCC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383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63">
          <p15:clr>
            <a:srgbClr val="FBAE40"/>
          </p15:clr>
        </p15:guide>
        <p15:guide id="2" pos="3704">
          <p15:clr>
            <a:srgbClr val="FBAE40"/>
          </p15:clr>
        </p15:guide>
        <p15:guide id="3" orient="horz" pos="2500">
          <p15:clr>
            <a:srgbClr val="FBAE40"/>
          </p15:clr>
        </p15:guide>
        <p15:guide id="4" orient="horz" pos="263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Content w/Image 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0D41DB-746A-4C01-9EFB-5F869FF1FB1F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41ECD-6667-4DD0-8754-D8AD3BC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FCB5-B8AB-4F77-BD30-7881CE2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54A423E-5C39-4639-8D09-13CAE94F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6734859" cy="4752972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225F634-8DEB-49AD-AF27-FFE3061BD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4" y="413912"/>
            <a:ext cx="6734859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FBA9B4B-D001-4B19-8D3A-477D0832B0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40625" y="0"/>
            <a:ext cx="4031086" cy="685800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: Content w/Image 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3A929-6C53-4EEC-9706-5974B2399818}"/>
              </a:ext>
            </a:extLst>
          </p:cNvPr>
          <p:cNvSpPr/>
          <p:nvPr userDrawn="1"/>
        </p:nvSpPr>
        <p:spPr>
          <a:xfrm>
            <a:off x="11573189" y="0"/>
            <a:ext cx="61881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AEBC-9A60-492F-AF9C-D229DC45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00215"/>
            <a:ext cx="10837863" cy="2344247"/>
          </a:xfrm>
        </p:spPr>
        <p:txBody>
          <a:bodyPr tIns="0"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F946-98DC-4D67-8162-C5E911BA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65E68-CBA5-49A5-A9EC-6A92A3DF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CF42F56-59B7-4693-AF3B-AB157CFC44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1286301"/>
          </a:xfrm>
        </p:spPr>
        <p:txBody>
          <a:bodyPr t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1EB57AEC-169C-42AD-976D-69B012F51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239490"/>
            <a:ext cx="11571711" cy="2618510"/>
          </a:xfr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>
              <a:defRPr lang="en-GB"/>
            </a:lvl1pPr>
          </a:lstStyle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2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27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35E4BC4-A9EA-DA48-FF3F-658731FC6C7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417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4072" r:id="rId20"/>
    <p:sldLayoutId id="2147484177" r:id="rId21"/>
    <p:sldLayoutId id="2147484182" r:id="rId22"/>
    <p:sldLayoutId id="2147484183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4DE90BE-A532-431D-9C8F-73A9D11AD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8388B4-EA4F-4B03-9198-DB9A48EAD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3A69A0-9A19-4054-B4EF-64FD1A284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EE684-23E4-4261-8700-7A5EBFAEC591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C3CC62-A93E-4FD1-8AF5-402D8D506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289092-34DA-42A5-84A3-54A968F8B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BED50-345F-402F-8FDE-E121A946664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899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393DC83-7458-547B-CA0D-F26371269CB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5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4179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4081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  <p:sldLayoutId id="214748409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  <p15:guide id="9" orient="horz" pos="36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174AEDA-1DD3-9332-B9D5-799C6AC6C9D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5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4078" r:id="rId4"/>
    <p:sldLayoutId id="2147483980" r:id="rId5"/>
    <p:sldLayoutId id="2147484083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4080" r:id="rId12"/>
    <p:sldLayoutId id="2147483986" r:id="rId13"/>
    <p:sldLayoutId id="2147483987" r:id="rId14"/>
    <p:sldLayoutId id="2147483988" r:id="rId15"/>
    <p:sldLayoutId id="2147483989" r:id="rId16"/>
    <p:sldLayoutId id="2147483990" r:id="rId17"/>
    <p:sldLayoutId id="2147483991" r:id="rId18"/>
    <p:sldLayoutId id="2147483992" r:id="rId19"/>
    <p:sldLayoutId id="2147483993" r:id="rId20"/>
    <p:sldLayoutId id="214748399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95ADA14-7153-3AB7-1BDE-B0585D530B2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2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4079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181" r:id="rId11"/>
    <p:sldLayoutId id="2147484005" r:id="rId12"/>
    <p:sldLayoutId id="2147484006" r:id="rId13"/>
    <p:sldLayoutId id="2147484007" r:id="rId14"/>
    <p:sldLayoutId id="2147484008" r:id="rId15"/>
    <p:sldLayoutId id="2147484009" r:id="rId16"/>
    <p:sldLayoutId id="2147484010" r:id="rId17"/>
    <p:sldLayoutId id="2147484011" r:id="rId18"/>
    <p:sldLayoutId id="2147484012" r:id="rId19"/>
    <p:sldLayoutId id="2147484013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2062617-5C6B-E78B-84AF-DDCD7636D27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4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76" r:id="rId4"/>
    <p:sldLayoutId id="2147484018" r:id="rId5"/>
    <p:sldLayoutId id="214748417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  <p:sldLayoutId id="2147484030" r:id="rId18"/>
    <p:sldLayoutId id="2147484031" r:id="rId19"/>
    <p:sldLayoutId id="2147484032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F8D6C08-F900-9E19-15BB-AE978E433CF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85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453EA78-27EB-FD96-73BA-0F515E9B483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0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176" r:id="rId10"/>
    <p:sldLayoutId id="2147484062" r:id="rId11"/>
    <p:sldLayoutId id="2147484063" r:id="rId12"/>
    <p:sldLayoutId id="2147484064" r:id="rId13"/>
    <p:sldLayoutId id="2147484065" r:id="rId14"/>
    <p:sldLayoutId id="2147484066" r:id="rId15"/>
    <p:sldLayoutId id="2147484174" r:id="rId16"/>
    <p:sldLayoutId id="2147484175" r:id="rId17"/>
    <p:sldLayoutId id="2147484069" r:id="rId18"/>
    <p:sldLayoutId id="2147484070" r:id="rId19"/>
    <p:sldLayoutId id="2147484180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19168-6E2B-4091-B56E-62458E248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924439" y="3177869"/>
            <a:ext cx="5911238" cy="36512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defRPr lang="en-GB" sz="1400" kern="1200" cap="all" baseline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en-GB"/>
              <a:t>Insert Section title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43B3D-3053-4902-9B52-01C9D062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13911"/>
            <a:ext cx="10837863" cy="1286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3D173-1487-4376-B48E-24FF30D72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00215"/>
            <a:ext cx="10837863" cy="47529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56DE-A5C1-43D7-A344-BB9F8CCBC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492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lang="en-GB" sz="1400" kern="1200" smtClean="0">
                <a:solidFill>
                  <a:schemeClr val="tx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fld id="{B5F9A4F6-7BA3-4126-88A5-A8B8CE7104E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393DC83-7458-547B-CA0D-F26371269CB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3189" y="6472591"/>
            <a:ext cx="1916476" cy="38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500"/>
        </a:spcBef>
        <a:buFont typeface="Oswald Light" pitchFamily="2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87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370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7197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935">
          <p15:clr>
            <a:srgbClr val="F26B43"/>
          </p15:clr>
        </p15:guide>
        <p15:guide id="8" orient="horz" pos="107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0FA251-F903-B5B3-0F22-3DEECA29B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CC780-B2FA-0F13-0581-A380F769B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67758-1C06-8369-A9A0-0136974D7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66AA4-18EB-4963-8245-C5A309F1EA03}" type="datetimeFigureOut">
              <a:rPr lang="nl-BE" smtClean="0"/>
              <a:t>2023-11-03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BD197-FE59-026D-72FD-53A01430B8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43D72-DAE4-A26C-800F-EAB6F669F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C7AF3-7E0D-4553-9DC5-B7C749B65A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871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4A99E6DC-B36C-4BA8-94BA-574FFF7296DD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7.xml"/><Relationship Id="rId5" Type="http://schemas.openxmlformats.org/officeDocument/2006/relationships/image" Target="cid:BA9CB571-D35A-45EF-97AD-A41BC9CE05F1" TargetMode="Externa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be/url?sa=i&amp;rct=j&amp;q=&amp;esrc=s&amp;source=images&amp;cd=&amp;cad=rja&amp;uact=8&amp;ved=0ahUKEwizx6-k1a7TAhUTSJoKHV_2AvMQjRwIBw&amp;url=https://www.alpro.com/benl/producten/plantaardig-alternatief-voor-room/soya-op-te-kloppen&amp;psig=AFQjCNHrHp08vTufUnOwX6zBTCJq8hnJDw&amp;ust=1492627552791279" TargetMode="External"/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3.jpeg"/><Relationship Id="rId21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31.jpe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5.jpe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7FFA2E9-5C2F-46AE-BA73-955A4CFF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Danone at a glance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B841446-EEC3-48AF-A490-F670CBEB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0</a:t>
            </a:fld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3A10F77-1CC0-4C91-8B41-B93D4F52D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POWER2heat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032C9AF-8AC0-1091-518F-F33D718245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Placeholder 7" descr="A river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DDD92A32-FB3D-B647-60BD-B86F1FDE2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5" r="31042"/>
          <a:stretch/>
        </p:blipFill>
        <p:spPr>
          <a:xfrm>
            <a:off x="7051674" y="0"/>
            <a:ext cx="4552951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71E743-7CB8-3D2D-0318-24C2F7372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sz="2000" dirty="0"/>
              <a:t>Dominique Hamerlinck</a:t>
            </a:r>
          </a:p>
          <a:p>
            <a:r>
              <a:rPr lang="en-BE" sz="2000" dirty="0"/>
              <a:t>EMY 2023 </a:t>
            </a:r>
            <a:r>
              <a:rPr lang="en-BE" sz="2000" dirty="0" err="1"/>
              <a:t>presentatie</a:t>
            </a:r>
            <a:endParaRPr lang="en-BE" sz="20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35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B2D548-398D-BA9E-9BE2-13C83117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DBA9737-3976-D070-48C2-5C25FA0E8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331" y="353212"/>
            <a:ext cx="10808907" cy="863237"/>
          </a:xfrm>
        </p:spPr>
        <p:txBody>
          <a:bodyPr/>
          <a:lstStyle/>
          <a:p>
            <a:r>
              <a:rPr lang="nl-BE"/>
              <a:t>Flexibiliteit en integratie van </a:t>
            </a:r>
            <a:r>
              <a:rPr lang="nl-BE" err="1"/>
              <a:t>utilities</a:t>
            </a:r>
            <a:r>
              <a:rPr lang="nl-BE"/>
              <a:t> en energie</a:t>
            </a:r>
            <a:endParaRPr lang="en-BE"/>
          </a:p>
        </p:txBody>
      </p:sp>
      <p:pic>
        <p:nvPicPr>
          <p:cNvPr id="7" name="Picture 2" descr="Alpro — Best Sustainability Strategy | Europe 2020 - Business Vision">
            <a:extLst>
              <a:ext uri="{FF2B5EF4-FFF2-40B4-BE49-F238E27FC236}">
                <a16:creationId xmlns:a16="http://schemas.microsoft.com/office/drawing/2014/main" id="{FF583C04-189D-60AC-24B7-481C2DFB1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30" y="266658"/>
            <a:ext cx="1331690" cy="6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a computer&#10;&#10;Description automatically generated">
            <a:extLst>
              <a:ext uri="{FF2B5EF4-FFF2-40B4-BE49-F238E27FC236}">
                <a16:creationId xmlns:a16="http://schemas.microsoft.com/office/drawing/2014/main" id="{D445B6E5-2B5E-B837-7E0E-6CF741D8A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84055"/>
            <a:ext cx="8362950" cy="52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1F57CF-A25E-D96A-6612-4493BAD7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77967-E857-21AD-B678-EDD3E5C69E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FEE89-9D04-E0C1-21D7-1512F4B11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6" y="104775"/>
            <a:ext cx="11671301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6E567-A847-80F1-756E-E5BCBBAC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6ED9926-4749-9F95-1EA9-38DB45254D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850" y="367787"/>
            <a:ext cx="4367692" cy="863237"/>
          </a:xfrm>
        </p:spPr>
        <p:txBody>
          <a:bodyPr/>
          <a:lstStyle/>
          <a:p>
            <a:r>
              <a:rPr lang="nl-BE" sz="3600">
                <a:solidFill>
                  <a:srgbClr val="002060"/>
                </a:solidFill>
              </a:rPr>
              <a:t>Flexibiliteit van </a:t>
            </a:r>
            <a:r>
              <a:rPr lang="nl-BE" sz="3600" err="1">
                <a:solidFill>
                  <a:srgbClr val="002060"/>
                </a:solidFill>
              </a:rPr>
              <a:t>utilities</a:t>
            </a:r>
            <a:r>
              <a:rPr lang="nl-BE" sz="3600">
                <a:solidFill>
                  <a:srgbClr val="002060"/>
                </a:solidFill>
              </a:rPr>
              <a:t> om gebruik van hernieuwbare energie te vergroten</a:t>
            </a:r>
            <a:endParaRPr lang="en-BE" sz="3600">
              <a:solidFill>
                <a:srgbClr val="00206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4AB24D-5EB7-2965-3FC2-D811E1F4867C}"/>
              </a:ext>
            </a:extLst>
          </p:cNvPr>
          <p:cNvSpPr txBox="1">
            <a:spLocks/>
          </p:cNvSpPr>
          <p:nvPr/>
        </p:nvSpPr>
        <p:spPr>
          <a:xfrm>
            <a:off x="5919811" y="367787"/>
            <a:ext cx="11328685" cy="62272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swald Light" pitchFamily="2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swald Light" pitchFamily="2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342265"/>
            <a:r>
              <a:rPr lang="nl-BE" sz="1200" b="1" dirty="0">
                <a:cs typeface="Arial"/>
              </a:rPr>
              <a:t>Elektriciteit</a:t>
            </a: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Eigen productie</a:t>
            </a:r>
          </a:p>
          <a:p>
            <a:pPr marL="1142365" lvl="2" indent="-227965"/>
            <a:r>
              <a:rPr lang="nl-BE" sz="1200" b="1" dirty="0">
                <a:latin typeface="+mj-lt"/>
                <a:cs typeface="Arial"/>
              </a:rPr>
              <a:t>WWK,</a:t>
            </a:r>
          </a:p>
          <a:p>
            <a:pPr marL="1599565" lvl="3" indent="-227965"/>
            <a:r>
              <a:rPr lang="nl-BE" sz="1200" b="1" dirty="0">
                <a:latin typeface="+mj-lt"/>
                <a:cs typeface="Arial"/>
              </a:rPr>
              <a:t>Aardgas</a:t>
            </a:r>
          </a:p>
          <a:p>
            <a:pPr marL="1599565" lvl="3" indent="-227965"/>
            <a:r>
              <a:rPr lang="nl-BE" sz="1200" b="1" dirty="0">
                <a:latin typeface="+mj-lt"/>
                <a:cs typeface="Arial"/>
              </a:rPr>
              <a:t>Biogas</a:t>
            </a:r>
          </a:p>
          <a:p>
            <a:pPr marL="1142365" lvl="2" indent="-227965"/>
            <a:r>
              <a:rPr lang="nl-BE" sz="1200" b="1" dirty="0">
                <a:latin typeface="+mj-lt"/>
                <a:cs typeface="Arial"/>
              </a:rPr>
              <a:t>Zonnepanelen</a:t>
            </a: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Afname/injectie op het distributienetwerk</a:t>
            </a:r>
          </a:p>
          <a:p>
            <a:pPr marL="342265" indent="-342265"/>
            <a:r>
              <a:rPr lang="nl-BE" sz="1200" b="1" dirty="0">
                <a:cs typeface="Arial"/>
              </a:rPr>
              <a:t>Stoom productie</a:t>
            </a: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Aardgas </a:t>
            </a:r>
            <a:endParaRPr lang="nl-BE" sz="1200" b="1" dirty="0">
              <a:latin typeface="+mj-lt"/>
            </a:endParaRP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WKK</a:t>
            </a: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Elektrisch</a:t>
            </a:r>
            <a:endParaRPr lang="nl-BE" sz="1200" b="1" dirty="0">
              <a:latin typeface="+mj-lt"/>
            </a:endParaRPr>
          </a:p>
          <a:p>
            <a:pPr marL="1142365" lvl="2" indent="-227965"/>
            <a:r>
              <a:rPr lang="nl-BE" sz="1200" b="1" dirty="0">
                <a:latin typeface="+mj-lt"/>
                <a:cs typeface="Arial"/>
              </a:rPr>
              <a:t>MVR(in studie)</a:t>
            </a:r>
          </a:p>
          <a:p>
            <a:pPr marL="1142365" lvl="2" indent="-227965"/>
            <a:r>
              <a:rPr lang="nl-BE" sz="1200" b="1" dirty="0">
                <a:latin typeface="+mj-lt"/>
                <a:cs typeface="Arial"/>
              </a:rPr>
              <a:t>Elektrische weerstanden</a:t>
            </a:r>
          </a:p>
          <a:p>
            <a:pPr marL="342265" indent="-342265"/>
            <a:r>
              <a:rPr lang="nl-BE" sz="1200" b="1" dirty="0">
                <a:cs typeface="Arial"/>
              </a:rPr>
              <a:t>HWSG, Hot Water Smart </a:t>
            </a:r>
            <a:r>
              <a:rPr lang="nl-BE" sz="1200" b="1" dirty="0" err="1">
                <a:cs typeface="Arial"/>
              </a:rPr>
              <a:t>Grid</a:t>
            </a:r>
            <a:endParaRPr lang="nl-BE" sz="1200" b="1" dirty="0">
              <a:cs typeface="Arial"/>
            </a:endParaRP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Proces warmte recuperatie</a:t>
            </a: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WKK</a:t>
            </a: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Stoom back up</a:t>
            </a: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Buffer ,Interne warmte  regulator</a:t>
            </a:r>
          </a:p>
          <a:p>
            <a:pPr marL="342265" indent="-342265"/>
            <a:r>
              <a:rPr lang="nl-BE" sz="1200" b="1" dirty="0" err="1">
                <a:cs typeface="Arial"/>
              </a:rPr>
              <a:t>Ijswater</a:t>
            </a:r>
            <a:r>
              <a:rPr lang="nl-BE" sz="1200" b="1" dirty="0">
                <a:cs typeface="Arial"/>
              </a:rPr>
              <a:t> productie buffer  ,interne ijs water  regulator</a:t>
            </a: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Elektrisch </a:t>
            </a:r>
            <a:endParaRPr lang="nl-BE" sz="1200" b="1" dirty="0">
              <a:latin typeface="+mj-lt"/>
            </a:endParaRPr>
          </a:p>
          <a:p>
            <a:pPr marL="742315" lvl="1" indent="-285115"/>
            <a:r>
              <a:rPr lang="nl-BE" sz="1200" b="1" dirty="0">
                <a:latin typeface="+mj-lt"/>
                <a:cs typeface="Arial"/>
              </a:rPr>
              <a:t>Thermisch  absorptie koeling</a:t>
            </a:r>
            <a:endParaRPr lang="nl-BE" sz="1200" b="1" dirty="0">
              <a:latin typeface="+mj-lt"/>
            </a:endParaRPr>
          </a:p>
          <a:p>
            <a:pPr marL="1142365" lvl="2" indent="-227965"/>
            <a:r>
              <a:rPr lang="nl-BE" sz="1200" b="1" dirty="0">
                <a:latin typeface="+mj-lt"/>
                <a:cs typeface="Arial"/>
              </a:rPr>
              <a:t>Rest warmte</a:t>
            </a:r>
          </a:p>
          <a:p>
            <a:pPr marL="1142365" lvl="2" indent="-227965"/>
            <a:r>
              <a:rPr lang="nl-BE" sz="1200" b="1" dirty="0">
                <a:latin typeface="+mj-lt"/>
                <a:cs typeface="Arial"/>
              </a:rPr>
              <a:t>Aardgas</a:t>
            </a:r>
            <a:endParaRPr lang="nl-BE" sz="1200" dirty="0">
              <a:latin typeface="+mj-lt"/>
            </a:endParaRPr>
          </a:p>
          <a:p>
            <a:pPr marL="342265" indent="-342265"/>
            <a:r>
              <a:rPr lang="nl-BE" sz="1200" b="1" dirty="0" err="1">
                <a:cs typeface="Arial"/>
              </a:rPr>
              <a:t>Demand</a:t>
            </a:r>
            <a:r>
              <a:rPr lang="nl-BE" sz="1200" b="1" dirty="0">
                <a:cs typeface="Arial"/>
              </a:rPr>
              <a:t> control verbruikers</a:t>
            </a:r>
          </a:p>
          <a:p>
            <a:pPr marL="1085215" lvl="2" indent="-285115"/>
            <a:r>
              <a:rPr lang="nl-BE" sz="1200" b="1" dirty="0">
                <a:latin typeface="+mj-lt"/>
                <a:cs typeface="Arial"/>
              </a:rPr>
              <a:t>Gekoeld</a:t>
            </a:r>
            <a:r>
              <a:rPr lang="en-BE" sz="1200" b="1">
                <a:latin typeface="+mj-lt"/>
                <a:cs typeface="Arial"/>
              </a:rPr>
              <a:t>e</a:t>
            </a:r>
            <a:r>
              <a:rPr lang="nl-BE" sz="1200" b="1">
                <a:latin typeface="+mj-lt"/>
                <a:cs typeface="Arial"/>
              </a:rPr>
              <a:t> magazijnen buffering</a:t>
            </a:r>
          </a:p>
          <a:p>
            <a:pPr marL="1142365" lvl="2" indent="-227965"/>
            <a:r>
              <a:rPr lang="nl-BE" sz="1200" b="1" dirty="0">
                <a:latin typeface="+mj-lt"/>
                <a:cs typeface="Arial"/>
              </a:rPr>
              <a:t>Proces(in </a:t>
            </a:r>
            <a:r>
              <a:rPr lang="nl-BE" sz="1200" b="1" dirty="0" err="1">
                <a:latin typeface="+mj-lt"/>
                <a:cs typeface="Arial"/>
              </a:rPr>
              <a:t>future</a:t>
            </a:r>
            <a:r>
              <a:rPr lang="nl-BE" sz="1200" b="1" dirty="0">
                <a:latin typeface="+mj-lt"/>
                <a:cs typeface="Arial"/>
              </a:rPr>
              <a:t>)</a:t>
            </a:r>
          </a:p>
          <a:p>
            <a:pPr marL="1142365" lvl="2" indent="-227965"/>
            <a:endParaRPr lang="nl-BE" sz="1200" dirty="0">
              <a:latin typeface="+mj-lt"/>
            </a:endParaRPr>
          </a:p>
          <a:p>
            <a:pPr marL="742315" lvl="1" indent="-285115"/>
            <a:endParaRPr lang="nl-BE" sz="1200" dirty="0">
              <a:latin typeface="+mj-lt"/>
            </a:endParaRPr>
          </a:p>
          <a:p>
            <a:pPr marL="742315" lvl="1" indent="-285115"/>
            <a:r>
              <a:rPr lang="nl-BE" sz="1200" dirty="0">
                <a:latin typeface="+mj-lt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C6A75A-4EB8-25AA-09C9-B6945558E27A}"/>
              </a:ext>
            </a:extLst>
          </p:cNvPr>
          <p:cNvCxnSpPr/>
          <p:nvPr/>
        </p:nvCxnSpPr>
        <p:spPr>
          <a:xfrm>
            <a:off x="5454502" y="244549"/>
            <a:ext cx="0" cy="6350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Alpro — Best Sustainability Strategy | Europe 2020 - Business Vision">
            <a:extLst>
              <a:ext uri="{FF2B5EF4-FFF2-40B4-BE49-F238E27FC236}">
                <a16:creationId xmlns:a16="http://schemas.microsoft.com/office/drawing/2014/main" id="{C0AE5834-0AAF-6D7D-9C1F-69DBEAB7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30" y="266658"/>
            <a:ext cx="1331690" cy="6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4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878A0-ED9F-7585-E355-E9E5B7F1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8356B9-E204-E5D9-860E-34175FADF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10839600" cy="556759"/>
          </a:xfrm>
        </p:spPr>
        <p:txBody>
          <a:bodyPr/>
          <a:lstStyle/>
          <a:p>
            <a:r>
              <a:rPr lang="nl-NL"/>
              <a:t>Betrouwbare F</a:t>
            </a:r>
            <a:r>
              <a:rPr lang="en-BE"/>
              <a:t>lexibiliteit</a:t>
            </a:r>
          </a:p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414B9-CF16-75A4-08DD-54DAA914C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US" err="1"/>
              <a:t>Volledig</a:t>
            </a:r>
            <a:r>
              <a:rPr lang="en-US"/>
              <a:t> </a:t>
            </a:r>
            <a:r>
              <a:rPr lang="en-US" err="1"/>
              <a:t>automatische</a:t>
            </a:r>
            <a:r>
              <a:rPr lang="en-US"/>
              <a:t> </a:t>
            </a:r>
            <a:r>
              <a:rPr lang="en-US" err="1"/>
              <a:t>sturing</a:t>
            </a:r>
          </a:p>
          <a:p>
            <a:pPr marL="342900" indent="-342900">
              <a:buChar char="•"/>
            </a:pPr>
            <a:r>
              <a:rPr lang="en-US" err="1"/>
              <a:t>Rimpeloos</a:t>
            </a:r>
            <a:r>
              <a:rPr lang="en-US"/>
              <a:t> </a:t>
            </a:r>
            <a:r>
              <a:rPr lang="en-US" err="1"/>
              <a:t>veranderen</a:t>
            </a:r>
            <a:r>
              <a:rPr lang="en-US"/>
              <a:t> van utility </a:t>
            </a:r>
            <a:r>
              <a:rPr lang="en-US" err="1"/>
              <a:t>aanmaakmethode</a:t>
            </a:r>
            <a:r>
              <a:rPr lang="en-US"/>
              <a:t> </a:t>
            </a:r>
          </a:p>
          <a:p>
            <a:pPr marL="342900" indent="-342900">
              <a:buChar char="•"/>
            </a:pPr>
            <a:r>
              <a:rPr lang="en-US" err="1"/>
              <a:t>Integratie</a:t>
            </a:r>
            <a:r>
              <a:rPr lang="en-US"/>
              <a:t> van </a:t>
            </a:r>
            <a:r>
              <a:rPr lang="en-US" err="1"/>
              <a:t>verbruiksprofielen</a:t>
            </a:r>
            <a:endParaRPr lang="en-US"/>
          </a:p>
          <a:p>
            <a:pPr marL="342900" indent="-342900">
              <a:buChar char="•"/>
            </a:pPr>
            <a:r>
              <a:rPr lang="en-US"/>
              <a:t>Buffering van </a:t>
            </a:r>
            <a:r>
              <a:rPr lang="en-US" err="1"/>
              <a:t>warmte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koude</a:t>
            </a:r>
          </a:p>
          <a:p>
            <a:pPr marL="342900" indent="-342900">
              <a:buChar char="•"/>
            </a:pPr>
            <a:r>
              <a:rPr lang="en-US"/>
              <a:t>Demand control</a:t>
            </a:r>
          </a:p>
        </p:txBody>
      </p:sp>
    </p:spTree>
    <p:extLst>
      <p:ext uri="{BB962C8B-B14F-4D97-AF65-F5344CB8AC3E}">
        <p14:creationId xmlns:p14="http://schemas.microsoft.com/office/powerpoint/2010/main" val="207382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6970F4-B27E-0F9D-2CA4-2144647D1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</a:t>
            </a:r>
            <a:r>
              <a:rPr lang="en-BE" dirty="0" err="1"/>
              <a:t>roject</a:t>
            </a:r>
            <a:r>
              <a:rPr lang="en-BE" dirty="0"/>
              <a:t> </a:t>
            </a:r>
            <a:r>
              <a:rPr lang="en-BE" dirty="0" err="1"/>
              <a:t>aanpak</a:t>
            </a:r>
            <a:endParaRPr lang="en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dirty="0"/>
              <a:t>3D  </a:t>
            </a:r>
            <a:r>
              <a:rPr lang="en-BE" dirty="0" err="1"/>
              <a:t>beelden</a:t>
            </a:r>
            <a:endParaRPr lang="en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Tijdslijn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Details hybride boilers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</a:t>
            </a:r>
            <a:r>
              <a:rPr lang="en-BE" dirty="0" err="1"/>
              <a:t>erkingsdetails</a:t>
            </a:r>
            <a:r>
              <a:rPr lang="en-BE" dirty="0"/>
              <a:t> </a:t>
            </a:r>
            <a:r>
              <a:rPr lang="en-BE" dirty="0" err="1"/>
              <a:t>hybride</a:t>
            </a:r>
            <a:r>
              <a:rPr lang="en-BE" dirty="0"/>
              <a:t> boilers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dirty="0"/>
              <a:t>trends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49EF5-D952-1069-B27D-D35A4386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EBFDE-7C54-C322-960A-499E32B01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dirty="0"/>
              <a:t>Project </a:t>
            </a:r>
            <a:r>
              <a:rPr lang="en-BE" dirty="0" err="1"/>
              <a:t>informatie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24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Power2Heat project Alpro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Rollen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0FE2D3F3-6600-49A6-AD6B-A86885910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1" y="2359768"/>
            <a:ext cx="7963525" cy="3985047"/>
          </a:xfrm>
        </p:spPr>
        <p:txBody>
          <a:bodyPr>
            <a:normAutofit/>
          </a:bodyPr>
          <a:lstStyle/>
          <a:p>
            <a:r>
              <a:rPr lang="nl-BE" dirty="0"/>
              <a:t>Beauvent financiert het project</a:t>
            </a:r>
          </a:p>
          <a:p>
            <a:r>
              <a:rPr lang="nl-BE" dirty="0"/>
              <a:t>Beauvent en Alpro begeleiden de bouw </a:t>
            </a:r>
          </a:p>
          <a:p>
            <a:r>
              <a:rPr lang="nl-BE" dirty="0"/>
              <a:t>Beauvent onderhoudt de installatie</a:t>
            </a:r>
          </a:p>
          <a:p>
            <a:r>
              <a:rPr lang="nl-BE" dirty="0"/>
              <a:t>Alpro bedrijft de centrale</a:t>
            </a:r>
          </a:p>
          <a:p>
            <a:r>
              <a:rPr lang="nl-BE" dirty="0"/>
              <a:t>Alpro kiest welke brandstof om stoom te maken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7499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E586EDB7-798E-4247-A4CE-6E75F373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Power2Heat project Alpro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833CCDC4-C1CF-4092-9A52-3407E5476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0FE2D3F3-6600-49A6-AD6B-A86885910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5041" y="2359768"/>
            <a:ext cx="7963525" cy="3985047"/>
          </a:xfrm>
        </p:spPr>
        <p:txBody>
          <a:bodyPr>
            <a:normAutofit/>
          </a:bodyPr>
          <a:lstStyle/>
          <a:p>
            <a:r>
              <a:rPr lang="nl-BE" dirty="0"/>
              <a:t>Investering project: </a:t>
            </a:r>
          </a:p>
          <a:p>
            <a:pPr lvl="1"/>
            <a:r>
              <a:rPr lang="nl-BE" dirty="0"/>
              <a:t>P2H: € 9.500.000 P2H</a:t>
            </a:r>
          </a:p>
          <a:p>
            <a:pPr lvl="1"/>
            <a:r>
              <a:rPr lang="nl-BE" dirty="0"/>
              <a:t>Zon: € 200.000</a:t>
            </a:r>
          </a:p>
          <a:p>
            <a:pPr lvl="1"/>
            <a:endParaRPr lang="nl-BE" dirty="0"/>
          </a:p>
          <a:p>
            <a:r>
              <a:rPr lang="nl-BE" dirty="0"/>
              <a:t>100% door Beauvent gedragen</a:t>
            </a:r>
          </a:p>
          <a:p>
            <a:r>
              <a:rPr lang="nl-BE" dirty="0"/>
              <a:t>Eigen inbreng: € 4.500.000</a:t>
            </a:r>
          </a:p>
          <a:p>
            <a:r>
              <a:rPr lang="nl-BE" dirty="0"/>
              <a:t>Bankfinanciering: € 5.200.000</a:t>
            </a:r>
          </a:p>
          <a:p>
            <a:endParaRPr lang="nl-BE" dirty="0"/>
          </a:p>
          <a:p>
            <a:r>
              <a:rPr lang="nl-BE" dirty="0"/>
              <a:t>Kapitaalsoproep voor 2,5 miljoen euro + 1,1 miljoen euro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209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272C-8C09-0300-55CF-40251695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7429"/>
          </a:xfrm>
        </p:spPr>
        <p:txBody>
          <a:bodyPr>
            <a:normAutofit/>
          </a:bodyPr>
          <a:lstStyle/>
          <a:p>
            <a:r>
              <a:rPr lang="nl-BE" sz="2400" err="1"/>
              <a:t>Overview</a:t>
            </a:r>
            <a:r>
              <a:rPr lang="nl-BE" sz="2400"/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FC057-E9AF-2F24-08FA-6F4C0024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997" y="856125"/>
            <a:ext cx="9264006" cy="56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5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86327A-FFEE-4CB1-C1FA-3A2513CA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35" y="943248"/>
            <a:ext cx="10708527" cy="5181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57272C-8C09-0300-55CF-40251695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7429"/>
          </a:xfrm>
        </p:spPr>
        <p:txBody>
          <a:bodyPr>
            <a:normAutofit/>
          </a:bodyPr>
          <a:lstStyle/>
          <a:p>
            <a:r>
              <a:rPr lang="nl-BE" sz="2400" err="1"/>
              <a:t>Overview</a:t>
            </a:r>
            <a:r>
              <a:rPr lang="nl-BE" sz="240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16204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272C-8C09-0300-55CF-40251695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7429"/>
          </a:xfrm>
        </p:spPr>
        <p:txBody>
          <a:bodyPr>
            <a:normAutofit/>
          </a:bodyPr>
          <a:lstStyle/>
          <a:p>
            <a:r>
              <a:rPr lang="nl-BE" sz="2400"/>
              <a:t>WKK-Traject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A27D5-D6CF-252B-EEAD-72C971C6F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242" y="365124"/>
            <a:ext cx="7576612" cy="61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00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47F1CA5-1B15-40C6-B0C5-429060567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2495870-95B5-430F-A216-EEE446D5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4" name="Picture Placeholder 7" descr="A river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DBC0665F-39C1-2DFD-EC79-4962E1FD3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5" r="31042"/>
          <a:stretch/>
        </p:blipFill>
        <p:spPr>
          <a:xfrm>
            <a:off x="7230699" y="0"/>
            <a:ext cx="437392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610A55-3CA8-E1AB-7180-766C2BEA2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" y="5805487"/>
            <a:ext cx="2209800" cy="733425"/>
          </a:xfrm>
          <a:prstGeom prst="rect">
            <a:avLst/>
          </a:prstGeom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C0798D1E-B100-4110-86C1-362B5838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08" y="319088"/>
            <a:ext cx="6716991" cy="6672476"/>
          </a:xfrm>
        </p:spPr>
        <p:txBody>
          <a:bodyPr anchor="t"/>
          <a:lstStyle/>
          <a:p>
            <a:pPr>
              <a:lnSpc>
                <a:spcPct val="91000"/>
              </a:lnSpc>
              <a:spcAft>
                <a:spcPts val="200"/>
              </a:spcAft>
            </a:pPr>
            <a:r>
              <a:rPr lang="fr-FR" sz="2400" dirty="0">
                <a:solidFill>
                  <a:schemeClr val="accent1"/>
                </a:solidFill>
                <a:latin typeface="Oswald SemiBold"/>
                <a:cs typeface="Aharoni"/>
              </a:rPr>
              <a:t>1</a:t>
            </a:r>
            <a:r>
              <a:rPr lang="fr-FR" sz="2800" dirty="0">
                <a:solidFill>
                  <a:schemeClr val="accent1"/>
                </a:solidFill>
                <a:latin typeface="Oswald SemiBold"/>
                <a:cs typeface="Aharoni"/>
              </a:rPr>
              <a:t> </a:t>
            </a:r>
            <a:r>
              <a:rPr lang="fr-FR" sz="2400" dirty="0" err="1">
                <a:solidFill>
                  <a:schemeClr val="accent1"/>
                </a:solidFill>
                <a:latin typeface="Oswald SemiBold"/>
                <a:cs typeface="Aharoni"/>
              </a:rPr>
              <a:t>Alpro</a:t>
            </a:r>
            <a:br>
              <a:rPr lang="fr-FR" sz="2800" dirty="0">
                <a:solidFill>
                  <a:schemeClr val="accent1"/>
                </a:solidFill>
                <a:latin typeface="Oswald SemiBold"/>
                <a:cs typeface="Aharoni"/>
              </a:rPr>
            </a:br>
            <a:br>
              <a:rPr lang="fr-FR" sz="2800" dirty="0">
                <a:solidFill>
                  <a:schemeClr val="accent1"/>
                </a:solidFill>
                <a:latin typeface="Oswald SemiBold"/>
                <a:cs typeface="Aharoni"/>
              </a:rPr>
            </a:br>
            <a:r>
              <a:rPr lang="fr-FR" sz="2800" dirty="0">
                <a:solidFill>
                  <a:schemeClr val="accent1"/>
                </a:solidFill>
                <a:latin typeface="Oswald SemiBold"/>
                <a:cs typeface="Aharoni"/>
              </a:rPr>
              <a:t> </a:t>
            </a:r>
            <a:br>
              <a:rPr lang="fr-FR" sz="2800" dirty="0"/>
            </a:br>
            <a:r>
              <a:rPr lang="fr-FR" sz="1400" dirty="0"/>
              <a:t> </a:t>
            </a:r>
            <a:br>
              <a:rPr lang="fr-FR" sz="2800" dirty="0"/>
            </a:br>
            <a:r>
              <a:rPr lang="fr-FR" sz="2400" dirty="0">
                <a:solidFill>
                  <a:schemeClr val="accent3"/>
                </a:solidFill>
                <a:latin typeface="Oswald SemiBold"/>
                <a:cs typeface="Aharoni"/>
              </a:rPr>
              <a:t> </a:t>
            </a:r>
            <a:br>
              <a:rPr lang="fr-FR" sz="3200" dirty="0"/>
            </a:br>
            <a:br>
              <a:rPr lang="fr-FR" sz="3200" dirty="0"/>
            </a:br>
            <a:br>
              <a:rPr lang="en-US" sz="800" dirty="0">
                <a:solidFill>
                  <a:schemeClr val="accent4"/>
                </a:solidFill>
                <a:latin typeface="Oswald SemiBold"/>
                <a:cs typeface="Aharoni"/>
              </a:rPr>
            </a:br>
            <a:r>
              <a:rPr lang="en-US" sz="400" dirty="0">
                <a:solidFill>
                  <a:schemeClr val="accent4"/>
                </a:solidFill>
                <a:latin typeface="Oswald SemiBold"/>
                <a:cs typeface="Aharoni"/>
              </a:rPr>
              <a:t> </a:t>
            </a:r>
            <a:br>
              <a:rPr lang="fr-FR" sz="2800" dirty="0"/>
            </a:br>
            <a:r>
              <a:rPr lang="en-BE" sz="2000" dirty="0">
                <a:solidFill>
                  <a:schemeClr val="accent1"/>
                </a:solidFill>
                <a:latin typeface="Oswald SemiBold"/>
                <a:cs typeface="Aharoni"/>
              </a:rPr>
              <a:t>2</a:t>
            </a:r>
            <a:r>
              <a:rPr lang="fr-FR" sz="2000" dirty="0">
                <a:solidFill>
                  <a:schemeClr val="accent1"/>
                </a:solidFill>
                <a:latin typeface="Oswald SemiBold"/>
                <a:cs typeface="Aharoni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Oswald SemiBold"/>
                <a:cs typeface="Aharoni"/>
              </a:rPr>
              <a:t>Project P2H </a:t>
            </a:r>
            <a:br>
              <a:rPr lang="en-US" sz="2800" dirty="0"/>
            </a:br>
            <a:br>
              <a:rPr lang="en-US" sz="2800" dirty="0"/>
            </a:br>
            <a:br>
              <a:rPr lang="fr-FR" sz="2800" dirty="0"/>
            </a:br>
            <a:br>
              <a:rPr lang="fr-FR" sz="2800" dirty="0"/>
            </a:br>
            <a:r>
              <a:rPr lang="fr-FR" sz="800" dirty="0"/>
              <a:t> </a:t>
            </a:r>
            <a:br>
              <a:rPr lang="fr-FR" sz="800" dirty="0"/>
            </a:br>
            <a:br>
              <a:rPr lang="fr-FR" sz="800" dirty="0"/>
            </a:br>
            <a:br>
              <a:rPr lang="fr-FR" sz="800" dirty="0"/>
            </a:br>
            <a:br>
              <a:rPr lang="fr-FR" sz="800" dirty="0"/>
            </a:br>
            <a:br>
              <a:rPr lang="fr-FR" sz="800" dirty="0"/>
            </a:br>
            <a:r>
              <a:rPr lang="en-BE" sz="2000" dirty="0">
                <a:solidFill>
                  <a:schemeClr val="accent5"/>
                </a:solidFill>
                <a:latin typeface="Oswald SemiBold"/>
                <a:cs typeface="Aharoni"/>
              </a:rPr>
              <a:t>3</a:t>
            </a:r>
            <a:r>
              <a:rPr lang="fr-FR" sz="2000" dirty="0">
                <a:solidFill>
                  <a:schemeClr val="accent5"/>
                </a:solidFill>
                <a:latin typeface="Oswald SemiBold"/>
                <a:cs typeface="Aharoni"/>
              </a:rPr>
              <a:t> Q&amp;A </a:t>
            </a:r>
            <a:br>
              <a:rPr lang="fr-FR" sz="2000" dirty="0">
                <a:solidFill>
                  <a:schemeClr val="accent5"/>
                </a:solidFill>
                <a:latin typeface="Oswald SemiBold"/>
                <a:cs typeface="Aharoni"/>
              </a:rPr>
            </a:br>
            <a:br>
              <a:rPr lang="fr-FR" sz="2000" dirty="0">
                <a:solidFill>
                  <a:schemeClr val="accent5"/>
                </a:solidFill>
                <a:latin typeface="Oswald SemiBold"/>
                <a:cs typeface="Aharoni"/>
              </a:rPr>
            </a:br>
            <a:br>
              <a:rPr lang="fr-FR" sz="2800" dirty="0">
                <a:solidFill>
                  <a:schemeClr val="accent5"/>
                </a:solidFill>
                <a:latin typeface="Oswald SemiBold"/>
                <a:cs typeface="Aharoni"/>
              </a:rPr>
            </a:br>
            <a:br>
              <a:rPr lang="fr-FR" sz="2800" dirty="0"/>
            </a:br>
            <a:br>
              <a:rPr lang="fr-FR" sz="2800" dirty="0"/>
            </a:br>
            <a:br>
              <a:rPr lang="fr-FR" sz="2800" dirty="0"/>
            </a:br>
            <a:endParaRPr lang="fr-FR" sz="2800" dirty="0">
              <a:solidFill>
                <a:schemeClr val="accent3"/>
              </a:solidFill>
              <a:latin typeface="Oswald SemiBold"/>
              <a:cs typeface="Aharon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A3D89-8D93-6AD1-FF62-7607CC9B01CE}"/>
              </a:ext>
            </a:extLst>
          </p:cNvPr>
          <p:cNvSpPr txBox="1"/>
          <p:nvPr/>
        </p:nvSpPr>
        <p:spPr>
          <a:xfrm>
            <a:off x="746234" y="3090041"/>
            <a:ext cx="52087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5925" lvl="3" indent="-514350">
              <a:buFont typeface="Arial" panose="020B0604020202020204" pitchFamily="34" charset="0"/>
              <a:buChar char="•"/>
            </a:pPr>
            <a:r>
              <a:rPr lang="en-BE" dirty="0" err="1">
                <a:latin typeface="Oswald Light"/>
              </a:rPr>
              <a:t>Motivatie</a:t>
            </a:r>
            <a:r>
              <a:rPr lang="en-BE" dirty="0">
                <a:latin typeface="Oswald Light"/>
              </a:rPr>
              <a:t> van </a:t>
            </a:r>
            <a:r>
              <a:rPr lang="en-BE" dirty="0" err="1">
                <a:latin typeface="Oswald Light"/>
              </a:rPr>
              <a:t>dit</a:t>
            </a:r>
            <a:r>
              <a:rPr lang="en-BE" dirty="0">
                <a:latin typeface="Oswald Light"/>
              </a:rPr>
              <a:t> project</a:t>
            </a:r>
          </a:p>
          <a:p>
            <a:pPr marL="415925" lvl="3" indent="-514350">
              <a:buFont typeface="Arial" panose="020B0604020202020204" pitchFamily="34" charset="0"/>
              <a:buChar char="•"/>
            </a:pPr>
            <a:r>
              <a:rPr lang="en-US" dirty="0" err="1">
                <a:latin typeface="Oswald Light"/>
              </a:rPr>
              <a:t>Flexibiliteit</a:t>
            </a:r>
            <a:r>
              <a:rPr lang="en-US" dirty="0">
                <a:latin typeface="Oswald Light"/>
              </a:rPr>
              <a:t> en </a:t>
            </a:r>
            <a:r>
              <a:rPr lang="en-US" dirty="0" err="1">
                <a:latin typeface="Oswald Light"/>
              </a:rPr>
              <a:t>integratie</a:t>
            </a:r>
            <a:r>
              <a:rPr lang="en-US" dirty="0">
                <a:latin typeface="Oswald Light"/>
              </a:rPr>
              <a:t> van de utilities</a:t>
            </a:r>
            <a:endParaRPr lang="en-BE" dirty="0">
              <a:latin typeface="Oswald Light"/>
            </a:endParaRPr>
          </a:p>
          <a:p>
            <a:pPr marL="415925" lvl="3" indent="-514350">
              <a:buFont typeface="Arial" panose="020B0604020202020204" pitchFamily="34" charset="0"/>
              <a:buChar char="•"/>
            </a:pPr>
            <a:r>
              <a:rPr lang="nl-NL" dirty="0">
                <a:latin typeface="Oswald Light"/>
              </a:rPr>
              <a:t>T</a:t>
            </a:r>
            <a:r>
              <a:rPr lang="en-BE" dirty="0" err="1">
                <a:latin typeface="Oswald Light"/>
              </a:rPr>
              <a:t>echnische</a:t>
            </a:r>
            <a:r>
              <a:rPr lang="en-BE" dirty="0">
                <a:latin typeface="Oswald Light"/>
              </a:rPr>
              <a:t> details </a:t>
            </a:r>
          </a:p>
          <a:p>
            <a:pPr marL="415925" lvl="3" indent="-514350">
              <a:buFont typeface="Arial" panose="020B0604020202020204" pitchFamily="34" charset="0"/>
              <a:buChar char="•"/>
            </a:pPr>
            <a:r>
              <a:rPr lang="en-US" dirty="0" err="1">
                <a:latin typeface="Oswald Light"/>
              </a:rPr>
              <a:t>Optimalisatie</a:t>
            </a:r>
            <a:r>
              <a:rPr lang="en-US" dirty="0">
                <a:latin typeface="Oswald Light"/>
              </a:rPr>
              <a:t> </a:t>
            </a:r>
            <a:r>
              <a:rPr lang="en-US" dirty="0" err="1">
                <a:latin typeface="Oswald Light"/>
              </a:rPr>
              <a:t>nutsactiva</a:t>
            </a:r>
            <a:r>
              <a:rPr lang="en-US" dirty="0">
                <a:latin typeface="Oswald Light"/>
              </a:rPr>
              <a:t> op de </a:t>
            </a:r>
            <a:r>
              <a:rPr lang="en-US" dirty="0" err="1">
                <a:latin typeface="Oswald Light"/>
              </a:rPr>
              <a:t>energiemarkt</a:t>
            </a:r>
            <a:endParaRPr lang="en-BE" dirty="0">
              <a:latin typeface="Oswald Light"/>
            </a:endParaRPr>
          </a:p>
          <a:p>
            <a:pPr marL="415925" lvl="3" indent="-514350">
              <a:buFont typeface="Arial" panose="020B0604020202020204" pitchFamily="34" charset="0"/>
              <a:buChar char="•"/>
            </a:pPr>
            <a:r>
              <a:rPr lang="en-BE" dirty="0" err="1">
                <a:latin typeface="Oswald Light"/>
              </a:rPr>
              <a:t>Kernboodschappen</a:t>
            </a:r>
            <a:endParaRPr lang="en-US" dirty="0">
              <a:latin typeface="Oswald Light"/>
            </a:endParaRPr>
          </a:p>
          <a:p>
            <a:pPr marL="358775" lvl="4"/>
            <a:endParaRPr lang="en-US" dirty="0">
              <a:latin typeface="Oswald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91DAA-3D51-6437-C468-1C082AEAA512}"/>
              </a:ext>
            </a:extLst>
          </p:cNvPr>
          <p:cNvSpPr txBox="1"/>
          <p:nvPr/>
        </p:nvSpPr>
        <p:spPr>
          <a:xfrm>
            <a:off x="1018948" y="614979"/>
            <a:ext cx="3942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1" indent="-514350">
              <a:buFont typeface="Arial" panose="020B0604020202020204" pitchFamily="34" charset="0"/>
              <a:buChar char="•"/>
            </a:pPr>
            <a:r>
              <a:rPr lang="en-US" dirty="0"/>
              <a:t>Site </a:t>
            </a:r>
            <a:r>
              <a:rPr lang="en-US" dirty="0" err="1"/>
              <a:t>wevelgem</a:t>
            </a:r>
            <a:endParaRPr lang="en-US" dirty="0"/>
          </a:p>
          <a:p>
            <a:pPr marL="514350" lvl="1" indent="-514350">
              <a:buFont typeface="Arial" panose="020B0604020202020204" pitchFamily="34" charset="0"/>
              <a:buChar char="•"/>
            </a:pP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visie</a:t>
            </a:r>
            <a:r>
              <a:rPr lang="en-US" dirty="0"/>
              <a:t> </a:t>
            </a:r>
          </a:p>
          <a:p>
            <a:pPr marL="514350" lvl="1" indent="-514350">
              <a:buFont typeface="Arial" panose="020B0604020202020204" pitchFamily="34" charset="0"/>
              <a:buChar char="•"/>
            </a:pPr>
            <a:r>
              <a:rPr lang="en-US" dirty="0" err="1"/>
              <a:t>Actieplan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integratie</a:t>
            </a:r>
            <a:r>
              <a:rPr lang="en-US" dirty="0"/>
              <a:t> en </a:t>
            </a:r>
            <a:r>
              <a:rPr lang="en-US" dirty="0" err="1"/>
              <a:t>transitie</a:t>
            </a:r>
            <a:endParaRPr lang="en-BE" dirty="0"/>
          </a:p>
          <a:p>
            <a:pPr marL="514350" lvl="1" indent="-514350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1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3A17AF-8C4E-65FD-9A13-CF35E5000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241" y="365122"/>
            <a:ext cx="7596905" cy="6127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57272C-8C09-0300-55CF-40251695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7429"/>
          </a:xfrm>
        </p:spPr>
        <p:txBody>
          <a:bodyPr>
            <a:normAutofit/>
          </a:bodyPr>
          <a:lstStyle/>
          <a:p>
            <a:r>
              <a:rPr lang="nl-BE" sz="2400"/>
              <a:t>Stoomketel 5</a:t>
            </a:r>
          </a:p>
        </p:txBody>
      </p:sp>
    </p:spTree>
    <p:extLst>
      <p:ext uri="{BB962C8B-B14F-4D97-AF65-F5344CB8AC3E}">
        <p14:creationId xmlns:p14="http://schemas.microsoft.com/office/powerpoint/2010/main" val="3125201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1A36C5-F9C8-B3E6-F8DA-58C152352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241" y="365122"/>
            <a:ext cx="7641038" cy="618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57272C-8C09-0300-55CF-40251695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7429"/>
          </a:xfrm>
        </p:spPr>
        <p:txBody>
          <a:bodyPr>
            <a:normAutofit/>
          </a:bodyPr>
          <a:lstStyle/>
          <a:p>
            <a:r>
              <a:rPr lang="nl-BE" sz="2400"/>
              <a:t>Stoomketel 6</a:t>
            </a:r>
          </a:p>
        </p:txBody>
      </p:sp>
    </p:spTree>
    <p:extLst>
      <p:ext uri="{BB962C8B-B14F-4D97-AF65-F5344CB8AC3E}">
        <p14:creationId xmlns:p14="http://schemas.microsoft.com/office/powerpoint/2010/main" val="4197925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1A6A-FAFA-42C2-AAF6-24ACA038D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NEW MV-SUBSTATION / UPGRADE Connection </a:t>
            </a:r>
            <a:r>
              <a:rPr lang="nl-BE" dirty="0" err="1"/>
              <a:t>with</a:t>
            </a:r>
            <a:r>
              <a:rPr lang="nl-BE" dirty="0"/>
              <a:t> public </a:t>
            </a:r>
            <a:r>
              <a:rPr lang="nl-BE" dirty="0" err="1"/>
              <a:t>grid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838EA-6899-4B3B-8F0D-6050B888D8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06026" y="2985969"/>
            <a:ext cx="2781795" cy="147821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nl-BE" dirty="0"/>
              <a:t>Inside </a:t>
            </a:r>
            <a:r>
              <a:rPr lang="nl-BE" dirty="0" err="1"/>
              <a:t>the</a:t>
            </a:r>
            <a:r>
              <a:rPr lang="nl-BE" dirty="0"/>
              <a:t> new </a:t>
            </a:r>
            <a:r>
              <a:rPr lang="nl-BE" dirty="0" err="1"/>
              <a:t>substation</a:t>
            </a:r>
            <a:endParaRPr lang="nl-BE" dirty="0"/>
          </a:p>
          <a:p>
            <a:pPr marL="0" indent="0" algn="ctr">
              <a:buNone/>
            </a:pPr>
            <a:r>
              <a:rPr lang="nl-BE" u="sng" dirty="0" err="1"/>
              <a:t>Futureproof</a:t>
            </a:r>
            <a:r>
              <a:rPr lang="nl-BE" u="sng" dirty="0"/>
              <a:t> : </a:t>
            </a:r>
          </a:p>
          <a:p>
            <a:pPr algn="ctr"/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receive</a:t>
            </a:r>
            <a:r>
              <a:rPr lang="nl-BE" dirty="0"/>
              <a:t> a direct </a:t>
            </a:r>
            <a:r>
              <a:rPr lang="nl-BE" dirty="0" err="1"/>
              <a:t>connection</a:t>
            </a:r>
            <a:endParaRPr lang="nl-BE" dirty="0"/>
          </a:p>
          <a:p>
            <a:pPr algn="ctr"/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integrate</a:t>
            </a:r>
            <a:r>
              <a:rPr lang="nl-BE" dirty="0"/>
              <a:t> a </a:t>
            </a:r>
            <a:r>
              <a:rPr lang="nl-BE" dirty="0" err="1"/>
              <a:t>battery</a:t>
            </a:r>
            <a:r>
              <a:rPr lang="nl-BE" dirty="0"/>
              <a:t> </a:t>
            </a:r>
            <a:r>
              <a:rPr lang="nl-BE" dirty="0" err="1"/>
              <a:t>connection</a:t>
            </a:r>
            <a:endParaRPr lang="nl-BE" dirty="0"/>
          </a:p>
          <a:p>
            <a:pPr algn="ctr"/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expand</a:t>
            </a:r>
            <a:r>
              <a:rPr lang="nl-BE" dirty="0"/>
              <a:t> </a:t>
            </a:r>
            <a:r>
              <a:rPr lang="nl-BE" dirty="0" err="1"/>
              <a:t>internal</a:t>
            </a:r>
            <a:r>
              <a:rPr lang="nl-BE" dirty="0"/>
              <a:t> </a:t>
            </a:r>
            <a:r>
              <a:rPr lang="nl-BE" dirty="0" err="1"/>
              <a:t>network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                      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5D44A-C0BE-4B1A-9DCD-1B66D24AD1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59650CD-E1E8-DC47-9033-3EC41DFE4007}" type="datetime4">
              <a:rPr lang="en-US" smtClean="0"/>
              <a:t>November 3,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54E80-DE59-45A1-AC38-F40103B34F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P2H ELEC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65CFD80-1F2B-45CA-950C-77D254135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046" y="1982182"/>
            <a:ext cx="41059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34EF375-3EC1-42E5-B96A-568C162C2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224" y="1314495"/>
            <a:ext cx="24777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A0BA015-AE8A-4E82-BA02-6963D174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58875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5A98E9-A2D6-40CE-9656-A7D345644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4A99E6DC-B36C-4BA8-94BA-574FFF7296DD" descr="IMG_4430.jpg">
            <a:extLst>
              <a:ext uri="{FF2B5EF4-FFF2-40B4-BE49-F238E27FC236}">
                <a16:creationId xmlns:a16="http://schemas.microsoft.com/office/drawing/2014/main" id="{87078BFE-D74C-40DA-8853-C3C816B23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90" y="2244115"/>
            <a:ext cx="3571567" cy="267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9DE0B83-29ED-4462-85F2-6ADA2AEF6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942" y="1491268"/>
            <a:ext cx="70202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1" name="BA9CB571-D35A-45EF-97AD-A41BC9CE05F1" descr="IMG_4431.jpg">
            <a:extLst>
              <a:ext uri="{FF2B5EF4-FFF2-40B4-BE49-F238E27FC236}">
                <a16:creationId xmlns:a16="http://schemas.microsoft.com/office/drawing/2014/main" id="{FD98FCCE-4DD1-4943-B87E-890FD7DC0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96" y="2288361"/>
            <a:ext cx="3510116" cy="26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52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E02D84-5C49-61D2-8E37-E09669EA0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1152" y="1057062"/>
            <a:ext cx="10097909" cy="43440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0BAFD-35BA-69AB-D838-4FF689B6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12BC5-BE20-F189-7BD7-A32FF36AE9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Tijdslijn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467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EDF02-EFE2-E9B4-B59D-B323C4D0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79F9BA-1F11-D8D6-D16F-1A89918734D9}"/>
              </a:ext>
            </a:extLst>
          </p:cNvPr>
          <p:cNvSpPr/>
          <p:nvPr/>
        </p:nvSpPr>
        <p:spPr>
          <a:xfrm>
            <a:off x="853473" y="1057062"/>
            <a:ext cx="4536831" cy="1638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96B86219-A42A-1421-B33C-FD1975C02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343" y="3923149"/>
            <a:ext cx="7287082" cy="2681631"/>
          </a:xfrm>
          <a:prstGeom prst="rect">
            <a:avLst/>
          </a:prstGeom>
        </p:spPr>
      </p:pic>
      <p:pic>
        <p:nvPicPr>
          <p:cNvPr id="12" name="Content Placeholder 11" descr="A diagram of a diagram of a train&#10;&#10;Description automatically generated with medium confidence">
            <a:extLst>
              <a:ext uri="{FF2B5EF4-FFF2-40B4-BE49-F238E27FC236}">
                <a16:creationId xmlns:a16="http://schemas.microsoft.com/office/drawing/2014/main" id="{85637F83-C8A4-0C93-D264-B7619EBB5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85" y="0"/>
            <a:ext cx="8935741" cy="366321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024B88-B910-17C9-1A1E-EBDFF72A3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err="1"/>
              <a:t>Overzicht</a:t>
            </a:r>
            <a:r>
              <a:rPr lang="fr-FR"/>
              <a:t> &amp; </a:t>
            </a:r>
            <a:r>
              <a:rPr lang="fr-FR" err="1"/>
              <a:t>aansturing</a:t>
            </a:r>
            <a:r>
              <a:rPr lang="fr-FR"/>
              <a:t> </a:t>
            </a:r>
            <a:r>
              <a:rPr lang="fr-FR" err="1"/>
              <a:t>stoomproductie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09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ey machine with pipes and tubes">
            <a:extLst>
              <a:ext uri="{FF2B5EF4-FFF2-40B4-BE49-F238E27FC236}">
                <a16:creationId xmlns:a16="http://schemas.microsoft.com/office/drawing/2014/main" id="{576E3ACD-C3D5-F520-D92E-98923E091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42" y="1196779"/>
            <a:ext cx="6221464" cy="475297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D914-97D4-3BD2-7861-229B6DB5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1BA1B-8C01-AB05-4A4B-A828A50E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0A62FF-13A6-1ED3-5628-A01E354FDF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98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ey machine with a red handle&#10;&#10;Description automatically generated">
            <a:extLst>
              <a:ext uri="{FF2B5EF4-FFF2-40B4-BE49-F238E27FC236}">
                <a16:creationId xmlns:a16="http://schemas.microsoft.com/office/drawing/2014/main" id="{07FE478F-39DF-F4D7-7EFB-110454654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74" y="1700213"/>
            <a:ext cx="6221464" cy="475297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CBE4AC-8853-EA74-0898-36CA0F59B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3B9AD-47FB-64F0-3CD1-E1D90D25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9823A-F320-0576-8326-F0D851C825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14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9BDD5-A6A3-443A-DAE3-621E4800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7CC0F5-E790-8EF4-0A28-70DAE6BDF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Hybride boiler 6</a:t>
            </a:r>
            <a:endParaRPr lang="nl-B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053659-90F6-3DDD-AE00-EDF33A3BE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44805" y="1600769"/>
            <a:ext cx="7330224" cy="3656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645A29-B977-F341-5541-A9D52172339E}"/>
              </a:ext>
            </a:extLst>
          </p:cNvPr>
          <p:cNvSpPr txBox="1"/>
          <p:nvPr/>
        </p:nvSpPr>
        <p:spPr>
          <a:xfrm>
            <a:off x="463923" y="2084864"/>
            <a:ext cx="3023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/>
              <a:t>10 </a:t>
            </a:r>
            <a:r>
              <a:rPr lang="fr-FR" err="1"/>
              <a:t>elektrische</a:t>
            </a:r>
            <a:r>
              <a:rPr lang="fr-FR"/>
              <a:t> </a:t>
            </a:r>
            <a:r>
              <a:rPr lang="fr-FR" err="1"/>
              <a:t>weerstanden</a:t>
            </a:r>
            <a:r>
              <a:rPr lang="fr-FR"/>
              <a:t> van 200 </a:t>
            </a:r>
            <a:r>
              <a:rPr lang="fr-FR" err="1"/>
              <a:t>kWe</a:t>
            </a:r>
            <a:r>
              <a:rPr lang="fr-FR"/>
              <a:t> </a:t>
            </a:r>
            <a:r>
              <a:rPr lang="en-GB"/>
              <a:t>= 2000 </a:t>
            </a:r>
            <a:r>
              <a:rPr lang="en-GB" err="1"/>
              <a:t>kWe</a:t>
            </a:r>
            <a:endParaRPr lang="en-GB"/>
          </a:p>
          <a:p>
            <a:pPr algn="l"/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err="1"/>
              <a:t>Weerstand</a:t>
            </a:r>
            <a:r>
              <a:rPr lang="en-GB"/>
              <a:t> 1 met thyristor 0 – 100% </a:t>
            </a:r>
            <a:r>
              <a:rPr lang="en-GB" err="1"/>
              <a:t>traploze</a:t>
            </a:r>
            <a:r>
              <a:rPr lang="en-GB"/>
              <a:t> </a:t>
            </a:r>
            <a:r>
              <a:rPr lang="en-GB" err="1"/>
              <a:t>regeling</a:t>
            </a:r>
            <a:endParaRPr lang="en-GB"/>
          </a:p>
          <a:p>
            <a:pPr algn="l"/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err="1"/>
              <a:t>Weerstanden</a:t>
            </a:r>
            <a:r>
              <a:rPr lang="en-GB"/>
              <a:t> 2-10  </a:t>
            </a:r>
            <a:r>
              <a:rPr lang="en-GB" err="1"/>
              <a:t>aan</a:t>
            </a:r>
            <a:r>
              <a:rPr lang="en-GB"/>
              <a:t>/</a:t>
            </a:r>
            <a:r>
              <a:rPr lang="en-GB" err="1"/>
              <a:t>uit</a:t>
            </a:r>
            <a:r>
              <a:rPr lang="en-GB"/>
              <a:t> </a:t>
            </a:r>
            <a:r>
              <a:rPr lang="en-GB" err="1"/>
              <a:t>regeling</a:t>
            </a:r>
            <a:r>
              <a:rPr lang="en-GB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err="1"/>
              <a:t>Elektrische</a:t>
            </a:r>
            <a:r>
              <a:rPr lang="en-GB"/>
              <a:t> </a:t>
            </a:r>
            <a:r>
              <a:rPr lang="en-GB" err="1"/>
              <a:t>stoomproductie</a:t>
            </a:r>
            <a:r>
              <a:rPr lang="en-GB"/>
              <a:t> </a:t>
            </a:r>
            <a:r>
              <a:rPr lang="en-GB" err="1"/>
              <a:t>gedreven</a:t>
            </a:r>
            <a:r>
              <a:rPr lang="en-GB"/>
              <a:t> door </a:t>
            </a:r>
            <a:r>
              <a:rPr lang="en-GB" err="1"/>
              <a:t>energieprijs</a:t>
            </a:r>
            <a:r>
              <a:rPr lang="en-GB"/>
              <a:t> day-ahead of </a:t>
            </a:r>
            <a:r>
              <a:rPr lang="en-GB" err="1"/>
              <a:t>onbalans</a:t>
            </a:r>
            <a:r>
              <a:rPr lang="en-GB"/>
              <a:t>. </a:t>
            </a:r>
            <a:r>
              <a:rPr lang="en-GB" err="1"/>
              <a:t>Drukstijging</a:t>
            </a:r>
            <a:r>
              <a:rPr lang="en-GB"/>
              <a:t> in </a:t>
            </a:r>
            <a:r>
              <a:rPr lang="en-GB" err="1"/>
              <a:t>ketel</a:t>
            </a:r>
            <a:r>
              <a:rPr lang="en-GB"/>
              <a:t> </a:t>
            </a:r>
            <a:r>
              <a:rPr lang="en-GB" err="1"/>
              <a:t>wordt</a:t>
            </a:r>
            <a:r>
              <a:rPr lang="en-GB"/>
              <a:t> </a:t>
            </a:r>
            <a:r>
              <a:rPr lang="en-GB" err="1"/>
              <a:t>geabsorbeerd</a:t>
            </a:r>
            <a:r>
              <a:rPr lang="en-GB"/>
              <a:t> door </a:t>
            </a:r>
            <a:r>
              <a:rPr lang="en-GB" err="1"/>
              <a:t>stoomnet</a:t>
            </a:r>
            <a:r>
              <a:rPr lang="en-GB"/>
              <a:t>.</a:t>
            </a:r>
            <a:endParaRPr lang="nl-B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25E27D-A50E-AEFE-CF91-5F74D0284562}"/>
              </a:ext>
            </a:extLst>
          </p:cNvPr>
          <p:cNvCxnSpPr/>
          <p:nvPr/>
        </p:nvCxnSpPr>
        <p:spPr>
          <a:xfrm>
            <a:off x="3415553" y="3072653"/>
            <a:ext cx="2084294" cy="65218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11E248-9604-7E6E-1EE2-566B74858349}"/>
              </a:ext>
            </a:extLst>
          </p:cNvPr>
          <p:cNvSpPr txBox="1"/>
          <p:nvPr/>
        </p:nvSpPr>
        <p:spPr>
          <a:xfrm>
            <a:off x="8068235" y="5694829"/>
            <a:ext cx="3358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/>
              <a:t>Brander </a:t>
            </a:r>
            <a:r>
              <a:rPr lang="en-GB" err="1"/>
              <a:t>schakelt</a:t>
            </a:r>
            <a:r>
              <a:rPr lang="en-GB"/>
              <a:t> </a:t>
            </a:r>
            <a:r>
              <a:rPr lang="en-GB" err="1"/>
              <a:t>uit</a:t>
            </a:r>
            <a:r>
              <a:rPr lang="en-GB"/>
              <a:t> </a:t>
            </a:r>
            <a:r>
              <a:rPr lang="en-GB" err="1"/>
              <a:t>vanaf</a:t>
            </a:r>
            <a:r>
              <a:rPr lang="en-GB"/>
              <a:t> 11,4 </a:t>
            </a:r>
            <a:r>
              <a:rPr lang="en-GB" err="1"/>
              <a:t>barg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33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5DADB-7439-6C52-1855-B516125D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29378-44FC-4885-5848-D1536E6DBF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Hybride boiler 7</a:t>
            </a:r>
            <a:endParaRPr lang="nl-B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1EDC26-050E-25C8-CB86-251F8B6D2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5006" y="1788381"/>
            <a:ext cx="7343537" cy="3638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1598FA-7058-BA34-BF47-21B0663D9FFC}"/>
              </a:ext>
            </a:extLst>
          </p:cNvPr>
          <p:cNvSpPr txBox="1"/>
          <p:nvPr/>
        </p:nvSpPr>
        <p:spPr>
          <a:xfrm>
            <a:off x="416722" y="1788381"/>
            <a:ext cx="3023808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/>
              <a:t>10 </a:t>
            </a:r>
            <a:r>
              <a:rPr lang="fr-FR" err="1"/>
              <a:t>elektrische</a:t>
            </a:r>
            <a:r>
              <a:rPr lang="fr-FR"/>
              <a:t> </a:t>
            </a:r>
            <a:r>
              <a:rPr lang="fr-FR" err="1"/>
              <a:t>weerstanden</a:t>
            </a:r>
            <a:r>
              <a:rPr lang="fr-FR"/>
              <a:t> van 200 </a:t>
            </a:r>
            <a:r>
              <a:rPr lang="fr-FR" err="1"/>
              <a:t>kWe</a:t>
            </a:r>
            <a:r>
              <a:rPr lang="fr-FR"/>
              <a:t> </a:t>
            </a:r>
            <a:r>
              <a:rPr lang="en-GB"/>
              <a:t>= 2000 </a:t>
            </a:r>
            <a:r>
              <a:rPr lang="en-GB" err="1"/>
              <a:t>kWe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Max rate 40kw/s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err="1"/>
              <a:t>Weerstand</a:t>
            </a:r>
            <a:r>
              <a:rPr lang="en-GB"/>
              <a:t> 1 met thyristor 0 – 100% </a:t>
            </a:r>
            <a:r>
              <a:rPr lang="en-GB" err="1"/>
              <a:t>traploze</a:t>
            </a:r>
            <a:r>
              <a:rPr lang="en-GB"/>
              <a:t> </a:t>
            </a:r>
            <a:r>
              <a:rPr lang="en-GB" err="1"/>
              <a:t>regeling</a:t>
            </a:r>
            <a:endParaRPr lang="en-GB"/>
          </a:p>
          <a:p>
            <a:pPr algn="l"/>
            <a:endParaRPr lang="en-GB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err="1"/>
              <a:t>Weerstanden</a:t>
            </a:r>
            <a:r>
              <a:rPr lang="en-GB"/>
              <a:t> 2-10  </a:t>
            </a:r>
            <a:r>
              <a:rPr lang="en-GB" err="1"/>
              <a:t>aan</a:t>
            </a:r>
            <a:r>
              <a:rPr lang="en-GB"/>
              <a:t>/</a:t>
            </a:r>
            <a:r>
              <a:rPr lang="en-GB" err="1"/>
              <a:t>uit</a:t>
            </a:r>
            <a:r>
              <a:rPr lang="en-GB"/>
              <a:t> </a:t>
            </a:r>
            <a:r>
              <a:rPr lang="en-GB" err="1"/>
              <a:t>regeling</a:t>
            </a:r>
            <a:r>
              <a:rPr lang="en-GB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err="1"/>
              <a:t>Elektrische</a:t>
            </a:r>
            <a:r>
              <a:rPr lang="en-GB"/>
              <a:t> </a:t>
            </a:r>
            <a:r>
              <a:rPr lang="en-GB" err="1"/>
              <a:t>stoomproductie</a:t>
            </a:r>
            <a:r>
              <a:rPr lang="en-GB"/>
              <a:t> </a:t>
            </a:r>
            <a:r>
              <a:rPr lang="en-GB" err="1"/>
              <a:t>gedreven</a:t>
            </a:r>
            <a:r>
              <a:rPr lang="en-GB"/>
              <a:t> door </a:t>
            </a:r>
            <a:r>
              <a:rPr lang="en-GB" err="1"/>
              <a:t>flexibiliteit</a:t>
            </a:r>
            <a:r>
              <a:rPr lang="en-GB"/>
              <a:t> of </a:t>
            </a:r>
            <a:r>
              <a:rPr lang="en-GB" err="1"/>
              <a:t>energieprijs</a:t>
            </a:r>
            <a:r>
              <a:rPr lang="en-GB"/>
              <a:t> day-ahead of </a:t>
            </a:r>
            <a:r>
              <a:rPr lang="en-GB" err="1"/>
              <a:t>onbalans</a:t>
            </a:r>
            <a:r>
              <a:rPr lang="en-GB"/>
              <a:t>. </a:t>
            </a:r>
            <a:r>
              <a:rPr lang="en-GB" err="1"/>
              <a:t>Drukstijging</a:t>
            </a:r>
            <a:r>
              <a:rPr lang="en-GB"/>
              <a:t> in </a:t>
            </a:r>
            <a:r>
              <a:rPr lang="en-GB" err="1"/>
              <a:t>ketel</a:t>
            </a:r>
            <a:r>
              <a:rPr lang="en-GB"/>
              <a:t> </a:t>
            </a:r>
            <a:r>
              <a:rPr lang="en-GB" err="1"/>
              <a:t>wordt</a:t>
            </a:r>
            <a:r>
              <a:rPr lang="en-GB"/>
              <a:t> </a:t>
            </a:r>
            <a:r>
              <a:rPr lang="en-GB" err="1"/>
              <a:t>geabsorbeerd</a:t>
            </a:r>
            <a:r>
              <a:rPr lang="en-GB"/>
              <a:t> door </a:t>
            </a:r>
            <a:r>
              <a:rPr lang="en-GB" err="1"/>
              <a:t>stoomnet</a:t>
            </a:r>
            <a:r>
              <a:rPr lang="en-GB"/>
              <a:t>.</a:t>
            </a:r>
            <a:endParaRPr lang="nl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2682B-6198-4F33-515A-5D61BE28DBDA}"/>
              </a:ext>
            </a:extLst>
          </p:cNvPr>
          <p:cNvSpPr txBox="1"/>
          <p:nvPr/>
        </p:nvSpPr>
        <p:spPr>
          <a:xfrm>
            <a:off x="6913568" y="5521146"/>
            <a:ext cx="440391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4291D0-688F-9374-45E5-F1AC1D619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0122" y="1317812"/>
            <a:ext cx="7999323" cy="46176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E390C-6BE0-E198-9675-0F2BFBFD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B9D63-7A91-6F39-CEA4-862349C41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Absorptie</a:t>
            </a:r>
            <a:r>
              <a:rPr lang="en-GB"/>
              <a:t> </a:t>
            </a:r>
            <a:r>
              <a:rPr lang="en-GB" err="1"/>
              <a:t>elektrische</a:t>
            </a:r>
            <a:r>
              <a:rPr lang="en-GB"/>
              <a:t> </a:t>
            </a:r>
            <a:r>
              <a:rPr lang="en-GB" err="1"/>
              <a:t>stoomproductie</a:t>
            </a:r>
            <a:endParaRPr lang="nl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ECDA5-CA4B-5B32-FCFC-316CD22308A0}"/>
              </a:ext>
            </a:extLst>
          </p:cNvPr>
          <p:cNvSpPr txBox="1"/>
          <p:nvPr/>
        </p:nvSpPr>
        <p:spPr>
          <a:xfrm>
            <a:off x="316853" y="1317812"/>
            <a:ext cx="2843206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Ten </a:t>
            </a:r>
            <a:r>
              <a:rPr lang="en-GB" dirty="0" err="1"/>
              <a:t>gevolge</a:t>
            </a:r>
            <a:r>
              <a:rPr lang="en-GB" dirty="0"/>
              <a:t> van het </a:t>
            </a:r>
            <a:r>
              <a:rPr lang="en-GB" dirty="0" err="1"/>
              <a:t>snel</a:t>
            </a:r>
            <a:r>
              <a:rPr lang="en-GB" dirty="0"/>
              <a:t> </a:t>
            </a:r>
            <a:r>
              <a:rPr lang="en-GB" dirty="0" err="1"/>
              <a:t>inkomen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stoppen</a:t>
            </a:r>
            <a:r>
              <a:rPr lang="en-GB" dirty="0"/>
              <a:t> van </a:t>
            </a:r>
            <a:r>
              <a:rPr lang="en-GB" dirty="0" err="1"/>
              <a:t>elektrische</a:t>
            </a:r>
            <a:r>
              <a:rPr lang="en-GB" dirty="0"/>
              <a:t> </a:t>
            </a:r>
            <a:r>
              <a:rPr lang="en-GB" dirty="0" err="1"/>
              <a:t>stoomproductie</a:t>
            </a:r>
            <a:r>
              <a:rPr lang="en-GB" dirty="0"/>
              <a:t> is er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aanzienlijke</a:t>
            </a:r>
            <a:r>
              <a:rPr lang="en-GB" dirty="0"/>
              <a:t> </a:t>
            </a:r>
            <a:r>
              <a:rPr lang="en-GB" dirty="0" err="1"/>
              <a:t>drukstijging</a:t>
            </a:r>
            <a:r>
              <a:rPr lang="en-GB" dirty="0"/>
              <a:t> in de </a:t>
            </a:r>
            <a:r>
              <a:rPr lang="en-GB" dirty="0" err="1"/>
              <a:t>stoomketel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bijgevolg</a:t>
            </a:r>
            <a:r>
              <a:rPr lang="en-GB" dirty="0"/>
              <a:t> in het </a:t>
            </a:r>
            <a:r>
              <a:rPr lang="en-GB" dirty="0" err="1"/>
              <a:t>stoomnet</a:t>
            </a:r>
            <a:r>
              <a:rPr lang="en-GB" dirty="0"/>
              <a:t>. Het is </a:t>
            </a:r>
            <a:r>
              <a:rPr lang="en-GB" dirty="0" err="1"/>
              <a:t>belangrijk</a:t>
            </a:r>
            <a:r>
              <a:rPr lang="en-GB" dirty="0"/>
              <a:t> om </a:t>
            </a:r>
            <a:r>
              <a:rPr lang="en-GB" dirty="0" err="1"/>
              <a:t>voldoende</a:t>
            </a:r>
            <a:r>
              <a:rPr lang="en-GB" dirty="0"/>
              <a:t> marge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hebben</a:t>
            </a:r>
            <a:r>
              <a:rPr lang="en-GB" dirty="0"/>
              <a:t> om </a:t>
            </a:r>
            <a:r>
              <a:rPr lang="en-GB" dirty="0" err="1"/>
              <a:t>deze</a:t>
            </a:r>
            <a:r>
              <a:rPr lang="en-GB" dirty="0"/>
              <a:t> </a:t>
            </a:r>
            <a:r>
              <a:rPr lang="en-GB" dirty="0" err="1"/>
              <a:t>drukstijgingen</a:t>
            </a:r>
            <a:r>
              <a:rPr lang="en-GB" dirty="0"/>
              <a:t> op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vangen</a:t>
            </a:r>
            <a:r>
              <a:rPr lang="en-GB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B</a:t>
            </a:r>
            <a:r>
              <a:rPr lang="en-BE" dirty="0" err="1"/>
              <a:t>ijkomende</a:t>
            </a:r>
            <a:r>
              <a:rPr lang="en-BE" dirty="0"/>
              <a:t> </a:t>
            </a:r>
            <a:r>
              <a:rPr lang="en-BE" dirty="0" err="1"/>
              <a:t>overgangsverschijnselen</a:t>
            </a:r>
            <a:endParaRPr lang="en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W</a:t>
            </a:r>
            <a:r>
              <a:rPr lang="en-BE" dirty="0" err="1"/>
              <a:t>aterniveau</a:t>
            </a:r>
            <a:r>
              <a:rPr lang="en-BE" dirty="0"/>
              <a:t> in </a:t>
            </a:r>
            <a:r>
              <a:rPr lang="en-BE" dirty="0" err="1"/>
              <a:t>ketel</a:t>
            </a:r>
            <a:endParaRPr lang="en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G</a:t>
            </a:r>
            <a:r>
              <a:rPr lang="en-BE" dirty="0" err="1"/>
              <a:t>asdruk</a:t>
            </a:r>
            <a:endParaRPr lang="en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G</a:t>
            </a:r>
            <a:r>
              <a:rPr lang="en-BE" dirty="0" err="1"/>
              <a:t>eleidbaarheid</a:t>
            </a:r>
            <a:r>
              <a:rPr lang="en-BE" dirty="0"/>
              <a:t> en </a:t>
            </a:r>
            <a:r>
              <a:rPr lang="en-BE" dirty="0" err="1"/>
              <a:t>spui</a:t>
            </a:r>
            <a:endParaRPr lang="en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T</a:t>
            </a:r>
            <a:r>
              <a:rPr lang="en-BE" dirty="0" err="1"/>
              <a:t>ijdelijk</a:t>
            </a:r>
            <a:r>
              <a:rPr lang="en-BE" dirty="0"/>
              <a:t> </a:t>
            </a:r>
            <a:r>
              <a:rPr lang="en-BE" dirty="0" err="1"/>
              <a:t>vermindering</a:t>
            </a:r>
            <a:r>
              <a:rPr lang="en-BE" dirty="0"/>
              <a:t> </a:t>
            </a:r>
            <a:r>
              <a:rPr lang="en-BE" dirty="0" err="1"/>
              <a:t>toevoerdebiet</a:t>
            </a:r>
            <a:r>
              <a:rPr lang="en-BE" dirty="0"/>
              <a:t> door </a:t>
            </a:r>
            <a:r>
              <a:rPr lang="en-BE" dirty="0" err="1"/>
              <a:t>hogere</a:t>
            </a:r>
            <a:r>
              <a:rPr lang="en-BE" dirty="0"/>
              <a:t> </a:t>
            </a:r>
            <a:r>
              <a:rPr lang="en-BE" dirty="0" err="1"/>
              <a:t>tegendruk</a:t>
            </a:r>
            <a:r>
              <a:rPr lang="en-GB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024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53C9A0-0784-F195-D3DF-F8D3F7FA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62215C-7302-E674-B8E2-6BDDA8385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DEE96C-62F2-0FDD-530C-82DD3EFCC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5353D3-54C3-FC73-EB32-65CD9520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26C8B-C520-64A9-0717-C5B74F34C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81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056F71-567F-F596-CB62-886953D72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707" y="2133600"/>
            <a:ext cx="10853592" cy="38615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35C66-3D4E-B1A2-CE2A-BEC5BFE4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D07DF-AED5-601C-0911-3EF676617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Wisselwerking</a:t>
            </a:r>
            <a:r>
              <a:rPr lang="en-GB"/>
              <a:t> Gas &amp; </a:t>
            </a:r>
            <a:r>
              <a:rPr lang="en-GB" err="1"/>
              <a:t>Elektriciteitsprofiel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20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9794C-EE3E-2581-576E-EFBC6E22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D768F-4722-2D61-2CA0-66BEF3AD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DD27F-0A30-81AF-0E40-D9B0CA4CC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err="1"/>
              <a:t>Stoomprofielen</a:t>
            </a:r>
            <a:r>
              <a:rPr lang="fr-FR"/>
              <a:t> (ton/h)</a:t>
            </a:r>
            <a:endParaRPr lang="nl-BE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0897F1A-901E-3519-CB80-4096162F5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8566" y="1700213"/>
            <a:ext cx="6819638" cy="3652142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88A36C-A885-AB54-342D-BE349915B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204" y="1996257"/>
            <a:ext cx="4198770" cy="286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6ACA4-CFFA-2B5B-8CD6-EB1DE692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5" name="Picture 2" descr="Alpro — Best Sustainability Strategy | Europe 2020 - Business Vision">
            <a:extLst>
              <a:ext uri="{FF2B5EF4-FFF2-40B4-BE49-F238E27FC236}">
                <a16:creationId xmlns:a16="http://schemas.microsoft.com/office/drawing/2014/main" id="{038EF83B-5CD9-0DBB-99F9-B3838F27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30" y="266658"/>
            <a:ext cx="1331690" cy="6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5699CFC-80E2-F217-3A59-1624EA395D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850" y="367787"/>
            <a:ext cx="8993668" cy="863237"/>
          </a:xfrm>
        </p:spPr>
        <p:txBody>
          <a:bodyPr/>
          <a:lstStyle/>
          <a:p>
            <a:r>
              <a:rPr lang="en-GB" err="1"/>
              <a:t>Optimalisatie</a:t>
            </a:r>
            <a:r>
              <a:rPr lang="en-GB" sz="3600">
                <a:solidFill>
                  <a:srgbClr val="002060"/>
                </a:solidFill>
              </a:rPr>
              <a:t> </a:t>
            </a:r>
            <a:r>
              <a:rPr lang="en-GB" err="1"/>
              <a:t>activa</a:t>
            </a:r>
            <a:r>
              <a:rPr lang="en-GB"/>
              <a:t> op de </a:t>
            </a:r>
            <a:r>
              <a:rPr lang="en-GB" err="1"/>
              <a:t>energiemarkten</a:t>
            </a:r>
            <a:endParaRPr lang="en-B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BB6130-47D6-D7E7-845F-272EF05286A1}"/>
              </a:ext>
            </a:extLst>
          </p:cNvPr>
          <p:cNvSpPr txBox="1">
            <a:spLocks/>
          </p:cNvSpPr>
          <p:nvPr/>
        </p:nvSpPr>
        <p:spPr>
          <a:xfrm>
            <a:off x="937229" y="1096120"/>
            <a:ext cx="6896936" cy="53940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swald Light" pitchFamily="2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swald Light" pitchFamily="2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315" lvl="1" indent="-285115"/>
            <a:endParaRPr lang="en-GB" sz="1400" b="1" cap="all">
              <a:latin typeface="+mj-lt"/>
              <a:cs typeface="Arial"/>
            </a:endParaRPr>
          </a:p>
          <a:p>
            <a:pPr marL="342265" indent="-342265"/>
            <a:endParaRPr lang="en-GB" sz="1400" b="1">
              <a:cs typeface="Arial"/>
            </a:endParaRPr>
          </a:p>
          <a:p>
            <a:pPr marL="342265" indent="-342265"/>
            <a:endParaRPr lang="en-GB" sz="1400" b="1">
              <a:cs typeface="Arial"/>
            </a:endParaRPr>
          </a:p>
          <a:p>
            <a:pPr marL="342265" indent="-342265"/>
            <a:endParaRPr lang="en-GB" sz="1400" b="1">
              <a:cs typeface="Arial"/>
            </a:endParaRPr>
          </a:p>
          <a:p>
            <a:pPr marL="342265" indent="-342265"/>
            <a:endParaRPr lang="en-GB" sz="1400" b="1"/>
          </a:p>
          <a:p>
            <a:pPr marL="342265" indent="-342265"/>
            <a:endParaRPr lang="en-GB" sz="1400" b="1"/>
          </a:p>
          <a:p>
            <a:pPr marL="342265" indent="-342265"/>
            <a:endParaRPr lang="en-GB" sz="1400" b="1"/>
          </a:p>
          <a:p>
            <a:pPr marL="342265" indent="-342265"/>
            <a:endParaRPr lang="en-GB" sz="1400"/>
          </a:p>
          <a:p>
            <a:pPr marL="742315" lvl="1" indent="-285115"/>
            <a:endParaRPr lang="en-GB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0408A-9F7C-F72F-6D8A-8564A7A31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1" y="1231024"/>
            <a:ext cx="10727921" cy="47199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DBAFCB-6199-0CB5-4CA3-A7E30A8CC384}"/>
              </a:ext>
            </a:extLst>
          </p:cNvPr>
          <p:cNvSpPr/>
          <p:nvPr/>
        </p:nvSpPr>
        <p:spPr>
          <a:xfrm>
            <a:off x="10421053" y="5749598"/>
            <a:ext cx="833718" cy="35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A63E07-7983-9005-42B6-781EDB21AB48}"/>
              </a:ext>
            </a:extLst>
          </p:cNvPr>
          <p:cNvSpPr/>
          <p:nvPr/>
        </p:nvSpPr>
        <p:spPr>
          <a:xfrm>
            <a:off x="5095875" y="5881414"/>
            <a:ext cx="1195592" cy="9003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err="1">
                <a:solidFill>
                  <a:sysClr val="windowText" lastClr="000000"/>
                </a:solidFill>
              </a:rPr>
              <a:t>aFRR</a:t>
            </a:r>
            <a:r>
              <a:rPr lang="en-GB" b="1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b="1">
                <a:solidFill>
                  <a:sysClr val="windowText" lastClr="000000"/>
                </a:solidFill>
              </a:rPr>
              <a:t>R2 + / R2 - </a:t>
            </a:r>
            <a:endParaRPr lang="nl-BE" b="1">
              <a:solidFill>
                <a:sysClr val="windowText" lastClr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97E7D0-DD4F-C786-C3F0-CBCC2B298A14}"/>
              </a:ext>
            </a:extLst>
          </p:cNvPr>
          <p:cNvSpPr/>
          <p:nvPr/>
        </p:nvSpPr>
        <p:spPr>
          <a:xfrm>
            <a:off x="6547264" y="5862784"/>
            <a:ext cx="1047398" cy="9003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</a:rPr>
              <a:t>Imbalance </a:t>
            </a:r>
            <a:endParaRPr lang="nl-BE" b="1">
              <a:solidFill>
                <a:sysClr val="windowText" lastClr="00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BAEABA-124B-589C-B17A-1E5379C9E518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5693671" y="5476875"/>
            <a:ext cx="523047" cy="404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44B62F-FD27-675C-3A66-E737FFD74F01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633577" y="5476875"/>
            <a:ext cx="437386" cy="385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218178-E00C-98A0-25BF-71195F6B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0F03C-0417-4A7A-41AB-DC62A834D5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4" y="413912"/>
            <a:ext cx="7453967" cy="1286301"/>
          </a:xfrm>
        </p:spPr>
        <p:txBody>
          <a:bodyPr/>
          <a:lstStyle/>
          <a:p>
            <a:r>
              <a:rPr lang="en-GB" err="1"/>
              <a:t>Optimalisatie</a:t>
            </a:r>
            <a:r>
              <a:rPr lang="en-GB"/>
              <a:t> </a:t>
            </a:r>
            <a:r>
              <a:rPr lang="en-GB" err="1"/>
              <a:t>activa</a:t>
            </a:r>
            <a:r>
              <a:rPr lang="en-GB"/>
              <a:t> op de </a:t>
            </a:r>
            <a:r>
              <a:rPr lang="en-GB" err="1"/>
              <a:t>energiemarkten</a:t>
            </a:r>
            <a:endParaRPr lang="nl-BE"/>
          </a:p>
        </p:txBody>
      </p:sp>
      <p:pic>
        <p:nvPicPr>
          <p:cNvPr id="7" name="Picture 6" descr="A diagram of a process of optimization&#10;&#10;Description automatically generated">
            <a:extLst>
              <a:ext uri="{FF2B5EF4-FFF2-40B4-BE49-F238E27FC236}">
                <a16:creationId xmlns:a16="http://schemas.microsoft.com/office/drawing/2014/main" id="{078A09FB-B88D-6C33-8370-2000A039E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9" y="823138"/>
            <a:ext cx="9401556" cy="56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05F5F4-F6F5-294B-A3AA-7D3357FA4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 dirty="0" err="1"/>
              <a:t>Flexibiliteit</a:t>
            </a:r>
            <a:r>
              <a:rPr lang="en-BE" dirty="0"/>
              <a:t> via de utilities is </a:t>
            </a:r>
            <a:r>
              <a:rPr lang="en-BE" dirty="0" err="1"/>
              <a:t>een</a:t>
            </a:r>
            <a:r>
              <a:rPr lang="en-BE" dirty="0"/>
              <a:t> </a:t>
            </a:r>
            <a:r>
              <a:rPr lang="en-BE" dirty="0" err="1"/>
              <a:t>deel</a:t>
            </a:r>
            <a:r>
              <a:rPr lang="en-BE" dirty="0"/>
              <a:t> van de </a:t>
            </a:r>
            <a:r>
              <a:rPr lang="en-BE" dirty="0" err="1"/>
              <a:t>oplossing</a:t>
            </a:r>
            <a:r>
              <a:rPr lang="en-BE" dirty="0"/>
              <a:t> om </a:t>
            </a:r>
            <a:r>
              <a:rPr lang="en-BE" dirty="0" err="1"/>
              <a:t>meer</a:t>
            </a:r>
            <a:r>
              <a:rPr lang="en-BE" dirty="0"/>
              <a:t> </a:t>
            </a:r>
            <a:r>
              <a:rPr lang="en-BE" dirty="0" err="1"/>
              <a:t>hernieuwbare</a:t>
            </a:r>
            <a:r>
              <a:rPr lang="en-BE" dirty="0"/>
              <a:t> </a:t>
            </a:r>
            <a:r>
              <a:rPr lang="en-BE" dirty="0" err="1"/>
              <a:t>energie</a:t>
            </a:r>
            <a:r>
              <a:rPr lang="en-BE" dirty="0"/>
              <a:t> </a:t>
            </a:r>
            <a:r>
              <a:rPr lang="en-BE" dirty="0" err="1"/>
              <a:t>te</a:t>
            </a:r>
            <a:r>
              <a:rPr lang="en-BE" dirty="0"/>
              <a:t> </a:t>
            </a:r>
            <a:r>
              <a:rPr lang="en-BE" dirty="0" err="1"/>
              <a:t>gebruiken</a:t>
            </a:r>
            <a:r>
              <a:rPr lang="en-BE" dirty="0"/>
              <a:t> </a:t>
            </a:r>
            <a:r>
              <a:rPr lang="en-BE" dirty="0" err="1"/>
              <a:t>zonder</a:t>
            </a:r>
            <a:r>
              <a:rPr lang="en-BE" dirty="0"/>
              <a:t> </a:t>
            </a:r>
            <a:r>
              <a:rPr lang="en-BE" dirty="0" err="1"/>
              <a:t>dat</a:t>
            </a:r>
            <a:r>
              <a:rPr lang="en-BE" dirty="0"/>
              <a:t> de </a:t>
            </a:r>
            <a:r>
              <a:rPr lang="en-BE" dirty="0" err="1"/>
              <a:t>productieplanning</a:t>
            </a:r>
            <a:r>
              <a:rPr lang="en-BE" dirty="0"/>
              <a:t> </a:t>
            </a:r>
            <a:r>
              <a:rPr lang="en-BE" dirty="0" err="1"/>
              <a:t>moet</a:t>
            </a:r>
            <a:r>
              <a:rPr lang="en-BE" dirty="0"/>
              <a:t> </a:t>
            </a:r>
            <a:r>
              <a:rPr lang="en-BE" dirty="0" err="1"/>
              <a:t>aangepast</a:t>
            </a:r>
            <a:r>
              <a:rPr lang="en-BE" dirty="0"/>
              <a:t> </a:t>
            </a:r>
            <a:r>
              <a:rPr lang="en-BE" dirty="0" err="1"/>
              <a:t>worden</a:t>
            </a:r>
            <a:endParaRPr lang="en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</a:t>
            </a:r>
            <a:r>
              <a:rPr lang="en-BE" dirty="0" err="1"/>
              <a:t>en</a:t>
            </a:r>
            <a:r>
              <a:rPr lang="en-BE" dirty="0"/>
              <a:t> </a:t>
            </a:r>
            <a:r>
              <a:rPr lang="en-BE" dirty="0" err="1"/>
              <a:t>kombinatie</a:t>
            </a:r>
            <a:r>
              <a:rPr lang="en-BE" dirty="0"/>
              <a:t> van </a:t>
            </a:r>
            <a:r>
              <a:rPr lang="en-BE" dirty="0" err="1"/>
              <a:t>wkk</a:t>
            </a:r>
            <a:r>
              <a:rPr lang="en-BE" dirty="0"/>
              <a:t> </a:t>
            </a:r>
            <a:r>
              <a:rPr lang="en-BE" dirty="0" err="1"/>
              <a:t>en</a:t>
            </a:r>
            <a:r>
              <a:rPr lang="en-BE" dirty="0"/>
              <a:t> e boiler </a:t>
            </a:r>
            <a:r>
              <a:rPr lang="en-BE" dirty="0" err="1"/>
              <a:t>laat</a:t>
            </a:r>
            <a:r>
              <a:rPr lang="en-BE" dirty="0"/>
              <a:t> toe het </a:t>
            </a:r>
            <a:r>
              <a:rPr lang="en-BE" dirty="0" err="1"/>
              <a:t>publiek</a:t>
            </a:r>
            <a:r>
              <a:rPr lang="en-BE" dirty="0"/>
              <a:t> </a:t>
            </a:r>
            <a:r>
              <a:rPr lang="en-BE" dirty="0" err="1"/>
              <a:t>netwerk</a:t>
            </a:r>
            <a:r>
              <a:rPr lang="en-BE" dirty="0"/>
              <a:t> </a:t>
            </a:r>
            <a:r>
              <a:rPr lang="en-BE" dirty="0" err="1"/>
              <a:t>te</a:t>
            </a:r>
            <a:r>
              <a:rPr lang="en-BE" dirty="0"/>
              <a:t> </a:t>
            </a:r>
            <a:r>
              <a:rPr lang="en-BE" dirty="0" err="1"/>
              <a:t>ondersteunen</a:t>
            </a:r>
            <a:r>
              <a:rPr lang="en-BE" dirty="0"/>
              <a:t> </a:t>
            </a:r>
            <a:r>
              <a:rPr lang="en-BE" dirty="0" err="1"/>
              <a:t>zowel</a:t>
            </a:r>
            <a:r>
              <a:rPr lang="en-BE" dirty="0"/>
              <a:t> </a:t>
            </a:r>
            <a:r>
              <a:rPr lang="en-BE" dirty="0" err="1"/>
              <a:t>bij</a:t>
            </a:r>
            <a:r>
              <a:rPr lang="en-BE" dirty="0"/>
              <a:t> </a:t>
            </a:r>
            <a:r>
              <a:rPr lang="en-BE" dirty="0" err="1"/>
              <a:t>tekort</a:t>
            </a:r>
            <a:r>
              <a:rPr lang="en-BE" dirty="0"/>
              <a:t> </a:t>
            </a:r>
            <a:r>
              <a:rPr lang="en-BE" dirty="0" err="1"/>
              <a:t>als</a:t>
            </a:r>
            <a:r>
              <a:rPr lang="en-BE" dirty="0"/>
              <a:t> </a:t>
            </a:r>
            <a:r>
              <a:rPr lang="en-BE" dirty="0" err="1"/>
              <a:t>bij</a:t>
            </a:r>
            <a:r>
              <a:rPr lang="en-BE" dirty="0"/>
              <a:t> </a:t>
            </a:r>
            <a:r>
              <a:rPr lang="en-BE" dirty="0" err="1"/>
              <a:t>overschot</a:t>
            </a:r>
            <a:r>
              <a:rPr lang="en-BE" dirty="0"/>
              <a:t> van </a:t>
            </a:r>
            <a:r>
              <a:rPr lang="en-BE" dirty="0" err="1"/>
              <a:t>hernieuwbare</a:t>
            </a:r>
            <a:r>
              <a:rPr lang="en-BE" dirty="0"/>
              <a:t> </a:t>
            </a:r>
            <a:r>
              <a:rPr lang="en-BE" dirty="0" err="1"/>
              <a:t>energie</a:t>
            </a:r>
            <a:r>
              <a:rPr lang="en-BE" dirty="0"/>
              <a:t> </a:t>
            </a:r>
            <a:r>
              <a:rPr lang="en-BE" dirty="0" err="1"/>
              <a:t>en</a:t>
            </a:r>
            <a:r>
              <a:rPr lang="en-BE" dirty="0"/>
              <a:t> </a:t>
            </a:r>
            <a:r>
              <a:rPr lang="en-BE" dirty="0" err="1"/>
              <a:t>maakt</a:t>
            </a:r>
            <a:r>
              <a:rPr lang="en-BE" dirty="0"/>
              <a:t> de </a:t>
            </a:r>
            <a:r>
              <a:rPr lang="en-BE" dirty="0" err="1"/>
              <a:t>energiekost</a:t>
            </a:r>
            <a:r>
              <a:rPr lang="en-BE" dirty="0"/>
              <a:t> minder </a:t>
            </a:r>
            <a:r>
              <a:rPr lang="en-BE" dirty="0" err="1"/>
              <a:t>afhankelijk</a:t>
            </a:r>
            <a:r>
              <a:rPr lang="en-BE" dirty="0"/>
              <a:t> van </a:t>
            </a:r>
            <a:r>
              <a:rPr lang="en-BE" dirty="0" err="1"/>
              <a:t>sterk</a:t>
            </a:r>
            <a:r>
              <a:rPr lang="en-BE" dirty="0"/>
              <a:t> </a:t>
            </a:r>
            <a:r>
              <a:rPr lang="en-BE" dirty="0" err="1"/>
              <a:t>schommelenden</a:t>
            </a:r>
            <a:r>
              <a:rPr lang="en-BE" dirty="0"/>
              <a:t> </a:t>
            </a:r>
            <a:r>
              <a:rPr lang="en-BE" dirty="0" err="1"/>
              <a:t>energieprijzen</a:t>
            </a:r>
            <a:endParaRPr lang="en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</a:t>
            </a:r>
            <a:r>
              <a:rPr lang="en-BE" dirty="0" err="1"/>
              <a:t>erformante</a:t>
            </a:r>
            <a:r>
              <a:rPr lang="en-BE" dirty="0"/>
              <a:t> data </a:t>
            </a:r>
            <a:r>
              <a:rPr lang="en-BE" dirty="0" err="1"/>
              <a:t>uitwisseling</a:t>
            </a:r>
            <a:r>
              <a:rPr lang="en-BE" dirty="0"/>
              <a:t> </a:t>
            </a:r>
            <a:r>
              <a:rPr lang="en-BE" dirty="0" err="1"/>
              <a:t>tussen</a:t>
            </a:r>
            <a:r>
              <a:rPr lang="en-BE" dirty="0"/>
              <a:t> </a:t>
            </a:r>
            <a:r>
              <a:rPr lang="en-BE" dirty="0" err="1"/>
              <a:t>netwerkdata</a:t>
            </a:r>
            <a:r>
              <a:rPr lang="en-BE" dirty="0"/>
              <a:t> </a:t>
            </a:r>
            <a:r>
              <a:rPr lang="en-BE" dirty="0" err="1"/>
              <a:t>en</a:t>
            </a:r>
            <a:r>
              <a:rPr lang="en-BE" dirty="0"/>
              <a:t> </a:t>
            </a:r>
            <a:r>
              <a:rPr lang="en-BE" dirty="0" err="1"/>
              <a:t>utilitie</a:t>
            </a:r>
            <a:r>
              <a:rPr lang="en-BE" dirty="0"/>
              <a:t> </a:t>
            </a:r>
            <a:r>
              <a:rPr lang="en-BE" dirty="0" err="1"/>
              <a:t>besturingssysteem</a:t>
            </a:r>
            <a:r>
              <a:rPr lang="en-BE" dirty="0"/>
              <a:t> is </a:t>
            </a:r>
            <a:r>
              <a:rPr lang="en-BE" dirty="0" err="1"/>
              <a:t>cruciaal</a:t>
            </a:r>
            <a:endParaRPr lang="en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</a:t>
            </a:r>
            <a:r>
              <a:rPr lang="en-BE" dirty="0" err="1"/>
              <a:t>raditioneel</a:t>
            </a:r>
            <a:r>
              <a:rPr lang="en-BE" dirty="0"/>
              <a:t> </a:t>
            </a:r>
            <a:r>
              <a:rPr lang="nl-NL" dirty="0"/>
              <a:t>U</a:t>
            </a:r>
            <a:r>
              <a:rPr lang="en-BE" dirty="0" err="1"/>
              <a:t>tilitie</a:t>
            </a:r>
            <a:r>
              <a:rPr lang="en-BE" dirty="0"/>
              <a:t> design </a:t>
            </a:r>
            <a:r>
              <a:rPr lang="en-BE" dirty="0" err="1"/>
              <a:t>moet</a:t>
            </a:r>
            <a:r>
              <a:rPr lang="en-BE" dirty="0"/>
              <a:t> </a:t>
            </a:r>
            <a:r>
              <a:rPr lang="en-BE" dirty="0" err="1"/>
              <a:t>herzien</a:t>
            </a:r>
            <a:r>
              <a:rPr lang="en-BE" dirty="0"/>
              <a:t> </a:t>
            </a:r>
            <a:r>
              <a:rPr lang="en-BE" dirty="0" err="1"/>
              <a:t>worden</a:t>
            </a:r>
            <a:r>
              <a:rPr lang="en-BE" dirty="0"/>
              <a:t> om </a:t>
            </a:r>
            <a:r>
              <a:rPr lang="en-BE" dirty="0" err="1"/>
              <a:t>flexibiliteit</a:t>
            </a:r>
            <a:r>
              <a:rPr lang="en-BE" dirty="0"/>
              <a:t> </a:t>
            </a:r>
            <a:r>
              <a:rPr lang="en-BE" dirty="0" err="1"/>
              <a:t>mogelijk</a:t>
            </a:r>
            <a:r>
              <a:rPr lang="en-BE" dirty="0"/>
              <a:t> </a:t>
            </a:r>
            <a:r>
              <a:rPr lang="en-BE" dirty="0" err="1"/>
              <a:t>te</a:t>
            </a:r>
            <a:r>
              <a:rPr lang="en-BE" dirty="0"/>
              <a:t> </a:t>
            </a:r>
            <a:r>
              <a:rPr lang="en-BE" dirty="0" err="1"/>
              <a:t>maken</a:t>
            </a:r>
            <a:endParaRPr lang="en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</a:t>
            </a:r>
            <a:r>
              <a:rPr lang="en-BE" dirty="0" err="1"/>
              <a:t>en</a:t>
            </a:r>
            <a:r>
              <a:rPr lang="en-BE" dirty="0"/>
              <a:t> </a:t>
            </a:r>
            <a:r>
              <a:rPr lang="en-BE" dirty="0" err="1"/>
              <a:t>capaciteit</a:t>
            </a:r>
            <a:r>
              <a:rPr lang="fr-FR" dirty="0"/>
              <a:t>s</a:t>
            </a:r>
            <a:r>
              <a:rPr lang="en-BE" dirty="0" err="1"/>
              <a:t>tarief</a:t>
            </a:r>
            <a:r>
              <a:rPr lang="en-BE" dirty="0"/>
              <a:t> </a:t>
            </a:r>
            <a:r>
              <a:rPr lang="en-BE" dirty="0" err="1"/>
              <a:t>rekening</a:t>
            </a:r>
            <a:r>
              <a:rPr lang="en-BE" dirty="0"/>
              <a:t> </a:t>
            </a:r>
            <a:r>
              <a:rPr lang="en-BE" dirty="0" err="1"/>
              <a:t>houdend</a:t>
            </a:r>
            <a:r>
              <a:rPr lang="en-BE" dirty="0"/>
              <a:t> met de </a:t>
            </a:r>
            <a:r>
              <a:rPr lang="fr-FR" dirty="0"/>
              <a:t>o</a:t>
            </a:r>
            <a:r>
              <a:rPr lang="en-BE" dirty="0" err="1"/>
              <a:t>nbalans</a:t>
            </a:r>
            <a:r>
              <a:rPr lang="en-BE" dirty="0"/>
              <a:t> </a:t>
            </a:r>
            <a:r>
              <a:rPr lang="en-BE" dirty="0" err="1"/>
              <a:t>zal</a:t>
            </a:r>
            <a:r>
              <a:rPr lang="en-BE" dirty="0"/>
              <a:t> het </a:t>
            </a:r>
            <a:r>
              <a:rPr lang="en-BE" dirty="0" err="1"/>
              <a:t>gebruik</a:t>
            </a:r>
            <a:r>
              <a:rPr lang="en-BE" dirty="0"/>
              <a:t> van </a:t>
            </a:r>
            <a:r>
              <a:rPr lang="en-BE" dirty="0" err="1"/>
              <a:t>hernieuwbare</a:t>
            </a:r>
            <a:r>
              <a:rPr lang="en-BE" dirty="0"/>
              <a:t> </a:t>
            </a:r>
            <a:r>
              <a:rPr lang="en-BE" dirty="0" err="1"/>
              <a:t>energie</a:t>
            </a:r>
            <a:r>
              <a:rPr lang="en-BE" dirty="0"/>
              <a:t> </a:t>
            </a:r>
            <a:r>
              <a:rPr lang="en-BE" dirty="0" err="1"/>
              <a:t>verhogen</a:t>
            </a:r>
            <a:endParaRPr lang="en-B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BE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BE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BE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BE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84753-D4BB-E85F-1253-284ABB4D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B8DB0D-3AD5-D2A6-6E6E-80000DDC16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err="1"/>
              <a:t>Kernboodschappen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3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D1CD2E-6DC0-471A-7631-14DA6FB1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9600" dirty="0"/>
              <a:t>Q</a:t>
            </a:r>
            <a:r>
              <a:rPr lang="en-BE" sz="9600" dirty="0"/>
              <a:t>&amp;A</a:t>
            </a:r>
            <a:endParaRPr lang="nl-NL" sz="9600" dirty="0"/>
          </a:p>
          <a:p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940D9-8CCE-1073-3BEB-D2F7190C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Section title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7CEC2-4345-0A89-2E57-C4FF0DCA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B0B37-C043-BF03-1A58-7FF9B0D7A1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35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4E5A2F-957F-4F3E-B399-3BD28CF9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5BEC05D-501E-4A6C-9D50-E579D0F0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100542"/>
            <a:ext cx="4014442" cy="2852737"/>
          </a:xfrm>
        </p:spPr>
        <p:txBody>
          <a:bodyPr/>
          <a:lstStyle/>
          <a:p>
            <a:r>
              <a:rPr lang="fr-FR"/>
              <a:t>THANK YOU</a:t>
            </a:r>
            <a:endParaRPr lang="fr-FR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flypoj\Desktop\brickplan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819011" y="386345"/>
            <a:ext cx="3018564" cy="1538807"/>
            <a:chOff x="1295011" y="386343"/>
            <a:chExt cx="3018564" cy="1538807"/>
          </a:xfrm>
        </p:grpSpPr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467291" y="545292"/>
              <a:ext cx="846284" cy="4484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6" descr="http://suriname2013.com/reality/wp-content/uploads/Soybeans-1024x775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295011" y="386343"/>
              <a:ext cx="839201" cy="63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Freeform: Shape 9"/>
            <p:cNvSpPr/>
            <p:nvPr/>
          </p:nvSpPr>
          <p:spPr bwMode="auto">
            <a:xfrm>
              <a:off x="2009775" y="971550"/>
              <a:ext cx="1714500" cy="632829"/>
            </a:xfrm>
            <a:custGeom>
              <a:avLst/>
              <a:gdLst>
                <a:gd name="connsiteX0" fmla="*/ 0 w 1847850"/>
                <a:gd name="connsiteY0" fmla="*/ 0 h 550912"/>
                <a:gd name="connsiteX1" fmla="*/ 466725 w 1847850"/>
                <a:gd name="connsiteY1" fmla="*/ 495300 h 550912"/>
                <a:gd name="connsiteX2" fmla="*/ 1428750 w 1847850"/>
                <a:gd name="connsiteY2" fmla="*/ 485775 h 550912"/>
                <a:gd name="connsiteX3" fmla="*/ 1847850 w 1847850"/>
                <a:gd name="connsiteY3" fmla="*/ 19050 h 550912"/>
                <a:gd name="connsiteX0" fmla="*/ 0 w 1922618"/>
                <a:gd name="connsiteY0" fmla="*/ 76200 h 632829"/>
                <a:gd name="connsiteX1" fmla="*/ 466725 w 1922618"/>
                <a:gd name="connsiteY1" fmla="*/ 571500 h 632829"/>
                <a:gd name="connsiteX2" fmla="*/ 1428750 w 1922618"/>
                <a:gd name="connsiteY2" fmla="*/ 561975 h 632829"/>
                <a:gd name="connsiteX3" fmla="*/ 1922618 w 1922618"/>
                <a:gd name="connsiteY3" fmla="*/ 0 h 63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2618" h="632829">
                  <a:moveTo>
                    <a:pt x="0" y="76200"/>
                  </a:moveTo>
                  <a:cubicBezTo>
                    <a:pt x="114300" y="283369"/>
                    <a:pt x="228600" y="490538"/>
                    <a:pt x="466725" y="571500"/>
                  </a:cubicBezTo>
                  <a:cubicBezTo>
                    <a:pt x="704850" y="652463"/>
                    <a:pt x="1186101" y="657225"/>
                    <a:pt x="1428750" y="561975"/>
                  </a:cubicBezTo>
                  <a:cubicBezTo>
                    <a:pt x="1671399" y="466725"/>
                    <a:pt x="1828162" y="193675"/>
                    <a:pt x="1922618" y="0"/>
                  </a:cubicBezTo>
                </a:path>
              </a:pathLst>
            </a:custGeom>
            <a:noFill/>
            <a:ln w="57150" cap="flat" cmpd="sng" algn="ctr">
              <a:solidFill>
                <a:srgbClr val="00FF00">
                  <a:alpha val="6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nl-BE" sz="1200">
                <a:solidFill>
                  <a:srgbClr val="354DB1"/>
                </a:solidFill>
                <a:ea typeface="ＭＳ Ｐゴシック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45785" y="1663540"/>
              <a:ext cx="575799" cy="26161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nl-BE" sz="1100" b="1">
                  <a:solidFill>
                    <a:schemeClr val="accent5">
                      <a:lumMod val="50000"/>
                    </a:schemeClr>
                  </a:solidFill>
                </a:rPr>
                <a:t>DEHULL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89437" y="2638690"/>
            <a:ext cx="3400201" cy="1671207"/>
            <a:chOff x="2865435" y="2638689"/>
            <a:chExt cx="3400201" cy="1671206"/>
          </a:xfrm>
        </p:grpSpPr>
        <p:pic>
          <p:nvPicPr>
            <p:cNvPr id="13" name="Picture 18" descr="02 Ingrediënte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242" y="3857560"/>
              <a:ext cx="744017" cy="45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938996" y="3212616"/>
              <a:ext cx="788998" cy="600164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effectLst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accent5">
                      <a:lumMod val="50000"/>
                    </a:schemeClr>
                  </a:solidFill>
                </a:defRPr>
              </a:lvl1pPr>
            </a:lstStyle>
            <a:p>
              <a:r>
                <a:rPr lang="nl-BE" sz="1100"/>
                <a:t>FORMULATE</a:t>
              </a:r>
            </a:p>
            <a:p>
              <a:r>
                <a:rPr lang="nl-BE" sz="1100"/>
                <a:t>STERILIZE</a:t>
              </a:r>
            </a:p>
            <a:p>
              <a:r>
                <a:rPr lang="nl-BE" sz="1100"/>
                <a:t>FILL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865435" y="2638689"/>
              <a:ext cx="1972840" cy="1589642"/>
              <a:chOff x="3450407" y="3028870"/>
              <a:chExt cx="1781351" cy="1276299"/>
            </a:xfrm>
          </p:grpSpPr>
          <p:pic>
            <p:nvPicPr>
              <p:cNvPr id="17" name="Picture 6" descr="Afbeeldingsresultaat voor alpro soya dessert 125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3268" y="3376381"/>
                <a:ext cx="1068490" cy="559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3450407" y="3028870"/>
                <a:ext cx="1319477" cy="1276299"/>
                <a:chOff x="2401802" y="3572482"/>
                <a:chExt cx="1319477" cy="127629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9" name="Picture 2" descr="Afbeeldingsresultaat voor alpro cream">
                  <a:hlinkClick r:id="rId8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3023155" y="4148643"/>
                  <a:ext cx="698124" cy="5762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2" descr="Afbeeldingsresultaat voor alpro soya drink 1 L edge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1802" y="3572482"/>
                  <a:ext cx="1053607" cy="11238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4" descr="Afbeeldingsresultaat voor alpro soya drink 250 ml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3909" y="4239181"/>
                  <a:ext cx="571500" cy="609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" name="Freeform: Shape 15"/>
            <p:cNvSpPr/>
            <p:nvPr/>
          </p:nvSpPr>
          <p:spPr bwMode="auto">
            <a:xfrm rot="508362">
              <a:off x="4373303" y="3398187"/>
              <a:ext cx="1892333" cy="457155"/>
            </a:xfrm>
            <a:custGeom>
              <a:avLst/>
              <a:gdLst>
                <a:gd name="connsiteX0" fmla="*/ 1438275 w 1438275"/>
                <a:gd name="connsiteY0" fmla="*/ 0 h 396778"/>
                <a:gd name="connsiteX1" fmla="*/ 800100 w 1438275"/>
                <a:gd name="connsiteY1" fmla="*/ 361950 h 396778"/>
                <a:gd name="connsiteX2" fmla="*/ 0 w 1438275"/>
                <a:gd name="connsiteY2" fmla="*/ 361950 h 39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8275" h="396778">
                  <a:moveTo>
                    <a:pt x="1438275" y="0"/>
                  </a:moveTo>
                  <a:cubicBezTo>
                    <a:pt x="1239043" y="150812"/>
                    <a:pt x="1039812" y="301625"/>
                    <a:pt x="800100" y="361950"/>
                  </a:cubicBezTo>
                  <a:cubicBezTo>
                    <a:pt x="560388" y="422275"/>
                    <a:pt x="280194" y="392112"/>
                    <a:pt x="0" y="361950"/>
                  </a:cubicBezTo>
                </a:path>
              </a:pathLst>
            </a:custGeom>
            <a:noFill/>
            <a:ln w="57150" cap="flat" cmpd="sng" algn="ctr">
              <a:solidFill>
                <a:srgbClr val="00FF00">
                  <a:alpha val="6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nl-BE" sz="1200">
                <a:solidFill>
                  <a:srgbClr val="354DB1"/>
                </a:solidFill>
                <a:ea typeface="ＭＳ Ｐゴシック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66743" y="2147907"/>
            <a:ext cx="1743923" cy="880692"/>
            <a:chOff x="5642746" y="2147906"/>
            <a:chExt cx="1743923" cy="880692"/>
          </a:xfrm>
        </p:grpSpPr>
        <p:pic>
          <p:nvPicPr>
            <p:cNvPr id="23" name="Picture 14" descr="Afbeeldingsresultaat voor YOGHUR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746" y="2147906"/>
              <a:ext cx="587624" cy="7581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591259" y="2416497"/>
              <a:ext cx="795410" cy="430887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effectLst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nl-BE" sz="1100" b="1">
                  <a:solidFill>
                    <a:schemeClr val="accent5">
                      <a:lumMod val="50000"/>
                    </a:schemeClr>
                  </a:solidFill>
                </a:rPr>
                <a:t>PASTEURIZE</a:t>
              </a:r>
            </a:p>
            <a:p>
              <a:pPr algn="ctr"/>
              <a:r>
                <a:rPr lang="nl-BE" sz="1100" b="1">
                  <a:solidFill>
                    <a:schemeClr val="accent5">
                      <a:lumMod val="50000"/>
                    </a:schemeClr>
                  </a:solidFill>
                </a:rPr>
                <a:t>FERMENT</a:t>
              </a:r>
            </a:p>
          </p:txBody>
        </p:sp>
        <p:sp>
          <p:nvSpPr>
            <p:cNvPr id="25" name="Freeform: Shape 24"/>
            <p:cNvSpPr/>
            <p:nvPr/>
          </p:nvSpPr>
          <p:spPr bwMode="auto">
            <a:xfrm>
              <a:off x="6133630" y="2541067"/>
              <a:ext cx="490887" cy="487531"/>
            </a:xfrm>
            <a:custGeom>
              <a:avLst/>
              <a:gdLst>
                <a:gd name="connsiteX0" fmla="*/ 352425 w 352425"/>
                <a:gd name="connsiteY0" fmla="*/ 438150 h 438150"/>
                <a:gd name="connsiteX1" fmla="*/ 276225 w 352425"/>
                <a:gd name="connsiteY1" fmla="*/ 219075 h 438150"/>
                <a:gd name="connsiteX2" fmla="*/ 0 w 352425"/>
                <a:gd name="connsiteY2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425" h="438150">
                  <a:moveTo>
                    <a:pt x="352425" y="438150"/>
                  </a:moveTo>
                  <a:cubicBezTo>
                    <a:pt x="343693" y="365125"/>
                    <a:pt x="334962" y="292100"/>
                    <a:pt x="276225" y="219075"/>
                  </a:cubicBezTo>
                  <a:cubicBezTo>
                    <a:pt x="217488" y="146050"/>
                    <a:pt x="108744" y="73025"/>
                    <a:pt x="0" y="0"/>
                  </a:cubicBezTo>
                </a:path>
              </a:pathLst>
            </a:custGeom>
            <a:noFill/>
            <a:ln w="57150" cap="flat" cmpd="sng" algn="ctr">
              <a:solidFill>
                <a:srgbClr val="00FF00">
                  <a:alpha val="6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nl-BE" sz="1200">
                <a:solidFill>
                  <a:srgbClr val="354DB1"/>
                </a:solidFill>
                <a:ea typeface="ＭＳ Ｐゴシック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09746" y="153581"/>
            <a:ext cx="4828911" cy="3777460"/>
            <a:chOff x="4185745" y="153580"/>
            <a:chExt cx="4828910" cy="3777460"/>
          </a:xfrm>
        </p:grpSpPr>
        <p:pic>
          <p:nvPicPr>
            <p:cNvPr id="27" name="Picture 2" descr="http://tx.english-ch.com/teacher/art/glass-of-milk.jpg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6230370" y="2982654"/>
              <a:ext cx="745866" cy="9483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7303470" y="3535886"/>
              <a:ext cx="635110" cy="26161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effectLst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nl-BE" sz="1100" b="1">
                  <a:solidFill>
                    <a:schemeClr val="accent5">
                      <a:lumMod val="50000"/>
                    </a:schemeClr>
                  </a:solidFill>
                </a:rPr>
                <a:t>EXTRACT</a:t>
              </a:r>
            </a:p>
          </p:txBody>
        </p:sp>
        <p:sp>
          <p:nvSpPr>
            <p:cNvPr id="29" name="Freeform: Shape 28"/>
            <p:cNvSpPr/>
            <p:nvPr/>
          </p:nvSpPr>
          <p:spPr bwMode="auto">
            <a:xfrm>
              <a:off x="4185745" y="153580"/>
              <a:ext cx="4828910" cy="3325867"/>
            </a:xfrm>
            <a:custGeom>
              <a:avLst/>
              <a:gdLst>
                <a:gd name="connsiteX0" fmla="*/ 0 w 4514089"/>
                <a:gd name="connsiteY0" fmla="*/ 114717 h 3108389"/>
                <a:gd name="connsiteX1" fmla="*/ 1419225 w 4514089"/>
                <a:gd name="connsiteY1" fmla="*/ 9942 h 3108389"/>
                <a:gd name="connsiteX2" fmla="*/ 2971800 w 4514089"/>
                <a:gd name="connsiteY2" fmla="*/ 333792 h 3108389"/>
                <a:gd name="connsiteX3" fmla="*/ 4276725 w 4514089"/>
                <a:gd name="connsiteY3" fmla="*/ 1419642 h 3108389"/>
                <a:gd name="connsiteX4" fmla="*/ 4343400 w 4514089"/>
                <a:gd name="connsiteY4" fmla="*/ 2924592 h 3108389"/>
                <a:gd name="connsiteX5" fmla="*/ 2495550 w 4514089"/>
                <a:gd name="connsiteY5" fmla="*/ 3029367 h 3108389"/>
                <a:gd name="connsiteX0" fmla="*/ 0 w 4518855"/>
                <a:gd name="connsiteY0" fmla="*/ 114717 h 3108389"/>
                <a:gd name="connsiteX1" fmla="*/ 1419225 w 4518855"/>
                <a:gd name="connsiteY1" fmla="*/ 9942 h 3108389"/>
                <a:gd name="connsiteX2" fmla="*/ 2971800 w 4518855"/>
                <a:gd name="connsiteY2" fmla="*/ 333792 h 3108389"/>
                <a:gd name="connsiteX3" fmla="*/ 4276725 w 4518855"/>
                <a:gd name="connsiteY3" fmla="*/ 1419642 h 3108389"/>
                <a:gd name="connsiteX4" fmla="*/ 4343400 w 4518855"/>
                <a:gd name="connsiteY4" fmla="*/ 2924592 h 3108389"/>
                <a:gd name="connsiteX5" fmla="*/ 2428875 w 4518855"/>
                <a:gd name="connsiteY5" fmla="*/ 3029367 h 3108389"/>
                <a:gd name="connsiteX0" fmla="*/ 0 w 4773055"/>
                <a:gd name="connsiteY0" fmla="*/ 371465 h 3098889"/>
                <a:gd name="connsiteX1" fmla="*/ 1673425 w 4773055"/>
                <a:gd name="connsiteY1" fmla="*/ 442 h 3098889"/>
                <a:gd name="connsiteX2" fmla="*/ 3226000 w 4773055"/>
                <a:gd name="connsiteY2" fmla="*/ 324292 h 3098889"/>
                <a:gd name="connsiteX3" fmla="*/ 4530925 w 4773055"/>
                <a:gd name="connsiteY3" fmla="*/ 1410142 h 3098889"/>
                <a:gd name="connsiteX4" fmla="*/ 4597600 w 4773055"/>
                <a:gd name="connsiteY4" fmla="*/ 2915092 h 3098889"/>
                <a:gd name="connsiteX5" fmla="*/ 2683075 w 4773055"/>
                <a:gd name="connsiteY5" fmla="*/ 3019867 h 3098889"/>
                <a:gd name="connsiteX0" fmla="*/ 0 w 4773055"/>
                <a:gd name="connsiteY0" fmla="*/ 371465 h 3098889"/>
                <a:gd name="connsiteX1" fmla="*/ 1673425 w 4773055"/>
                <a:gd name="connsiteY1" fmla="*/ 442 h 3098889"/>
                <a:gd name="connsiteX2" fmla="*/ 3226000 w 4773055"/>
                <a:gd name="connsiteY2" fmla="*/ 324292 h 3098889"/>
                <a:gd name="connsiteX3" fmla="*/ 4530925 w 4773055"/>
                <a:gd name="connsiteY3" fmla="*/ 1410142 h 3098889"/>
                <a:gd name="connsiteX4" fmla="*/ 4597600 w 4773055"/>
                <a:gd name="connsiteY4" fmla="*/ 2915092 h 3098889"/>
                <a:gd name="connsiteX5" fmla="*/ 2683075 w 4773055"/>
                <a:gd name="connsiteY5" fmla="*/ 3019867 h 309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3055" h="3098889">
                  <a:moveTo>
                    <a:pt x="0" y="371465"/>
                  </a:moveTo>
                  <a:cubicBezTo>
                    <a:pt x="424303" y="158822"/>
                    <a:pt x="1135758" y="8304"/>
                    <a:pt x="1673425" y="442"/>
                  </a:cubicBezTo>
                  <a:cubicBezTo>
                    <a:pt x="2211092" y="-7420"/>
                    <a:pt x="2749750" y="89342"/>
                    <a:pt x="3226000" y="324292"/>
                  </a:cubicBezTo>
                  <a:cubicBezTo>
                    <a:pt x="3702250" y="559242"/>
                    <a:pt x="4302325" y="978342"/>
                    <a:pt x="4530925" y="1410142"/>
                  </a:cubicBezTo>
                  <a:cubicBezTo>
                    <a:pt x="4759525" y="1841942"/>
                    <a:pt x="4905575" y="2646805"/>
                    <a:pt x="4597600" y="2915092"/>
                  </a:cubicBezTo>
                  <a:cubicBezTo>
                    <a:pt x="4289625" y="3183379"/>
                    <a:pt x="3458569" y="3101623"/>
                    <a:pt x="2683075" y="3019867"/>
                  </a:cubicBezTo>
                </a:path>
              </a:pathLst>
            </a:custGeom>
            <a:noFill/>
            <a:ln w="57150" cap="flat" cmpd="sng" algn="ctr">
              <a:solidFill>
                <a:srgbClr val="00FF00">
                  <a:alpha val="6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nl-BE" sz="1200">
                <a:solidFill>
                  <a:srgbClr val="354DB1"/>
                </a:solidFill>
                <a:ea typeface="ＭＳ Ｐゴシック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86794" y="477476"/>
            <a:ext cx="2218182" cy="1868481"/>
            <a:chOff x="4762793" y="477474"/>
            <a:chExt cx="2218182" cy="1868481"/>
          </a:xfrm>
        </p:grpSpPr>
        <p:grpSp>
          <p:nvGrpSpPr>
            <p:cNvPr id="31" name="Group 30"/>
            <p:cNvGrpSpPr/>
            <p:nvPr/>
          </p:nvGrpSpPr>
          <p:grpSpPr>
            <a:xfrm>
              <a:off x="4762793" y="477474"/>
              <a:ext cx="1495713" cy="1193629"/>
              <a:chOff x="5076736" y="822651"/>
              <a:chExt cx="1495713" cy="1193629"/>
            </a:xfrm>
          </p:grpSpPr>
          <p:pic>
            <p:nvPicPr>
              <p:cNvPr id="38" name="Picture 16" descr="Afbeeldingsresultaat voor alpro yoghurt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736" y="1280480"/>
                <a:ext cx="686095" cy="731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0" descr="Afbeeldingsresultaat voor alpro mild &amp; creamy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1886" y="822651"/>
                <a:ext cx="980563" cy="10459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18" descr="Gerelateerde afbeeldi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4321" y="1245283"/>
                <a:ext cx="542782" cy="77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6259304" y="1509186"/>
              <a:ext cx="721671" cy="430887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effectLst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nl-BE" sz="1100" b="1">
                  <a:solidFill>
                    <a:schemeClr val="accent5">
                      <a:lumMod val="50000"/>
                    </a:schemeClr>
                  </a:solidFill>
                </a:rPr>
                <a:t>ADD FRUIT</a:t>
              </a:r>
            </a:p>
            <a:p>
              <a:pPr algn="ctr"/>
              <a:r>
                <a:rPr lang="nl-BE" sz="1100" b="1">
                  <a:solidFill>
                    <a:schemeClr val="accent5">
                      <a:lumMod val="50000"/>
                    </a:schemeClr>
                  </a:solidFill>
                </a:rPr>
                <a:t>FILL</a:t>
              </a:r>
            </a:p>
          </p:txBody>
        </p:sp>
        <p:sp>
          <p:nvSpPr>
            <p:cNvPr id="33" name="Freeform: Shape 32"/>
            <p:cNvSpPr/>
            <p:nvPr/>
          </p:nvSpPr>
          <p:spPr bwMode="auto">
            <a:xfrm rot="2779288">
              <a:off x="5377616" y="1691707"/>
              <a:ext cx="854528" cy="453967"/>
            </a:xfrm>
            <a:custGeom>
              <a:avLst/>
              <a:gdLst>
                <a:gd name="connsiteX0" fmla="*/ 352425 w 352425"/>
                <a:gd name="connsiteY0" fmla="*/ 438150 h 438150"/>
                <a:gd name="connsiteX1" fmla="*/ 276225 w 352425"/>
                <a:gd name="connsiteY1" fmla="*/ 219075 h 438150"/>
                <a:gd name="connsiteX2" fmla="*/ 0 w 352425"/>
                <a:gd name="connsiteY2" fmla="*/ 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425" h="438150">
                  <a:moveTo>
                    <a:pt x="352425" y="438150"/>
                  </a:moveTo>
                  <a:cubicBezTo>
                    <a:pt x="343693" y="365125"/>
                    <a:pt x="334962" y="292100"/>
                    <a:pt x="276225" y="219075"/>
                  </a:cubicBezTo>
                  <a:cubicBezTo>
                    <a:pt x="217488" y="146050"/>
                    <a:pt x="108744" y="73025"/>
                    <a:pt x="0" y="0"/>
                  </a:cubicBezTo>
                </a:path>
              </a:pathLst>
            </a:custGeom>
            <a:noFill/>
            <a:ln w="57150" cap="flat" cmpd="sng" algn="ctr">
              <a:solidFill>
                <a:srgbClr val="00FF00">
                  <a:alpha val="6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nl-BE" sz="1200">
                <a:solidFill>
                  <a:srgbClr val="354DB1"/>
                </a:solidFill>
                <a:ea typeface="ＭＳ Ｐゴシック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963133" y="1301222"/>
              <a:ext cx="489638" cy="534974"/>
              <a:chOff x="914005" y="4318509"/>
              <a:chExt cx="765754" cy="759523"/>
            </a:xfrm>
          </p:grpSpPr>
          <p:pic>
            <p:nvPicPr>
              <p:cNvPr id="35" name="Picture 8" descr="Afbeeldingsresultaat voor cherry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5944" y="4388509"/>
                <a:ext cx="303815" cy="3352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2" descr="Afbeeldingsresultaat voor PEACH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4296" y="4318509"/>
                <a:ext cx="557028" cy="557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0" descr="Afbeeldingsresultaat voor strawberry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005" y="4599945"/>
                <a:ext cx="478087" cy="478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1694993" y="4101022"/>
            <a:ext cx="1290136" cy="2396487"/>
            <a:chOff x="247194" y="4413914"/>
            <a:chExt cx="1290134" cy="2396486"/>
          </a:xfrm>
        </p:grpSpPr>
        <p:sp>
          <p:nvSpPr>
            <p:cNvPr id="42" name="TextBox 41"/>
            <p:cNvSpPr txBox="1"/>
            <p:nvPr/>
          </p:nvSpPr>
          <p:spPr>
            <a:xfrm>
              <a:off x="687416" y="4452014"/>
              <a:ext cx="849912" cy="1754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200" b="1" dirty="0">
                  <a:solidFill>
                    <a:schemeClr val="tx1">
                      <a:lumMod val="50000"/>
                    </a:schemeClr>
                  </a:solidFill>
                </a:rPr>
                <a:t>120.000m²</a:t>
              </a:r>
            </a:p>
            <a:p>
              <a:endParaRPr lang="nl-BE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nl-BE" sz="1200" b="1" dirty="0">
                  <a:solidFill>
                    <a:schemeClr val="tx1">
                      <a:lumMod val="50000"/>
                    </a:schemeClr>
                  </a:solidFill>
                </a:rPr>
                <a:t>24x7x363</a:t>
              </a:r>
            </a:p>
            <a:p>
              <a:endParaRPr lang="nl-BE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en-BE" sz="1200" b="1" dirty="0">
                  <a:solidFill>
                    <a:schemeClr val="tx1">
                      <a:lumMod val="50000"/>
                    </a:schemeClr>
                  </a:solidFill>
                </a:rPr>
                <a:t>850</a:t>
              </a:r>
              <a:endParaRPr lang="nl-BE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endParaRPr lang="nl-BE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en-BE" sz="1200" b="1" dirty="0">
                  <a:solidFill>
                    <a:schemeClr val="tx1">
                      <a:lumMod val="50000"/>
                    </a:schemeClr>
                  </a:solidFill>
                </a:rPr>
                <a:t>370000</a:t>
              </a:r>
              <a:r>
                <a:rPr lang="nl-BE" sz="1200" b="1" dirty="0">
                  <a:solidFill>
                    <a:schemeClr val="tx1">
                      <a:lumMod val="50000"/>
                    </a:schemeClr>
                  </a:solidFill>
                </a:rPr>
                <a:t> T/y</a:t>
              </a:r>
            </a:p>
            <a:p>
              <a:endParaRPr lang="nl-BE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en-BE" sz="1200" b="1" dirty="0">
                  <a:solidFill>
                    <a:schemeClr val="tx1">
                      <a:lumMod val="50000"/>
                    </a:schemeClr>
                  </a:solidFill>
                </a:rPr>
                <a:t>&gt;500</a:t>
              </a:r>
              <a:r>
                <a:rPr lang="nl-BE" sz="1200" b="1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nl-BE" sz="1200" b="1" dirty="0" err="1">
                  <a:solidFill>
                    <a:schemeClr val="tx1">
                      <a:lumMod val="50000"/>
                    </a:schemeClr>
                  </a:solidFill>
                </a:rPr>
                <a:t>sku</a:t>
              </a:r>
              <a:endParaRPr lang="nl-BE" sz="12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43" name="Picture 22" descr="Gerelateerde afbeeldi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19" y="5338081"/>
              <a:ext cx="436524" cy="465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4" descr="Afbeeldingsresultaat voor pallet icon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94" y="5851350"/>
              <a:ext cx="402123" cy="402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0" descr="Afbeeldingsresultaat voor time ico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94" y="4865210"/>
              <a:ext cx="449049" cy="449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2" descr="Afbeeldingsresultaat voor surface ic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77" y="4413914"/>
              <a:ext cx="375096" cy="37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4" descr="Afbeeldingsresultaat voor skuicon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64" y="6344096"/>
              <a:ext cx="466304" cy="46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5355772" y="5592415"/>
            <a:ext cx="5489093" cy="956631"/>
            <a:chOff x="3831771" y="5490815"/>
            <a:chExt cx="5489093" cy="956631"/>
          </a:xfrm>
        </p:grpSpPr>
        <p:sp>
          <p:nvSpPr>
            <p:cNvPr id="49" name="Rectangle 48"/>
            <p:cNvSpPr/>
            <p:nvPr/>
          </p:nvSpPr>
          <p:spPr bwMode="auto">
            <a:xfrm>
              <a:off x="3831771" y="5490815"/>
              <a:ext cx="5489093" cy="9566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377" eaLnBrk="0" hangingPunct="0"/>
              <a:r>
                <a:rPr lang="nl-BE" sz="3600" b="1">
                  <a:solidFill>
                    <a:schemeClr val="tx1">
                      <a:lumMod val="50000"/>
                    </a:schemeClr>
                  </a:solidFill>
                  <a:ea typeface="ＭＳ Ｐゴシック" charset="0"/>
                </a:rPr>
                <a:t>+</a:t>
              </a:r>
            </a:p>
          </p:txBody>
        </p:sp>
        <p:pic>
          <p:nvPicPr>
            <p:cNvPr id="50" name="Picture 36" descr="Afbeeldingsresultaat voor almond 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608" y="5727244"/>
              <a:ext cx="668719" cy="501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38" descr="Afbeeldingsresultaat voor rice 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300" y="5582855"/>
              <a:ext cx="1233487" cy="79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0" descr="Afbeeldingsresultaat voor coconut 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760" y="5664019"/>
              <a:ext cx="784988" cy="62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2" descr="Afbeeldingsresultaat voor oat 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721" y="5711264"/>
              <a:ext cx="1124935" cy="678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6" descr="Gerelateerde afbeeldi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6628" y="5591800"/>
              <a:ext cx="784988" cy="77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777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651F-0844-4405-A54A-749F0FF19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8774138-6A8E-43F6-9776-E7FA0EC3D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99392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39208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0C8E24E3-1D00-4FD0-AE79-3F04CBE8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620" y="-92822"/>
            <a:ext cx="10839600" cy="1601270"/>
          </a:xfrm>
        </p:spPr>
        <p:txBody>
          <a:bodyPr vert="horz" lIns="0" tIns="0" rIns="0" bIns="0" rtlCol="0" anchor="t">
            <a:noAutofit/>
          </a:bodyPr>
          <a:lstStyle/>
          <a:p>
            <a:endParaRPr lang="nl-NL"/>
          </a:p>
          <a:p>
            <a:r>
              <a:rPr lang="nl-NL"/>
              <a:t>pionier in energietransitie en -integratie</a:t>
            </a:r>
            <a:endParaRPr lang="en-BE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F96E2DBD-3B86-4059-9489-6EA5B6824D75}"/>
              </a:ext>
            </a:extLst>
          </p:cNvPr>
          <p:cNvSpPr txBox="1">
            <a:spLocks/>
          </p:cNvSpPr>
          <p:nvPr/>
        </p:nvSpPr>
        <p:spPr>
          <a:xfrm>
            <a:off x="11697493" y="6356350"/>
            <a:ext cx="365127" cy="36512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400" kern="120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0"/>
                <a:ea typeface="+mn-ea"/>
                <a:cs typeface="Aharoni" panose="02010803020104030203" pitchFamily="2" charset="-79"/>
              </a:rPr>
              <a:t>3</a:t>
            </a:r>
            <a:endParaRPr kumimoji="0" lang="en-B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A45A146-2650-412E-B9CA-9DEE207C4C65}"/>
              </a:ext>
            </a:extLst>
          </p:cNvPr>
          <p:cNvSpPr txBox="1">
            <a:spLocks/>
          </p:cNvSpPr>
          <p:nvPr/>
        </p:nvSpPr>
        <p:spPr>
          <a:xfrm>
            <a:off x="424204" y="1537275"/>
            <a:ext cx="5090187" cy="5078129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BE"/>
            </a:defPPr>
            <a:lvl1pPr marL="0" algn="l" defTabSz="914400" rtl="0" eaLnBrk="1" latinLnBrk="0" hangingPunct="1">
              <a:defRPr lang="en-GB" sz="1400" kern="1200" cap="all" baseline="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SemiBold"/>
              <a:ea typeface="+mn-ea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800">
                <a:solidFill>
                  <a:srgbClr val="000000"/>
                </a:solidFill>
                <a:latin typeface="Oswald SemiBold"/>
                <a:cs typeface="Aharoni"/>
              </a:rPr>
              <a:t>Visie</a:t>
            </a:r>
            <a:endParaRPr lang="nl-BE" sz="28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SemiBold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Aharoni" panose="02010803020104030203" pitchFamily="2" charset="-79"/>
              </a:rPr>
              <a:t>Trias energetica +</a:t>
            </a:r>
            <a:endParaRPr kumimoji="0" lang="nl-B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Light"/>
              <a:ea typeface="+mn-ea"/>
              <a:cs typeface="Aharoni" panose="02010803020104030203" pitchFamily="2" charset="-79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De vraag beperken</a:t>
            </a:r>
            <a:endParaRPr lang="nl-NL" sz="2400" cap="none">
              <a:solidFill>
                <a:srgbClr val="000000"/>
              </a:solidFill>
              <a:latin typeface="Oswald Light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zoveel mogelijk ter plaatse hernieuwbare energie produceren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Fossiele bronnen zo efficiënt mogelijk gebruiken</a:t>
            </a:r>
            <a:r>
              <a:rPr lang="nl-NL" sz="2400" cap="none">
                <a:solidFill>
                  <a:srgbClr val="000000"/>
                </a:solidFill>
                <a:latin typeface="Oswald Light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Hernieuwbare energie ook voor thermische energie kopen wanneer de markt er klaar voor is </a:t>
            </a:r>
            <a:endParaRPr lang="nl-NL" sz="2400" cap="none">
              <a:solidFill>
                <a:srgbClr val="000000"/>
              </a:solidFill>
              <a:latin typeface="Oswald Light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zich voorbereiden op het </a:t>
            </a:r>
            <a:r>
              <a:rPr kumimoji="0" lang="nl-NL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koolstofneutrale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 tijdperk door</a:t>
            </a:r>
            <a:r>
              <a:rPr kumimoji="0" lang="en-B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 elektrificatie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 </a:t>
            </a:r>
            <a:r>
              <a:rPr kumimoji="0" lang="en-B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 en 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flexibiliteit in de opwekking van de nutsvoorziening</a:t>
            </a:r>
            <a:r>
              <a:rPr kumimoji="0" lang="en-B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en</a:t>
            </a: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Aharoni" panose="02010803020104030203" pitchFamily="2" charset="-79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SemiBold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F8BC9AF-089C-4785-9434-FBE872D1CCE5}"/>
              </a:ext>
            </a:extLst>
          </p:cNvPr>
          <p:cNvSpPr txBox="1">
            <a:spLocks/>
          </p:cNvSpPr>
          <p:nvPr/>
        </p:nvSpPr>
        <p:spPr>
          <a:xfrm>
            <a:off x="601854" y="944473"/>
            <a:ext cx="10988290" cy="41187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defPPr>
              <a:defRPr lang="en-BE"/>
            </a:defPPr>
            <a:lvl1pPr marL="0" algn="ctr" defTabSz="914400" rtl="0" eaLnBrk="1" latinLnBrk="0" hangingPunct="1">
              <a:defRPr lang="en-GB" sz="1400" kern="1200">
                <a:solidFill>
                  <a:schemeClr val="bg1"/>
                </a:solidFill>
                <a:latin typeface="Oswald SemiBold" pitchFamily="2" charset="0"/>
                <a:ea typeface="+mn-ea"/>
                <a:cs typeface="Aharoni" panose="02010803020104030203" pitchFamily="2" charset="-79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SemiBold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91DCA9-915D-4D18-8F9D-5DDCB13D6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728" y="1857874"/>
            <a:ext cx="4775473" cy="4514175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9D67A671-09AE-422A-A672-E33F5AF191D4}"/>
              </a:ext>
            </a:extLst>
          </p:cNvPr>
          <p:cNvSpPr txBox="1">
            <a:spLocks/>
          </p:cNvSpPr>
          <p:nvPr/>
        </p:nvSpPr>
        <p:spPr>
          <a:xfrm>
            <a:off x="348004" y="1059929"/>
            <a:ext cx="9414223" cy="29641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>
                <a:ln>
                  <a:noFill/>
                </a:ln>
                <a:solidFill>
                  <a:srgbClr val="00B494"/>
                </a:solidFill>
                <a:effectLst/>
                <a:uLnTx/>
                <a:uFillTx/>
                <a:latin typeface="Oswald SemiBold"/>
                <a:ea typeface="+mj-ea"/>
                <a:cs typeface="+mj-cs"/>
              </a:rPr>
              <a:t>Een symbiose van planeet en productiviteit</a:t>
            </a:r>
          </a:p>
        </p:txBody>
      </p:sp>
      <p:pic>
        <p:nvPicPr>
          <p:cNvPr id="3074" name="Picture 2" descr="Alpro — Best Sustainability Strategy | Europe 2020 - Business Vision">
            <a:extLst>
              <a:ext uri="{FF2B5EF4-FFF2-40B4-BE49-F238E27FC236}">
                <a16:creationId xmlns:a16="http://schemas.microsoft.com/office/drawing/2014/main" id="{B17F700E-C1D8-4D7C-9882-ABC1B764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30" y="266658"/>
            <a:ext cx="1331690" cy="6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57FD7-B710-47DA-9C64-F19D6CFC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A4F6-7BA3-4126-88A5-A8B8CE7104E5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0"/>
                <a:ea typeface="+mn-ea"/>
                <a:cs typeface="Aharoni" panose="02010803020104030203" pitchFamily="2" charset="-79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8E22364-52C4-48B8-9CD3-098C7EC27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330" y="342845"/>
            <a:ext cx="10808907" cy="863237"/>
          </a:xfrm>
        </p:spPr>
        <p:txBody>
          <a:bodyPr/>
          <a:lstStyle/>
          <a:p>
            <a:r>
              <a:rPr lang="nl-NL"/>
              <a:t>ONZE ACTIES IN WEVELGEM FABRIEK</a:t>
            </a:r>
          </a:p>
          <a:p>
            <a:r>
              <a:rPr lang="nl-NL" sz="2400">
                <a:solidFill>
                  <a:schemeClr val="accent1"/>
                </a:solidFill>
              </a:rPr>
              <a:t>OPPORTUNITEITEN in energietransitie en -integratie</a:t>
            </a:r>
            <a:endParaRPr lang="en-BE" sz="240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AE6E5-2FB7-415F-B9CE-60EB31BC2184}"/>
              </a:ext>
            </a:extLst>
          </p:cNvPr>
          <p:cNvSpPr txBox="1"/>
          <p:nvPr/>
        </p:nvSpPr>
        <p:spPr>
          <a:xfrm>
            <a:off x="470530" y="2299140"/>
            <a:ext cx="9566200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Continue opvolging en optimalisatie van het verbruik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BE" sz="2200">
                <a:solidFill>
                  <a:srgbClr val="002677"/>
                </a:solidFill>
                <a:latin typeface="Oswald Light"/>
              </a:rPr>
              <a:t>Energie als </a:t>
            </a:r>
            <a:r>
              <a:rPr lang="nl-BE" sz="2200" err="1">
                <a:solidFill>
                  <a:srgbClr val="002677"/>
                </a:solidFill>
                <a:latin typeface="Oswald Light"/>
              </a:rPr>
              <a:t>key</a:t>
            </a:r>
            <a:r>
              <a:rPr lang="nl-BE" sz="2200">
                <a:solidFill>
                  <a:srgbClr val="002677"/>
                </a:solidFill>
                <a:latin typeface="Oswald Light"/>
              </a:rPr>
              <a:t>-factor in de visie &amp; het design van processen en </a:t>
            </a:r>
            <a:r>
              <a:rPr lang="nl-BE" sz="2200" err="1">
                <a:solidFill>
                  <a:srgbClr val="002677"/>
                </a:solidFill>
                <a:latin typeface="Oswald Light"/>
              </a:rPr>
              <a:t>utilities</a:t>
            </a: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002677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Thermische integratie (Hot Water Smart </a:t>
            </a:r>
            <a:r>
              <a:rPr kumimoji="0" lang="nl-BE" sz="2200" b="0" i="0" u="none" strike="noStrike" kern="1200" cap="none" spc="0" normalizeH="0" baseline="0" noProof="0" err="1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Grid</a:t>
            </a: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)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Maximaal inzetten op hernieuwbare energie on site (Zonnepanelen en biogas waterzuivering)</a:t>
            </a:r>
          </a:p>
          <a:p>
            <a:pPr marL="514350" indent="-514350" algn="just">
              <a:buFontTx/>
              <a:buAutoNum type="arabicPeriod"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Flexibiliteit in nuts-opwekking</a:t>
            </a:r>
            <a:endParaRPr lang="nl-BE" sz="2200" b="0" i="0" u="none" strike="noStrike" kern="1200" cap="none" spc="0" normalizeH="0" baseline="0" noProof="0">
              <a:ln>
                <a:noFill/>
              </a:ln>
              <a:solidFill>
                <a:srgbClr val="002677"/>
              </a:solidFill>
              <a:effectLst/>
              <a:uLnTx/>
              <a:uFillTx/>
              <a:latin typeface="Oswald Light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Elektrificatie stoomproductie door het afslanken van gasboilers en integratie hybride boilers</a:t>
            </a:r>
            <a:endParaRPr lang="nl-BE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swald Light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Installeren derde WKK om productie te garanderen &amp; flexibiliteit te verhogen</a:t>
            </a:r>
            <a:endParaRPr lang="nl-BE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swald Light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00B494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Optimaliseren nutsactiva op de energiemarkt</a:t>
            </a:r>
            <a:endParaRPr lang="nl-BE" sz="2200" b="0" i="0" u="none" strike="noStrike" kern="1200" cap="none" spc="0" normalizeH="0" baseline="0" noProof="0">
              <a:ln>
                <a:noFill/>
              </a:ln>
              <a:solidFill>
                <a:srgbClr val="00B494"/>
              </a:solidFill>
              <a:effectLst/>
              <a:uLnTx/>
              <a:uFillTx/>
              <a:latin typeface="Oswald Light"/>
            </a:endParaRPr>
          </a:p>
          <a:p>
            <a:pPr marL="514350" indent="-514350" algn="just">
              <a:buFontTx/>
              <a:buAutoNum type="arabicPeriod"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Lagedruk </a:t>
            </a:r>
            <a:r>
              <a:rPr lang="nl-BE" sz="2200">
                <a:solidFill>
                  <a:schemeClr val="accent3"/>
                </a:solidFill>
                <a:latin typeface="Oswald Light"/>
              </a:rPr>
              <a:t>stoom</a:t>
            </a: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 met </a:t>
            </a:r>
            <a:r>
              <a:rPr lang="nl-BE" sz="2200">
                <a:solidFill>
                  <a:schemeClr val="accent3"/>
                </a:solidFill>
                <a:latin typeface="Oswald Light"/>
              </a:rPr>
              <a:t>een MVR oplossing</a:t>
            </a:r>
            <a:endParaRPr lang="nl-BE" sz="22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swald Light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FE9C28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Anaerobe </a:t>
            </a:r>
            <a:r>
              <a:rPr kumimoji="0" lang="nl-BE" sz="2200" b="0" i="0" u="none" strike="noStrike" kern="1200" cap="none" spc="0" normalizeH="0" baseline="0" noProof="0" err="1">
                <a:ln>
                  <a:noFill/>
                </a:ln>
                <a:solidFill>
                  <a:srgbClr val="FE9C28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vergister</a:t>
            </a: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FE9C28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 met een groot potentieel</a:t>
            </a:r>
            <a:endParaRPr lang="nl-BE" sz="2200" b="0" i="0" u="none" strike="noStrike" kern="1200" cap="none" spc="0" normalizeH="0" baseline="0" noProof="0">
              <a:ln>
                <a:noFill/>
              </a:ln>
              <a:solidFill>
                <a:srgbClr val="FE9C28"/>
              </a:solidFill>
              <a:effectLst/>
              <a:uLnTx/>
              <a:uFillTx/>
              <a:latin typeface="Oswald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C611C9-A601-4649-8484-B6D3A3A8FC09}"/>
              </a:ext>
            </a:extLst>
          </p:cNvPr>
          <p:cNvSpPr txBox="1"/>
          <p:nvPr/>
        </p:nvSpPr>
        <p:spPr>
          <a:xfrm>
            <a:off x="850053" y="1395862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Uitgevoerd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097EB2-1EC5-4A72-B095-E2FE1045DE3C}"/>
              </a:ext>
            </a:extLst>
          </p:cNvPr>
          <p:cNvSpPr txBox="1"/>
          <p:nvPr/>
        </p:nvSpPr>
        <p:spPr>
          <a:xfrm>
            <a:off x="2708526" y="1395862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In uitvoering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F3987B80-C56E-40EA-BB46-A0FCAE15F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altLang="en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altLang="en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565595-0B5C-4D80-A6C5-BF373ABF310D}"/>
              </a:ext>
            </a:extLst>
          </p:cNvPr>
          <p:cNvSpPr txBox="1"/>
          <p:nvPr/>
        </p:nvSpPr>
        <p:spPr>
          <a:xfrm>
            <a:off x="850053" y="1770806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Toekomstige mogelijkheden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D79E57-6F21-428A-9B6F-6E6BA3AE4CE4}"/>
              </a:ext>
            </a:extLst>
          </p:cNvPr>
          <p:cNvSpPr/>
          <p:nvPr/>
        </p:nvSpPr>
        <p:spPr>
          <a:xfrm>
            <a:off x="593385" y="1506704"/>
            <a:ext cx="245534" cy="124188"/>
          </a:xfrm>
          <a:prstGeom prst="rect">
            <a:avLst/>
          </a:prstGeom>
          <a:solidFill>
            <a:srgbClr val="002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D6F07A-E494-4F3C-96CA-24334C9821D0}"/>
              </a:ext>
            </a:extLst>
          </p:cNvPr>
          <p:cNvSpPr/>
          <p:nvPr/>
        </p:nvSpPr>
        <p:spPr>
          <a:xfrm>
            <a:off x="604519" y="1877989"/>
            <a:ext cx="245534" cy="124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34859E-B5FB-4240-80A1-613B0B7A27BF}"/>
              </a:ext>
            </a:extLst>
          </p:cNvPr>
          <p:cNvSpPr/>
          <p:nvPr/>
        </p:nvSpPr>
        <p:spPr>
          <a:xfrm>
            <a:off x="2462992" y="1503528"/>
            <a:ext cx="245534" cy="124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pic>
        <p:nvPicPr>
          <p:cNvPr id="17" name="Picture 2" descr="Alpro — Best Sustainability Strategy | Europe 2020 - Business Vision">
            <a:extLst>
              <a:ext uri="{FF2B5EF4-FFF2-40B4-BE49-F238E27FC236}">
                <a16:creationId xmlns:a16="http://schemas.microsoft.com/office/drawing/2014/main" id="{902A9A55-50FE-4C94-9580-CB2F4975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30" y="266658"/>
            <a:ext cx="1331690" cy="6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8BB8B-5781-DB43-2E1F-B539CFCC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C119F-3180-F778-32FF-12C48301F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/>
              <a:t>2</a:t>
            </a:r>
            <a:r>
              <a:rPr lang="fr-FR"/>
              <a:t>	</a:t>
            </a:r>
            <a:r>
              <a:rPr lang="en-BE" dirty="0" err="1"/>
              <a:t>pROJECT</a:t>
            </a:r>
            <a:r>
              <a:rPr lang="fr-FR" dirty="0"/>
              <a:t> Power to Heat</a:t>
            </a:r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47BCE-6997-F861-7DEE-D7378D4434BB}"/>
              </a:ext>
            </a:extLst>
          </p:cNvPr>
          <p:cNvSpPr txBox="1"/>
          <p:nvPr/>
        </p:nvSpPr>
        <p:spPr>
          <a:xfrm>
            <a:off x="569086" y="1305102"/>
            <a:ext cx="600756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5" lvl="4" indent="-514350">
              <a:buFont typeface="+mj-lt"/>
              <a:buAutoNum type="romanUcPeriod"/>
            </a:pPr>
            <a:r>
              <a:rPr lang="en-BE" sz="2000">
                <a:solidFill>
                  <a:schemeClr val="accent1"/>
                </a:solidFill>
                <a:latin typeface="Oswald Light"/>
              </a:rPr>
              <a:t>Motivatie van dit project</a:t>
            </a:r>
            <a:endParaRPr lang="fr-FR" sz="2000">
              <a:solidFill>
                <a:schemeClr val="accent1"/>
              </a:solidFill>
              <a:latin typeface="Oswald Light"/>
            </a:endParaRPr>
          </a:p>
          <a:p>
            <a:pPr marL="758825" lvl="4" indent="-400050">
              <a:buFont typeface="+mj-lt"/>
              <a:buAutoNum type="romanUcPeriod"/>
            </a:pPr>
            <a:endParaRPr lang="en-BE" sz="2000">
              <a:solidFill>
                <a:schemeClr val="accent1"/>
              </a:solidFill>
              <a:latin typeface="Oswald Light"/>
            </a:endParaRPr>
          </a:p>
          <a:p>
            <a:pPr marL="873125" lvl="4" indent="-514350">
              <a:buFont typeface="+mj-lt"/>
              <a:buAutoNum type="romanUcPeriod"/>
            </a:pPr>
            <a:r>
              <a:rPr lang="en-US" sz="2000" err="1">
                <a:solidFill>
                  <a:schemeClr val="accent1"/>
                </a:solidFill>
                <a:latin typeface="Oswald Light"/>
              </a:rPr>
              <a:t>Flexibiliteit</a:t>
            </a:r>
            <a:r>
              <a:rPr lang="en-US" sz="2000">
                <a:solidFill>
                  <a:schemeClr val="accent1"/>
                </a:solidFill>
                <a:latin typeface="Oswald Light"/>
              </a:rPr>
              <a:t> en </a:t>
            </a:r>
            <a:r>
              <a:rPr lang="en-US" sz="2000" err="1">
                <a:solidFill>
                  <a:schemeClr val="accent1"/>
                </a:solidFill>
                <a:latin typeface="Oswald Light"/>
              </a:rPr>
              <a:t>integratie</a:t>
            </a:r>
            <a:r>
              <a:rPr lang="en-US" sz="2000">
                <a:solidFill>
                  <a:schemeClr val="accent1"/>
                </a:solidFill>
                <a:latin typeface="Oswald Light"/>
              </a:rPr>
              <a:t> van de utilities</a:t>
            </a:r>
          </a:p>
          <a:p>
            <a:pPr marL="758825" lvl="4" indent="-400050">
              <a:buFont typeface="+mj-lt"/>
              <a:buAutoNum type="romanUcPeriod"/>
            </a:pPr>
            <a:endParaRPr lang="en-BE" sz="2000">
              <a:solidFill>
                <a:schemeClr val="accent1"/>
              </a:solidFill>
              <a:latin typeface="Oswald Light"/>
            </a:endParaRPr>
          </a:p>
          <a:p>
            <a:pPr marL="873125" lvl="4" indent="-514350">
              <a:buFont typeface="+mj-lt"/>
              <a:buAutoNum type="romanUcPeriod"/>
            </a:pPr>
            <a:r>
              <a:rPr lang="nl-NL" sz="2000">
                <a:solidFill>
                  <a:schemeClr val="accent1"/>
                </a:solidFill>
                <a:latin typeface="Oswald Light"/>
              </a:rPr>
              <a:t>T</a:t>
            </a:r>
            <a:r>
              <a:rPr lang="en-BE" sz="2000">
                <a:solidFill>
                  <a:schemeClr val="accent1"/>
                </a:solidFill>
                <a:latin typeface="Oswald Light"/>
              </a:rPr>
              <a:t>echnische details </a:t>
            </a:r>
            <a:endParaRPr lang="en-GB" sz="2000">
              <a:solidFill>
                <a:schemeClr val="accent1"/>
              </a:solidFill>
              <a:latin typeface="Oswald Light"/>
            </a:endParaRPr>
          </a:p>
          <a:p>
            <a:pPr marL="873125" lvl="4" indent="-514350">
              <a:buFont typeface="+mj-lt"/>
              <a:buAutoNum type="romanUcPeriod"/>
            </a:pPr>
            <a:endParaRPr lang="en-GB" sz="2000">
              <a:solidFill>
                <a:schemeClr val="accent1"/>
              </a:solidFill>
              <a:latin typeface="Oswald Light"/>
            </a:endParaRPr>
          </a:p>
          <a:p>
            <a:pPr marL="873125" lvl="4" indent="-514350">
              <a:buFont typeface="+mj-lt"/>
              <a:buAutoNum type="romanUcPeriod"/>
            </a:pPr>
            <a:r>
              <a:rPr lang="en-GB" sz="2000" err="1">
                <a:solidFill>
                  <a:schemeClr val="accent1"/>
                </a:solidFill>
                <a:latin typeface="Oswald Light"/>
              </a:rPr>
              <a:t>Tijdslijn</a:t>
            </a:r>
            <a:endParaRPr lang="fr-FR" sz="2000">
              <a:solidFill>
                <a:schemeClr val="accent1"/>
              </a:solidFill>
              <a:latin typeface="Oswald Light"/>
            </a:endParaRPr>
          </a:p>
          <a:p>
            <a:pPr marL="758825" lvl="4" indent="-400050">
              <a:buFont typeface="+mj-lt"/>
              <a:buAutoNum type="romanUcPeriod"/>
            </a:pPr>
            <a:endParaRPr lang="en-BE" sz="2000">
              <a:solidFill>
                <a:schemeClr val="accent1"/>
              </a:solidFill>
              <a:latin typeface="Oswald Light"/>
            </a:endParaRPr>
          </a:p>
          <a:p>
            <a:pPr marL="873125" lvl="4" indent="-514350">
              <a:buFont typeface="+mj-lt"/>
              <a:buAutoNum type="romanUcPeriod"/>
            </a:pPr>
            <a:r>
              <a:rPr lang="en-US" sz="2000" err="1">
                <a:solidFill>
                  <a:schemeClr val="accent1"/>
                </a:solidFill>
                <a:latin typeface="Oswald Light"/>
              </a:rPr>
              <a:t>Optimalisatie</a:t>
            </a:r>
            <a:r>
              <a:rPr lang="en-US" sz="2000">
                <a:solidFill>
                  <a:schemeClr val="accent1"/>
                </a:solidFill>
                <a:latin typeface="Oswald Light"/>
              </a:rPr>
              <a:t> </a:t>
            </a:r>
            <a:r>
              <a:rPr lang="en-US" sz="2000" err="1">
                <a:solidFill>
                  <a:schemeClr val="accent1"/>
                </a:solidFill>
                <a:latin typeface="Oswald Light"/>
              </a:rPr>
              <a:t>nutsactiva</a:t>
            </a:r>
            <a:r>
              <a:rPr lang="en-US" sz="2000">
                <a:solidFill>
                  <a:schemeClr val="accent1"/>
                </a:solidFill>
                <a:latin typeface="Oswald Light"/>
              </a:rPr>
              <a:t> op de </a:t>
            </a:r>
            <a:r>
              <a:rPr lang="en-US" sz="2000" err="1">
                <a:solidFill>
                  <a:schemeClr val="accent1"/>
                </a:solidFill>
                <a:latin typeface="Oswald Light"/>
              </a:rPr>
              <a:t>energiemarkt</a:t>
            </a:r>
            <a:endParaRPr lang="en-US" sz="2000">
              <a:solidFill>
                <a:schemeClr val="accent1"/>
              </a:solidFill>
              <a:latin typeface="Oswald Light"/>
            </a:endParaRPr>
          </a:p>
          <a:p>
            <a:pPr marL="758825" lvl="4" indent="-400050">
              <a:buFont typeface="+mj-lt"/>
              <a:buAutoNum type="romanUcPeriod"/>
            </a:pPr>
            <a:endParaRPr lang="en-BE" sz="2000">
              <a:solidFill>
                <a:schemeClr val="accent1"/>
              </a:solidFill>
              <a:latin typeface="Oswald Light"/>
            </a:endParaRPr>
          </a:p>
          <a:p>
            <a:pPr marL="873125" lvl="4" indent="-514350">
              <a:buFont typeface="+mj-lt"/>
              <a:buAutoNum type="romanUcPeriod"/>
            </a:pPr>
            <a:r>
              <a:rPr lang="en-BE" sz="2000">
                <a:solidFill>
                  <a:schemeClr val="accent1"/>
                </a:solidFill>
                <a:latin typeface="Oswald Light"/>
              </a:rPr>
              <a:t>Kernboodschappen</a:t>
            </a:r>
            <a:endParaRPr lang="fr-FR" sz="2000">
              <a:solidFill>
                <a:schemeClr val="accent1"/>
              </a:solidFill>
              <a:latin typeface="Oswald Light"/>
            </a:endParaRPr>
          </a:p>
          <a:p>
            <a:pPr marL="358775" lvl="4"/>
            <a:endParaRPr lang="en-US">
              <a:latin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3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13AA1B-47A5-321F-B179-D743F881B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35" y="1239705"/>
            <a:ext cx="10837863" cy="475297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/>
              <a:t>BEDRIJFSZEKERHEID</a:t>
            </a:r>
          </a:p>
          <a:p>
            <a:pPr marL="521970" lvl="3" indent="-342900">
              <a:buFont typeface="Arial" panose="020B0604020202020204" pitchFamily="34" charset="0"/>
              <a:buChar char="•"/>
            </a:pPr>
            <a:r>
              <a:rPr lang="en-BE"/>
              <a:t>MASTERPLAN UTILITIES</a:t>
            </a:r>
          </a:p>
          <a:p>
            <a:pPr marL="2857500" lvl="5" indent="-342900"/>
            <a:r>
              <a:rPr lang="en-BE"/>
              <a:t>ELEKTRICITEIT</a:t>
            </a:r>
          </a:p>
          <a:p>
            <a:pPr marL="2857500" lvl="5" indent="-342900"/>
            <a:r>
              <a:rPr lang="en-BE"/>
              <a:t>STOOM</a:t>
            </a:r>
          </a:p>
          <a:p>
            <a:pPr marL="2857500" lvl="5" indent="-342900"/>
            <a:r>
              <a:rPr lang="en-BE"/>
              <a:t>WARMTE</a:t>
            </a:r>
          </a:p>
          <a:p>
            <a:pPr marL="2857500" lvl="5" indent="-342900"/>
            <a:r>
              <a:rPr lang="en-BE"/>
              <a:t>KOELING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/>
              <a:t>BETAALBAARHEID</a:t>
            </a:r>
          </a:p>
          <a:p>
            <a:pPr marL="521970" lvl="3" indent="-342900">
              <a:buFont typeface="Arial" panose="020B0604020202020204" pitchFamily="34" charset="0"/>
              <a:buChar char="•"/>
            </a:pPr>
            <a:r>
              <a:rPr lang="nl-NL" err="1"/>
              <a:t>Capex</a:t>
            </a:r>
            <a:endParaRPr lang="en-BE"/>
          </a:p>
          <a:p>
            <a:pPr marL="521970" lvl="3" indent="-342900">
              <a:buFont typeface="Arial" panose="020B0604020202020204" pitchFamily="34" charset="0"/>
              <a:buChar char="•"/>
            </a:pPr>
            <a:r>
              <a:rPr lang="nl-NL"/>
              <a:t>O</a:t>
            </a:r>
            <a:r>
              <a:rPr lang="en-BE"/>
              <a:t>pex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BE"/>
              <a:t>DUURZAAMHEID</a:t>
            </a:r>
          </a:p>
          <a:p>
            <a:pPr marL="521970" lvl="3" indent="-342900">
              <a:buFont typeface="Arial" panose="020B0604020202020204" pitchFamily="34" charset="0"/>
              <a:buChar char="•"/>
            </a:pPr>
            <a:r>
              <a:rPr lang="en-BE"/>
              <a:t>INTEGRATIE WARMTE</a:t>
            </a:r>
          </a:p>
          <a:p>
            <a:pPr marL="521970" lvl="3" indent="-342900">
              <a:buFont typeface="Arial" panose="020B0604020202020204" pitchFamily="34" charset="0"/>
              <a:buChar char="•"/>
            </a:pPr>
            <a:r>
              <a:rPr lang="en-BE"/>
              <a:t>ELEKTRIFICATIE</a:t>
            </a:r>
          </a:p>
          <a:p>
            <a:pPr marL="521970" lvl="3" indent="-342900">
              <a:buFont typeface="Arial" panose="020B0604020202020204" pitchFamily="34" charset="0"/>
              <a:buChar char="•"/>
            </a:pPr>
            <a:r>
              <a:rPr lang="en-BE"/>
              <a:t>HERNIEUWBARE ENERGIE</a:t>
            </a:r>
          </a:p>
          <a:p>
            <a:pPr marL="521970" lvl="3" indent="-342900">
              <a:buFont typeface="Arial" panose="020B0604020202020204" pitchFamily="34" charset="0"/>
              <a:buChar char="•"/>
            </a:pPr>
            <a:endParaRPr lang="nl-NL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611724-3B52-BBD1-5137-5EB90CE3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D9D1B2-A2C3-D9BF-6FD7-89133C20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A4F6-7BA3-4126-88A5-A8B8CE7104E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2BF61-20EC-3026-2410-9BEFCED1A7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Motivatie</a:t>
            </a:r>
            <a:r>
              <a:rPr lang="en-BE"/>
              <a:t> project</a:t>
            </a:r>
            <a:endParaRPr lang="nl-NL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AD23C68-3E33-1C8E-F7C2-B044423F9D2B}"/>
              </a:ext>
            </a:extLst>
          </p:cNvPr>
          <p:cNvSpPr/>
          <p:nvPr/>
        </p:nvSpPr>
        <p:spPr>
          <a:xfrm>
            <a:off x="5971592" y="1231443"/>
            <a:ext cx="4721289" cy="3769962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EBFE28-EB67-8B83-0AAF-100922B17095}"/>
              </a:ext>
            </a:extLst>
          </p:cNvPr>
          <p:cNvSpPr txBox="1"/>
          <p:nvPr/>
        </p:nvSpPr>
        <p:spPr>
          <a:xfrm>
            <a:off x="7654211" y="2292443"/>
            <a:ext cx="136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err="1">
                <a:solidFill>
                  <a:srgbClr val="00B050"/>
                </a:solidFill>
              </a:rPr>
              <a:t>Duurzaamheid</a:t>
            </a:r>
            <a:endParaRPr lang="nl-BE" b="1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89CB94-3DCB-B868-A96A-B15DD06FE777}"/>
              </a:ext>
            </a:extLst>
          </p:cNvPr>
          <p:cNvSpPr txBox="1"/>
          <p:nvPr/>
        </p:nvSpPr>
        <p:spPr>
          <a:xfrm>
            <a:off x="8735367" y="4291759"/>
            <a:ext cx="155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err="1">
                <a:solidFill>
                  <a:schemeClr val="tx2"/>
                </a:solidFill>
              </a:rPr>
              <a:t>Bedrijfszekerheid</a:t>
            </a:r>
            <a:endParaRPr lang="nl-BE" b="1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986FE-980D-D3D9-615D-4B9B67632C2B}"/>
              </a:ext>
            </a:extLst>
          </p:cNvPr>
          <p:cNvSpPr txBox="1"/>
          <p:nvPr/>
        </p:nvSpPr>
        <p:spPr>
          <a:xfrm>
            <a:off x="6481580" y="4291759"/>
            <a:ext cx="155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err="1">
                <a:solidFill>
                  <a:srgbClr val="FF0000"/>
                </a:solidFill>
              </a:rPr>
              <a:t>Betaalbaarheid</a:t>
            </a:r>
            <a:endParaRPr lang="nl-BE" b="1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3C33A6-E6B7-6597-9C11-E40E17B3E284}"/>
              </a:ext>
            </a:extLst>
          </p:cNvPr>
          <p:cNvSpPr/>
          <p:nvPr/>
        </p:nvSpPr>
        <p:spPr>
          <a:xfrm>
            <a:off x="7416411" y="1771567"/>
            <a:ext cx="1763399" cy="149235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AE4391-1748-F98D-07AD-4B02DD904392}"/>
              </a:ext>
            </a:extLst>
          </p:cNvPr>
          <p:cNvSpPr/>
          <p:nvPr/>
        </p:nvSpPr>
        <p:spPr>
          <a:xfrm>
            <a:off x="6326017" y="3730248"/>
            <a:ext cx="1763399" cy="1492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0A22D5-EDE0-4921-AE6C-AC3D5F7BCD4E}"/>
              </a:ext>
            </a:extLst>
          </p:cNvPr>
          <p:cNvSpPr/>
          <p:nvPr/>
        </p:nvSpPr>
        <p:spPr>
          <a:xfrm>
            <a:off x="8633460" y="3695485"/>
            <a:ext cx="1763399" cy="149235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1CFF478-28CB-3410-5F9E-C7C0163186A3}"/>
              </a:ext>
            </a:extLst>
          </p:cNvPr>
          <p:cNvSpPr/>
          <p:nvPr/>
        </p:nvSpPr>
        <p:spPr>
          <a:xfrm rot="10800000">
            <a:off x="7209452" y="3116423"/>
            <a:ext cx="2220685" cy="1884981"/>
          </a:xfrm>
          <a:prstGeom prst="triangle">
            <a:avLst>
              <a:gd name="adj" fmla="val 4884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74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f98db2e3d4951d2186adff9ac3ebea43ff2382d"/>
</p:tagLst>
</file>

<file path=ppt/theme/theme1.xml><?xml version="1.0" encoding="utf-8"?>
<a:theme xmlns:a="http://schemas.openxmlformats.org/drawingml/2006/main" name="1_Danone Template - Grey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anone Template - Navy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anone Template - Green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anone Template - Pink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anone Template - Aqua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anone Template - Orange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anone Template - Blue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anone Template - Navy">
  <a:themeElements>
    <a:clrScheme name="Danone Template">
      <a:dk1>
        <a:srgbClr val="000000"/>
      </a:dk1>
      <a:lt1>
        <a:srgbClr val="FFFFFF"/>
      </a:lt1>
      <a:dk2>
        <a:srgbClr val="002677"/>
      </a:dk2>
      <a:lt2>
        <a:srgbClr val="F2F2F2"/>
      </a:lt2>
      <a:accent1>
        <a:srgbClr val="002677"/>
      </a:accent1>
      <a:accent2>
        <a:srgbClr val="00B0F0"/>
      </a:accent2>
      <a:accent3>
        <a:srgbClr val="00B494"/>
      </a:accent3>
      <a:accent4>
        <a:srgbClr val="EBB6EC"/>
      </a:accent4>
      <a:accent5>
        <a:srgbClr val="0070C0"/>
      </a:accent5>
      <a:accent6>
        <a:srgbClr val="FE9C28"/>
      </a:accent6>
      <a:hlink>
        <a:srgbClr val="002677"/>
      </a:hlink>
      <a:folHlink>
        <a:srgbClr val="000000"/>
      </a:folHlink>
    </a:clrScheme>
    <a:fontScheme name="Danone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BDFA09E2444C49882F9FB33266E12A" ma:contentTypeVersion="14" ma:contentTypeDescription="Create a new document." ma:contentTypeScope="" ma:versionID="c0d251ccf342a2ea21a96d730113f082">
  <xsd:schema xmlns:xsd="http://www.w3.org/2001/XMLSchema" xmlns:xs="http://www.w3.org/2001/XMLSchema" xmlns:p="http://schemas.microsoft.com/office/2006/metadata/properties" xmlns:ns2="9df07f31-8e69-45be-ba6e-76d976ad5086" xmlns:ns3="79206039-c85d-4b7f-b5b9-aaeae193e764" targetNamespace="http://schemas.microsoft.com/office/2006/metadata/properties" ma:root="true" ma:fieldsID="b280d22beb36923e7d321f018c3ba3a1" ns2:_="" ns3:_="">
    <xsd:import namespace="9df07f31-8e69-45be-ba6e-76d976ad5086"/>
    <xsd:import namespace="79206039-c85d-4b7f-b5b9-aaeae193e76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07f31-8e69-45be-ba6e-76d976ad508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407613a9-4562-4fb5-9dce-6328340619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06039-c85d-4b7f-b5b9-aaeae193e76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9e2a552-bda9-4e8e-94f2-e722eedfbe9e}" ma:internalName="TaxCatchAll" ma:showField="CatchAllData" ma:web="79206039-c85d-4b7f-b5b9-aaeae193e7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206039-c85d-4b7f-b5b9-aaeae193e764" xsi:nil="true"/>
    <lcf76f155ced4ddcb4097134ff3c332f xmlns="9df07f31-8e69-45be-ba6e-76d976ad508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89726C-2B8D-46D3-B827-1B25B1F4ED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A4BD05-5B32-433C-A424-7BCCD9E3A611}">
  <ds:schemaRefs>
    <ds:schemaRef ds:uri="79206039-c85d-4b7f-b5b9-aaeae193e764"/>
    <ds:schemaRef ds:uri="9df07f31-8e69-45be-ba6e-76d976ad50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1920426-10FD-4692-A6E0-1BAA20421785}">
  <ds:schemaRefs>
    <ds:schemaRef ds:uri="03ab3cba-1451-4ffb-b7ec-b4a155f08310"/>
    <ds:schemaRef ds:uri="79206039-c85d-4b7f-b5b9-aaeae193e764"/>
    <ds:schemaRef ds:uri="9df07f31-8e69-45be-ba6e-76d976ad5086"/>
    <ds:schemaRef ds:uri="e30a74dd-a4b4-4781-a7af-2ed0d7dac81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1124</Words>
  <Application>Microsoft Office PowerPoint</Application>
  <PresentationFormat>Widescreen</PresentationFormat>
  <Paragraphs>283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Arial</vt:lpstr>
      <vt:lpstr>Arial Nova</vt:lpstr>
      <vt:lpstr>Avenir Black</vt:lpstr>
      <vt:lpstr>Avenir Book</vt:lpstr>
      <vt:lpstr>Calibri</vt:lpstr>
      <vt:lpstr>Calibri Light</vt:lpstr>
      <vt:lpstr>Century Gothic</vt:lpstr>
      <vt:lpstr>Geomanist</vt:lpstr>
      <vt:lpstr>Geomanist Medium</vt:lpstr>
      <vt:lpstr>Oswald</vt:lpstr>
      <vt:lpstr>Oswald Light</vt:lpstr>
      <vt:lpstr>Oswald SemiBold</vt:lpstr>
      <vt:lpstr>1_Danone Template - Grey</vt:lpstr>
      <vt:lpstr>1_Danone Template - Navy</vt:lpstr>
      <vt:lpstr>1_Danone Template - Green</vt:lpstr>
      <vt:lpstr>1_Danone Template - Pink</vt:lpstr>
      <vt:lpstr>1_Danone Template - Aqua</vt:lpstr>
      <vt:lpstr>1_Danone Template - Orange</vt:lpstr>
      <vt:lpstr>1_Danone Template - Blue</vt:lpstr>
      <vt:lpstr>1_Danone Template - Navy</vt:lpstr>
      <vt:lpstr>Office Theme</vt:lpstr>
      <vt:lpstr>Kantoorthema</vt:lpstr>
      <vt:lpstr>POWER2heat</vt:lpstr>
      <vt:lpstr>1 Alpro            2 Project P2H           3 Q&amp;A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Power2Heat project Alpro</vt:lpstr>
      <vt:lpstr>Power2Heat project Alpro</vt:lpstr>
      <vt:lpstr>Overview 2</vt:lpstr>
      <vt:lpstr>Overview 4</vt:lpstr>
      <vt:lpstr>WKK-Traject</vt:lpstr>
      <vt:lpstr>Stoomketel 5</vt:lpstr>
      <vt:lpstr>Stoomketel 6</vt:lpstr>
      <vt:lpstr>NEW MV-SUBSTATION / UPGRADE Connection with public grid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BLANQUIE Anne-Sophie</dc:creator>
  <cp:lastModifiedBy>Dominique</cp:lastModifiedBy>
  <cp:revision>52</cp:revision>
  <cp:lastPrinted>2019-04-03T10:35:33Z</cp:lastPrinted>
  <dcterms:created xsi:type="dcterms:W3CDTF">2018-05-07T07:12:57Z</dcterms:created>
  <dcterms:modified xsi:type="dcterms:W3CDTF">2023-11-03T07:40:25Z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0x010100A5EE2DCB29D26E4CA48688E99E68C29D</vt:lpwstr>
  </property>
  <property fmtid="{D5CDD505-2E9C-101B-9397-08002B2CF9AE}" pid="3" name="MediaServiceImageTags">
    <vt:lpwstr/>
  </property>
</Properties>
</file>