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56" r:id="rId2"/>
    <p:sldId id="326" r:id="rId3"/>
    <p:sldId id="265" r:id="rId4"/>
    <p:sldId id="1124" r:id="rId5"/>
    <p:sldId id="1101" r:id="rId6"/>
    <p:sldId id="1123" r:id="rId7"/>
    <p:sldId id="325" r:id="rId8"/>
    <p:sldId id="328" r:id="rId9"/>
    <p:sldId id="327" r:id="rId10"/>
    <p:sldId id="324" r:id="rId11"/>
    <p:sldId id="329" r:id="rId12"/>
    <p:sldId id="342" r:id="rId13"/>
    <p:sldId id="343" r:id="rId14"/>
    <p:sldId id="330" r:id="rId15"/>
    <p:sldId id="340" r:id="rId16"/>
    <p:sldId id="1125" r:id="rId17"/>
    <p:sldId id="344" r:id="rId18"/>
    <p:sldId id="1126" r:id="rId19"/>
    <p:sldId id="1127" r:id="rId20"/>
    <p:sldId id="1128" r:id="rId21"/>
    <p:sldId id="346" r:id="rId22"/>
    <p:sldId id="1131" r:id="rId23"/>
    <p:sldId id="1132" r:id="rId24"/>
    <p:sldId id="332" r:id="rId25"/>
    <p:sldId id="1133" r:id="rId26"/>
    <p:sldId id="1134" r:id="rId27"/>
    <p:sldId id="264" r:id="rId28"/>
    <p:sldId id="1135" r:id="rId29"/>
  </p:sldIdLst>
  <p:sldSz cx="12193588" cy="6858000"/>
  <p:notesSz cx="6858000" cy="9144000"/>
  <p:defaultText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1"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tijn Rayen" initials="MR" lastIdx="2" clrIdx="0">
    <p:extLst>
      <p:ext uri="{19B8F6BF-5375-455C-9EA6-DF929625EA0E}">
        <p15:presenceInfo xmlns:p15="http://schemas.microsoft.com/office/powerpoint/2012/main" userId="S::martijn.rayen@encon.be::0ada70d6-2f82-4265-aa9f-1fb3f09448a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C3C3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544F7B2-654D-4F1D-9908-3AA818876F66}" v="1631" dt="2023-01-13T12:31:09.672"/>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Geen stijl, tabel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449" autoAdjust="0"/>
    <p:restoredTop sz="96283" autoAdjust="0"/>
  </p:normalViewPr>
  <p:slideViewPr>
    <p:cSldViewPr snapToGrid="0" showGuides="1">
      <p:cViewPr varScale="1">
        <p:scale>
          <a:sx n="82" d="100"/>
          <a:sy n="82" d="100"/>
        </p:scale>
        <p:origin x="926" y="72"/>
      </p:cViewPr>
      <p:guideLst>
        <p:guide orient="horz" pos="2160"/>
        <p:guide pos="3841"/>
      </p:guideLst>
    </p:cSldViewPr>
  </p:slideViewPr>
  <p:outlineViewPr>
    <p:cViewPr>
      <p:scale>
        <a:sx n="33" d="100"/>
        <a:sy n="33" d="100"/>
      </p:scale>
      <p:origin x="0" y="0"/>
    </p:cViewPr>
  </p:outlin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BE"/>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5101724-6DF6-4AAF-991B-2EB8FA3A680D}" type="datetimeFigureOut">
              <a:rPr lang="nl-BE" smtClean="0"/>
              <a:t>25/01/2023</a:t>
            </a:fld>
            <a:endParaRPr lang="nl-BE"/>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BE"/>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BE"/>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2176EB3-3B56-4EC9-BCF4-13FEC85CCAB0}" type="slidenum">
              <a:rPr lang="nl-BE" smtClean="0"/>
              <a:t>‹nr.›</a:t>
            </a:fld>
            <a:endParaRPr lang="nl-BE"/>
          </a:p>
        </p:txBody>
      </p:sp>
    </p:spTree>
    <p:extLst>
      <p:ext uri="{BB962C8B-B14F-4D97-AF65-F5344CB8AC3E}">
        <p14:creationId xmlns:p14="http://schemas.microsoft.com/office/powerpoint/2010/main" val="28517869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5"/>
          </p:nvPr>
        </p:nvSpPr>
        <p:spPr/>
        <p:txBody>
          <a:bodyPr/>
          <a:lstStyle/>
          <a:p>
            <a:fld id="{82176EB3-3B56-4EC9-BCF4-13FEC85CCAB0}" type="slidenum">
              <a:rPr lang="nl-BE" smtClean="0"/>
              <a:t>1</a:t>
            </a:fld>
            <a:endParaRPr lang="nl-BE"/>
          </a:p>
        </p:txBody>
      </p:sp>
    </p:spTree>
    <p:extLst>
      <p:ext uri="{BB962C8B-B14F-4D97-AF65-F5344CB8AC3E}">
        <p14:creationId xmlns:p14="http://schemas.microsoft.com/office/powerpoint/2010/main" val="5364648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nSpc>
                <a:spcPct val="107000"/>
              </a:lnSpc>
              <a:spcAft>
                <a:spcPts val="800"/>
              </a:spcAft>
            </a:pPr>
            <a:r>
              <a:rPr lang="nl-BE" sz="1800" dirty="0">
                <a:effectLst/>
                <a:latin typeface="Arial" panose="020B0604020202020204" pitchFamily="34" charset="0"/>
                <a:ea typeface="Calibri" panose="020F0502020204030204" pitchFamily="34" charset="0"/>
                <a:cs typeface="Times New Roman" panose="02020603050405020304" pitchFamily="18" charset="0"/>
              </a:rPr>
              <a:t>Wie is </a:t>
            </a:r>
            <a:r>
              <a:rPr lang="nl-BE" sz="1800" dirty="0" err="1">
                <a:effectLst/>
                <a:latin typeface="Arial" panose="020B0604020202020204" pitchFamily="34" charset="0"/>
                <a:ea typeface="Calibri" panose="020F0502020204030204" pitchFamily="34" charset="0"/>
                <a:cs typeface="Times New Roman" panose="02020603050405020304" pitchFamily="18" charset="0"/>
              </a:rPr>
              <a:t>Encon</a:t>
            </a:r>
            <a:r>
              <a:rPr lang="nl-BE" sz="1800" dirty="0">
                <a:effectLst/>
                <a:latin typeface="Arial" panose="020B0604020202020204" pitchFamily="34" charset="0"/>
                <a:ea typeface="Calibri" panose="020F0502020204030204" pitchFamily="34" charset="0"/>
                <a:cs typeface="Times New Roman" panose="02020603050405020304" pitchFamily="18" charset="0"/>
              </a:rPr>
              <a:t> en wat doen wij?</a:t>
            </a:r>
            <a:endParaRPr lang="nl-BE"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BE" sz="1800" dirty="0" err="1">
                <a:effectLst/>
                <a:latin typeface="Arial" panose="020B0604020202020204" pitchFamily="34" charset="0"/>
                <a:ea typeface="Calibri" panose="020F0502020204030204" pitchFamily="34" charset="0"/>
                <a:cs typeface="Times New Roman" panose="02020603050405020304" pitchFamily="18" charset="0"/>
              </a:rPr>
              <a:t>Encon</a:t>
            </a:r>
            <a:r>
              <a:rPr lang="nl-BE" sz="1800" dirty="0">
                <a:effectLst/>
                <a:latin typeface="Arial" panose="020B0604020202020204" pitchFamily="34" charset="0"/>
                <a:ea typeface="Calibri" panose="020F0502020204030204" pitchFamily="34" charset="0"/>
                <a:cs typeface="Times New Roman" panose="02020603050405020304" pitchFamily="18" charset="0"/>
              </a:rPr>
              <a:t> is een onafhankelijk bureau dat bedrijven ondersteunt met creatieve en vernieuwende oplossingen in hun transitie om duurzamer te worden.</a:t>
            </a:r>
            <a:endParaRPr lang="nl-BE"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BE" sz="1800" dirty="0">
                <a:effectLst/>
                <a:latin typeface="Arial" panose="020B0604020202020204" pitchFamily="34" charset="0"/>
                <a:ea typeface="Calibri" panose="020F0502020204030204" pitchFamily="34" charset="0"/>
                <a:cs typeface="Times New Roman" panose="02020603050405020304" pitchFamily="18" charset="0"/>
              </a:rPr>
              <a:t>Zoals reeds gezegd doen we dit al 18 jaar, hebben we meer dan 80 experts en werken we voor bedrijven in Europa met vestigingen in België en Nederland.</a:t>
            </a:r>
            <a:endParaRPr lang="nl-BE" sz="1200" b="0" i="0" kern="1200" dirty="0">
              <a:solidFill>
                <a:schemeClr val="tx1"/>
              </a:solidFill>
              <a:effectLst/>
              <a:latin typeface="Arial Regular"/>
              <a:ea typeface="+mn-ea"/>
              <a:cs typeface="+mn-cs"/>
            </a:endParaRPr>
          </a:p>
          <a:p>
            <a:endParaRPr lang="nl-BE" dirty="0"/>
          </a:p>
        </p:txBody>
      </p:sp>
      <p:sp>
        <p:nvSpPr>
          <p:cNvPr id="4" name="Tijdelijke aanduiding voor dianummer 3"/>
          <p:cNvSpPr>
            <a:spLocks noGrp="1"/>
          </p:cNvSpPr>
          <p:nvPr>
            <p:ph type="sldNum" sz="quarter" idx="5"/>
          </p:nvPr>
        </p:nvSpPr>
        <p:spPr/>
        <p:txBody>
          <a:bodyPr/>
          <a:lstStyle/>
          <a:p>
            <a:fld id="{1B391D7D-5194-0B42-AD6C-782484774A29}" type="slidenum">
              <a:rPr lang="nl-BE" smtClean="0"/>
              <a:t>3</a:t>
            </a:fld>
            <a:endParaRPr lang="nl-BE" dirty="0"/>
          </a:p>
        </p:txBody>
      </p:sp>
    </p:spTree>
    <p:extLst>
      <p:ext uri="{BB962C8B-B14F-4D97-AF65-F5344CB8AC3E}">
        <p14:creationId xmlns:p14="http://schemas.microsoft.com/office/powerpoint/2010/main" val="8713900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Ons aanbod is bovendien verticaal geïntegreerd. Dat betekent: duurzaamheid is onze expertise en dat kennen we van binnen en van buiten, van strategie tot implementatie en van A tot Z. </a:t>
            </a:r>
          </a:p>
          <a:p>
            <a:endParaRPr lang="nl-BE" dirty="0"/>
          </a:p>
          <a:p>
            <a:pPr marL="0" indent="0">
              <a:buNone/>
            </a:pPr>
            <a:r>
              <a:rPr lang="nl-BE" dirty="0"/>
              <a:t>We helpen bedrijven om duurzaamheid te </a:t>
            </a:r>
            <a:r>
              <a:rPr lang="nl-BE" u="sng" dirty="0"/>
              <a:t>integreren</a:t>
            </a:r>
            <a:r>
              <a:rPr lang="nl-BE" dirty="0"/>
              <a:t> in hun bedrijfsvoering en dit op 3 niveaus:</a:t>
            </a:r>
          </a:p>
          <a:p>
            <a:pPr marL="228600" indent="-228600">
              <a:buAutoNum type="arabicPeriod"/>
            </a:pPr>
            <a:r>
              <a:rPr lang="nl-BE" dirty="0"/>
              <a:t>Assets</a:t>
            </a:r>
          </a:p>
          <a:p>
            <a:pPr marL="228600" indent="-228600">
              <a:buAutoNum type="arabicPeriod"/>
            </a:pPr>
            <a:r>
              <a:rPr lang="nl-BE" dirty="0"/>
              <a:t>Producten en diensten</a:t>
            </a:r>
          </a:p>
          <a:p>
            <a:pPr marL="228600" indent="-228600">
              <a:buAutoNum type="arabicPeriod"/>
            </a:pPr>
            <a:r>
              <a:rPr lang="nl-BE" dirty="0"/>
              <a:t>Imago</a:t>
            </a:r>
          </a:p>
          <a:p>
            <a:endParaRPr lang="nl-BE" dirty="0"/>
          </a:p>
          <a:p>
            <a:endParaRPr lang="nl-BE" dirty="0"/>
          </a:p>
        </p:txBody>
      </p:sp>
      <p:sp>
        <p:nvSpPr>
          <p:cNvPr id="4" name="Tijdelijke aanduiding voor dianummer 3"/>
          <p:cNvSpPr>
            <a:spLocks noGrp="1"/>
          </p:cNvSpPr>
          <p:nvPr>
            <p:ph type="sldNum" sz="quarter" idx="5"/>
          </p:nvPr>
        </p:nvSpPr>
        <p:spPr/>
        <p:txBody>
          <a:bodyPr/>
          <a:lstStyle/>
          <a:p>
            <a:fld id="{52BA1BC0-CD83-4D74-A366-9DAA8CD2B155}" type="slidenum">
              <a:rPr lang="nl-BE" smtClean="0"/>
              <a:pPr/>
              <a:t>4</a:t>
            </a:fld>
            <a:endParaRPr lang="nl-BE" dirty="0"/>
          </a:p>
        </p:txBody>
      </p:sp>
    </p:spTree>
    <p:extLst>
      <p:ext uri="{BB962C8B-B14F-4D97-AF65-F5344CB8AC3E}">
        <p14:creationId xmlns:p14="http://schemas.microsoft.com/office/powerpoint/2010/main" val="17882277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5"/>
          </p:nvPr>
        </p:nvSpPr>
        <p:spPr/>
        <p:txBody>
          <a:bodyPr/>
          <a:lstStyle/>
          <a:p>
            <a:fld id="{52BA1BC0-CD83-4D74-A366-9DAA8CD2B155}" type="slidenum">
              <a:rPr lang="nl-BE" smtClean="0"/>
              <a:pPr/>
              <a:t>6</a:t>
            </a:fld>
            <a:endParaRPr lang="nl-BE" dirty="0"/>
          </a:p>
        </p:txBody>
      </p:sp>
    </p:spTree>
    <p:extLst>
      <p:ext uri="{BB962C8B-B14F-4D97-AF65-F5344CB8AC3E}">
        <p14:creationId xmlns:p14="http://schemas.microsoft.com/office/powerpoint/2010/main" val="84239151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7.svg"/><Relationship Id="rId4"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dia">
    <p:spTree>
      <p:nvGrpSpPr>
        <p:cNvPr id="1" name=""/>
        <p:cNvGrpSpPr/>
        <p:nvPr/>
      </p:nvGrpSpPr>
      <p:grpSpPr>
        <a:xfrm>
          <a:off x="0" y="0"/>
          <a:ext cx="0" cy="0"/>
          <a:chOff x="0" y="0"/>
          <a:chExt cx="0" cy="0"/>
        </a:xfrm>
      </p:grpSpPr>
      <p:sp>
        <p:nvSpPr>
          <p:cNvPr id="19" name="Rechthoek 18">
            <a:extLst>
              <a:ext uri="{FF2B5EF4-FFF2-40B4-BE49-F238E27FC236}">
                <a16:creationId xmlns:a16="http://schemas.microsoft.com/office/drawing/2014/main" id="{A4D78E6D-2AE9-466C-AAD6-F5648025DE95}"/>
              </a:ext>
            </a:extLst>
          </p:cNvPr>
          <p:cNvSpPr/>
          <p:nvPr userDrawn="1"/>
        </p:nvSpPr>
        <p:spPr>
          <a:xfrm>
            <a:off x="0" y="0"/>
            <a:ext cx="12193588"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6" name="Tijdelijke aanduiding voor afbeelding 25">
            <a:extLst>
              <a:ext uri="{FF2B5EF4-FFF2-40B4-BE49-F238E27FC236}">
                <a16:creationId xmlns:a16="http://schemas.microsoft.com/office/drawing/2014/main" id="{650B7D13-BFC2-4A3C-89C8-B8ED94AF1E4A}"/>
              </a:ext>
            </a:extLst>
          </p:cNvPr>
          <p:cNvSpPr>
            <a:spLocks noGrp="1"/>
          </p:cNvSpPr>
          <p:nvPr>
            <p:ph type="pic" sz="quarter" idx="14"/>
          </p:nvPr>
        </p:nvSpPr>
        <p:spPr>
          <a:xfrm>
            <a:off x="0" y="0"/>
            <a:ext cx="12191226" cy="6857999"/>
          </a:xfrm>
          <a:solidFill>
            <a:schemeClr val="bg1">
              <a:lumMod val="95000"/>
            </a:schemeClr>
          </a:solidFill>
        </p:spPr>
        <p:txBody>
          <a:bodyPr anchor="ctr"/>
          <a:lstStyle>
            <a:lvl1pPr algn="ctr">
              <a:defRPr sz="1200" b="0"/>
            </a:lvl1pPr>
          </a:lstStyle>
          <a:p>
            <a:r>
              <a:rPr lang="nl-NL"/>
              <a:t>Klik op het pictogram als u een afbeelding wilt toevoegen</a:t>
            </a:r>
            <a:endParaRPr lang="nl-BE" dirty="0"/>
          </a:p>
        </p:txBody>
      </p:sp>
      <p:sp>
        <p:nvSpPr>
          <p:cNvPr id="17" name="Rechthoek 16">
            <a:extLst>
              <a:ext uri="{FF2B5EF4-FFF2-40B4-BE49-F238E27FC236}">
                <a16:creationId xmlns:a16="http://schemas.microsoft.com/office/drawing/2014/main" id="{7A3274F6-ED68-456C-8477-6BA91B378A48}"/>
              </a:ext>
            </a:extLst>
          </p:cNvPr>
          <p:cNvSpPr/>
          <p:nvPr userDrawn="1"/>
        </p:nvSpPr>
        <p:spPr>
          <a:xfrm>
            <a:off x="1" y="0"/>
            <a:ext cx="6010670" cy="395785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4" name="Tijdelijke aanduiding voor datum 3">
            <a:extLst>
              <a:ext uri="{FF2B5EF4-FFF2-40B4-BE49-F238E27FC236}">
                <a16:creationId xmlns:a16="http://schemas.microsoft.com/office/drawing/2014/main" id="{B859817C-D7D4-4667-B780-AF38F47D39DC}"/>
              </a:ext>
            </a:extLst>
          </p:cNvPr>
          <p:cNvSpPr>
            <a:spLocks noGrp="1"/>
          </p:cNvSpPr>
          <p:nvPr>
            <p:ph type="dt" sz="half" idx="10"/>
          </p:nvPr>
        </p:nvSpPr>
        <p:spPr/>
        <p:txBody>
          <a:bodyPr/>
          <a:lstStyle/>
          <a:p>
            <a:fld id="{B4605B0E-A83A-4389-A4BD-0C08C1DEF477}" type="datetimeFigureOut">
              <a:rPr lang="nl-BE" smtClean="0"/>
              <a:t>25/01/2023</a:t>
            </a:fld>
            <a:endParaRPr lang="nl-BE"/>
          </a:p>
        </p:txBody>
      </p:sp>
      <p:sp>
        <p:nvSpPr>
          <p:cNvPr id="5" name="Tijdelijke aanduiding voor voettekst 4">
            <a:extLst>
              <a:ext uri="{FF2B5EF4-FFF2-40B4-BE49-F238E27FC236}">
                <a16:creationId xmlns:a16="http://schemas.microsoft.com/office/drawing/2014/main" id="{391C3441-5A66-45E3-9B33-15CF93D6A82B}"/>
              </a:ext>
            </a:extLst>
          </p:cNvPr>
          <p:cNvSpPr>
            <a:spLocks noGrp="1"/>
          </p:cNvSpPr>
          <p:nvPr>
            <p:ph type="ftr" sz="quarter" idx="11"/>
          </p:nvPr>
        </p:nvSpPr>
        <p:spPr/>
        <p:txBody>
          <a:bodyPr/>
          <a:lstStyle/>
          <a:p>
            <a:endParaRPr lang="nl-BE"/>
          </a:p>
        </p:txBody>
      </p:sp>
      <p:sp>
        <p:nvSpPr>
          <p:cNvPr id="6" name="Tijdelijke aanduiding voor dianummer 5">
            <a:extLst>
              <a:ext uri="{FF2B5EF4-FFF2-40B4-BE49-F238E27FC236}">
                <a16:creationId xmlns:a16="http://schemas.microsoft.com/office/drawing/2014/main" id="{9460723F-ACE8-4811-A951-6BD1F009F8A3}"/>
              </a:ext>
            </a:extLst>
          </p:cNvPr>
          <p:cNvSpPr>
            <a:spLocks noGrp="1"/>
          </p:cNvSpPr>
          <p:nvPr>
            <p:ph type="sldNum" sz="quarter" idx="12"/>
          </p:nvPr>
        </p:nvSpPr>
        <p:spPr/>
        <p:txBody>
          <a:bodyPr/>
          <a:lstStyle/>
          <a:p>
            <a:fld id="{3B97ECEB-4F93-4803-AC8D-3C16B568AE7B}" type="slidenum">
              <a:rPr lang="nl-BE" smtClean="0"/>
              <a:t>‹nr.›</a:t>
            </a:fld>
            <a:endParaRPr lang="nl-BE"/>
          </a:p>
        </p:txBody>
      </p:sp>
      <p:sp>
        <p:nvSpPr>
          <p:cNvPr id="15" name="Tijdelijke aanduiding voor tekst 2">
            <a:extLst>
              <a:ext uri="{FF2B5EF4-FFF2-40B4-BE49-F238E27FC236}">
                <a16:creationId xmlns:a16="http://schemas.microsoft.com/office/drawing/2014/main" id="{E4452CC0-7261-40AC-9687-877193F74155}"/>
              </a:ext>
            </a:extLst>
          </p:cNvPr>
          <p:cNvSpPr>
            <a:spLocks noGrp="1"/>
          </p:cNvSpPr>
          <p:nvPr>
            <p:ph type="body" idx="13" hasCustomPrompt="1"/>
          </p:nvPr>
        </p:nvSpPr>
        <p:spPr>
          <a:xfrm>
            <a:off x="971550" y="2971808"/>
            <a:ext cx="5039121" cy="986043"/>
          </a:xfrm>
        </p:spPr>
        <p:txBody>
          <a:bodyPr/>
          <a:lstStyle>
            <a:lvl1pPr marL="0" indent="0">
              <a:buNone/>
              <a:defRPr sz="2000" b="0">
                <a:solidFill>
                  <a:schemeClr val="accent1"/>
                </a:solidFill>
              </a:defRPr>
            </a:lvl1pPr>
            <a:lvl2pPr marL="457246" indent="0">
              <a:buNone/>
              <a:defRPr sz="2000">
                <a:solidFill>
                  <a:schemeClr val="tx1">
                    <a:tint val="75000"/>
                  </a:schemeClr>
                </a:solidFill>
              </a:defRPr>
            </a:lvl2pPr>
            <a:lvl3pPr marL="914491" indent="0">
              <a:buNone/>
              <a:defRPr sz="1800">
                <a:solidFill>
                  <a:schemeClr val="tx1">
                    <a:tint val="75000"/>
                  </a:schemeClr>
                </a:solidFill>
              </a:defRPr>
            </a:lvl3pPr>
            <a:lvl4pPr marL="1371737" indent="0">
              <a:buNone/>
              <a:defRPr sz="1600">
                <a:solidFill>
                  <a:schemeClr val="tx1">
                    <a:tint val="75000"/>
                  </a:schemeClr>
                </a:solidFill>
              </a:defRPr>
            </a:lvl4pPr>
            <a:lvl5pPr marL="1828983" indent="0">
              <a:buNone/>
              <a:defRPr sz="1600">
                <a:solidFill>
                  <a:schemeClr val="tx1">
                    <a:tint val="75000"/>
                  </a:schemeClr>
                </a:solidFill>
              </a:defRPr>
            </a:lvl5pPr>
            <a:lvl6pPr marL="2286229" indent="0">
              <a:buNone/>
              <a:defRPr sz="1600">
                <a:solidFill>
                  <a:schemeClr val="tx1">
                    <a:tint val="75000"/>
                  </a:schemeClr>
                </a:solidFill>
              </a:defRPr>
            </a:lvl6pPr>
            <a:lvl7pPr marL="2743474" indent="0">
              <a:buNone/>
              <a:defRPr sz="1600">
                <a:solidFill>
                  <a:schemeClr val="tx1">
                    <a:tint val="75000"/>
                  </a:schemeClr>
                </a:solidFill>
              </a:defRPr>
            </a:lvl7pPr>
            <a:lvl8pPr marL="3200720" indent="0">
              <a:buNone/>
              <a:defRPr sz="1600">
                <a:solidFill>
                  <a:schemeClr val="tx1">
                    <a:tint val="75000"/>
                  </a:schemeClr>
                </a:solidFill>
              </a:defRPr>
            </a:lvl8pPr>
            <a:lvl9pPr marL="3657966" indent="0">
              <a:buNone/>
              <a:defRPr sz="1600">
                <a:solidFill>
                  <a:schemeClr val="tx1">
                    <a:tint val="75000"/>
                  </a:schemeClr>
                </a:solidFill>
              </a:defRPr>
            </a:lvl9pPr>
          </a:lstStyle>
          <a:p>
            <a:pPr lvl="0"/>
            <a:r>
              <a:rPr lang="nl-NL" dirty="0"/>
              <a:t>Subtitel</a:t>
            </a:r>
          </a:p>
        </p:txBody>
      </p:sp>
      <p:pic>
        <p:nvPicPr>
          <p:cNvPr id="16" name="Graphic 15">
            <a:extLst>
              <a:ext uri="{FF2B5EF4-FFF2-40B4-BE49-F238E27FC236}">
                <a16:creationId xmlns:a16="http://schemas.microsoft.com/office/drawing/2014/main" id="{B603604C-7C23-409C-A7E9-8CBC98E26C0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53307" y="751816"/>
            <a:ext cx="2360718" cy="930667"/>
          </a:xfrm>
          <a:prstGeom prst="rect">
            <a:avLst/>
          </a:prstGeom>
        </p:spPr>
      </p:pic>
      <p:pic>
        <p:nvPicPr>
          <p:cNvPr id="18" name="Graphic 17">
            <a:extLst>
              <a:ext uri="{FF2B5EF4-FFF2-40B4-BE49-F238E27FC236}">
                <a16:creationId xmlns:a16="http://schemas.microsoft.com/office/drawing/2014/main" id="{D658B79C-4D8F-4AC8-889A-D70DFDE2689E}"/>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8718697" y="3162572"/>
            <a:ext cx="3472529" cy="3695427"/>
          </a:xfrm>
          <a:prstGeom prst="rect">
            <a:avLst/>
          </a:prstGeom>
        </p:spPr>
      </p:pic>
      <p:sp>
        <p:nvSpPr>
          <p:cNvPr id="22" name="Titel 21">
            <a:extLst>
              <a:ext uri="{FF2B5EF4-FFF2-40B4-BE49-F238E27FC236}">
                <a16:creationId xmlns:a16="http://schemas.microsoft.com/office/drawing/2014/main" id="{E55D0F9F-491A-4737-A125-E9426B17ACA2}"/>
              </a:ext>
            </a:extLst>
          </p:cNvPr>
          <p:cNvSpPr>
            <a:spLocks noGrp="1"/>
          </p:cNvSpPr>
          <p:nvPr>
            <p:ph type="title" hasCustomPrompt="1"/>
          </p:nvPr>
        </p:nvSpPr>
        <p:spPr>
          <a:xfrm>
            <a:off x="972000" y="0"/>
            <a:ext cx="5038671" cy="2775600"/>
          </a:xfrm>
        </p:spPr>
        <p:txBody>
          <a:bodyPr anchor="b"/>
          <a:lstStyle>
            <a:lvl1pPr>
              <a:defRPr sz="2600">
                <a:solidFill>
                  <a:schemeClr val="bg1"/>
                </a:solidFill>
              </a:defRPr>
            </a:lvl1pPr>
          </a:lstStyle>
          <a:p>
            <a:r>
              <a:rPr lang="nl-NL" dirty="0"/>
              <a:t>Titel</a:t>
            </a:r>
            <a:endParaRPr lang="nl-BE" dirty="0"/>
          </a:p>
        </p:txBody>
      </p:sp>
      <p:grpSp>
        <p:nvGrpSpPr>
          <p:cNvPr id="10" name="Graphic 8">
            <a:extLst>
              <a:ext uri="{FF2B5EF4-FFF2-40B4-BE49-F238E27FC236}">
                <a16:creationId xmlns:a16="http://schemas.microsoft.com/office/drawing/2014/main" id="{3A28E919-F8C1-4563-B248-E48FB75156E5}"/>
              </a:ext>
            </a:extLst>
          </p:cNvPr>
          <p:cNvGrpSpPr>
            <a:grpSpLocks noChangeAspect="1"/>
          </p:cNvGrpSpPr>
          <p:nvPr/>
        </p:nvGrpSpPr>
        <p:grpSpPr>
          <a:xfrm>
            <a:off x="957264" y="5645014"/>
            <a:ext cx="2250000" cy="504279"/>
            <a:chOff x="971550" y="4329112"/>
            <a:chExt cx="5400675" cy="1209675"/>
          </a:xfrm>
          <a:solidFill>
            <a:schemeClr val="bg1"/>
          </a:solidFill>
        </p:grpSpPr>
        <p:sp>
          <p:nvSpPr>
            <p:cNvPr id="11" name="Vrije vorm: vorm 10">
              <a:extLst>
                <a:ext uri="{FF2B5EF4-FFF2-40B4-BE49-F238E27FC236}">
                  <a16:creationId xmlns:a16="http://schemas.microsoft.com/office/drawing/2014/main" id="{6F0BD11B-C440-40AA-869B-C991A35E976D}"/>
                </a:ext>
              </a:extLst>
            </p:cNvPr>
            <p:cNvSpPr/>
            <p:nvPr/>
          </p:nvSpPr>
          <p:spPr>
            <a:xfrm>
              <a:off x="971550" y="4329112"/>
              <a:ext cx="5400675" cy="534352"/>
            </a:xfrm>
            <a:custGeom>
              <a:avLst/>
              <a:gdLst>
                <a:gd name="connsiteX0" fmla="*/ 5253990 w 5400675"/>
                <a:gd name="connsiteY0" fmla="*/ 163830 h 534352"/>
                <a:gd name="connsiteX1" fmla="*/ 5336858 w 5400675"/>
                <a:gd name="connsiteY1" fmla="*/ 241935 h 534352"/>
                <a:gd name="connsiteX2" fmla="*/ 5170170 w 5400675"/>
                <a:gd name="connsiteY2" fmla="*/ 241935 h 534352"/>
                <a:gd name="connsiteX3" fmla="*/ 5253990 w 5400675"/>
                <a:gd name="connsiteY3" fmla="*/ 163830 h 534352"/>
                <a:gd name="connsiteX4" fmla="*/ 5104448 w 5400675"/>
                <a:gd name="connsiteY4" fmla="*/ 266700 h 534352"/>
                <a:gd name="connsiteX5" fmla="*/ 5259705 w 5400675"/>
                <a:gd name="connsiteY5" fmla="*/ 421958 h 534352"/>
                <a:gd name="connsiteX6" fmla="*/ 5379720 w 5400675"/>
                <a:gd name="connsiteY6" fmla="*/ 379095 h 534352"/>
                <a:gd name="connsiteX7" fmla="*/ 5350193 w 5400675"/>
                <a:gd name="connsiteY7" fmla="*/ 337185 h 534352"/>
                <a:gd name="connsiteX8" fmla="*/ 5266373 w 5400675"/>
                <a:gd name="connsiteY8" fmla="*/ 369570 h 534352"/>
                <a:gd name="connsiteX9" fmla="*/ 5172075 w 5400675"/>
                <a:gd name="connsiteY9" fmla="*/ 287655 h 534352"/>
                <a:gd name="connsiteX10" fmla="*/ 5400675 w 5400675"/>
                <a:gd name="connsiteY10" fmla="*/ 287655 h 534352"/>
                <a:gd name="connsiteX11" fmla="*/ 5400675 w 5400675"/>
                <a:gd name="connsiteY11" fmla="*/ 272415 h 534352"/>
                <a:gd name="connsiteX12" fmla="*/ 5254943 w 5400675"/>
                <a:gd name="connsiteY12" fmla="*/ 111443 h 534352"/>
                <a:gd name="connsiteX13" fmla="*/ 5104448 w 5400675"/>
                <a:gd name="connsiteY13" fmla="*/ 266700 h 534352"/>
                <a:gd name="connsiteX14" fmla="*/ 5011103 w 5400675"/>
                <a:gd name="connsiteY14" fmla="*/ 415290 h 534352"/>
                <a:gd name="connsiteX15" fmla="*/ 5092065 w 5400675"/>
                <a:gd name="connsiteY15" fmla="*/ 415290 h 534352"/>
                <a:gd name="connsiteX16" fmla="*/ 4966335 w 5400675"/>
                <a:gd name="connsiteY16" fmla="*/ 253365 h 534352"/>
                <a:gd name="connsiteX17" fmla="*/ 5089208 w 5400675"/>
                <a:gd name="connsiteY17" fmla="*/ 119063 h 534352"/>
                <a:gd name="connsiteX18" fmla="*/ 5010150 w 5400675"/>
                <a:gd name="connsiteY18" fmla="*/ 119063 h 534352"/>
                <a:gd name="connsiteX19" fmla="*/ 4879658 w 5400675"/>
                <a:gd name="connsiteY19" fmla="*/ 261938 h 534352"/>
                <a:gd name="connsiteX20" fmla="*/ 4879658 w 5400675"/>
                <a:gd name="connsiteY20" fmla="*/ 5715 h 534352"/>
                <a:gd name="connsiteX21" fmla="*/ 4814888 w 5400675"/>
                <a:gd name="connsiteY21" fmla="*/ 5715 h 534352"/>
                <a:gd name="connsiteX22" fmla="*/ 4814888 w 5400675"/>
                <a:gd name="connsiteY22" fmla="*/ 414338 h 534352"/>
                <a:gd name="connsiteX23" fmla="*/ 4879658 w 5400675"/>
                <a:gd name="connsiteY23" fmla="*/ 414338 h 534352"/>
                <a:gd name="connsiteX24" fmla="*/ 4879658 w 5400675"/>
                <a:gd name="connsiteY24" fmla="*/ 334328 h 534352"/>
                <a:gd name="connsiteX25" fmla="*/ 4920615 w 5400675"/>
                <a:gd name="connsiteY25" fmla="*/ 292418 h 534352"/>
                <a:gd name="connsiteX26" fmla="*/ 5011103 w 5400675"/>
                <a:gd name="connsiteY26" fmla="*/ 415290 h 534352"/>
                <a:gd name="connsiteX27" fmla="*/ 4668203 w 5400675"/>
                <a:gd name="connsiteY27" fmla="*/ 347663 h 534352"/>
                <a:gd name="connsiteX28" fmla="*/ 4597718 w 5400675"/>
                <a:gd name="connsiteY28" fmla="*/ 378143 h 534352"/>
                <a:gd name="connsiteX29" fmla="*/ 4534853 w 5400675"/>
                <a:gd name="connsiteY29" fmla="*/ 325755 h 534352"/>
                <a:gd name="connsiteX30" fmla="*/ 4597718 w 5400675"/>
                <a:gd name="connsiteY30" fmla="*/ 272415 h 534352"/>
                <a:gd name="connsiteX31" fmla="*/ 4668203 w 5400675"/>
                <a:gd name="connsiteY31" fmla="*/ 302895 h 534352"/>
                <a:gd name="connsiteX32" fmla="*/ 4668203 w 5400675"/>
                <a:gd name="connsiteY32" fmla="*/ 347663 h 534352"/>
                <a:gd name="connsiteX33" fmla="*/ 4668203 w 5400675"/>
                <a:gd name="connsiteY33" fmla="*/ 415290 h 534352"/>
                <a:gd name="connsiteX34" fmla="*/ 4732973 w 5400675"/>
                <a:gd name="connsiteY34" fmla="*/ 415290 h 534352"/>
                <a:gd name="connsiteX35" fmla="*/ 4732973 w 5400675"/>
                <a:gd name="connsiteY35" fmla="*/ 219075 h 534352"/>
                <a:gd name="connsiteX36" fmla="*/ 4610100 w 5400675"/>
                <a:gd name="connsiteY36" fmla="*/ 111443 h 534352"/>
                <a:gd name="connsiteX37" fmla="*/ 4485323 w 5400675"/>
                <a:gd name="connsiteY37" fmla="*/ 159068 h 534352"/>
                <a:gd name="connsiteX38" fmla="*/ 4511993 w 5400675"/>
                <a:gd name="connsiteY38" fmla="*/ 203835 h 534352"/>
                <a:gd name="connsiteX39" fmla="*/ 4599623 w 5400675"/>
                <a:gd name="connsiteY39" fmla="*/ 166688 h 534352"/>
                <a:gd name="connsiteX40" fmla="*/ 4669155 w 5400675"/>
                <a:gd name="connsiteY40" fmla="*/ 221933 h 534352"/>
                <a:gd name="connsiteX41" fmla="*/ 4669155 w 5400675"/>
                <a:gd name="connsiteY41" fmla="*/ 265748 h 534352"/>
                <a:gd name="connsiteX42" fmla="*/ 4573905 w 5400675"/>
                <a:gd name="connsiteY42" fmla="*/ 227648 h 534352"/>
                <a:gd name="connsiteX43" fmla="*/ 4471035 w 5400675"/>
                <a:gd name="connsiteY43" fmla="*/ 323850 h 534352"/>
                <a:gd name="connsiteX44" fmla="*/ 4573905 w 5400675"/>
                <a:gd name="connsiteY44" fmla="*/ 421958 h 534352"/>
                <a:gd name="connsiteX45" fmla="*/ 4669155 w 5400675"/>
                <a:gd name="connsiteY45" fmla="*/ 382905 h 534352"/>
                <a:gd name="connsiteX46" fmla="*/ 4669155 w 5400675"/>
                <a:gd name="connsiteY46" fmla="*/ 415290 h 534352"/>
                <a:gd name="connsiteX47" fmla="*/ 4339590 w 5400675"/>
                <a:gd name="connsiteY47" fmla="*/ 415290 h 534352"/>
                <a:gd name="connsiteX48" fmla="*/ 4404360 w 5400675"/>
                <a:gd name="connsiteY48" fmla="*/ 415290 h 534352"/>
                <a:gd name="connsiteX49" fmla="*/ 4404360 w 5400675"/>
                <a:gd name="connsiteY49" fmla="*/ 200978 h 534352"/>
                <a:gd name="connsiteX50" fmla="*/ 4319588 w 5400675"/>
                <a:gd name="connsiteY50" fmla="*/ 111443 h 534352"/>
                <a:gd name="connsiteX51" fmla="*/ 4218623 w 5400675"/>
                <a:gd name="connsiteY51" fmla="*/ 165735 h 534352"/>
                <a:gd name="connsiteX52" fmla="*/ 4137660 w 5400675"/>
                <a:gd name="connsiteY52" fmla="*/ 111443 h 534352"/>
                <a:gd name="connsiteX53" fmla="*/ 4041458 w 5400675"/>
                <a:gd name="connsiteY53" fmla="*/ 159068 h 534352"/>
                <a:gd name="connsiteX54" fmla="*/ 4041458 w 5400675"/>
                <a:gd name="connsiteY54" fmla="*/ 119063 h 534352"/>
                <a:gd name="connsiteX55" fmla="*/ 3976688 w 5400675"/>
                <a:gd name="connsiteY55" fmla="*/ 119063 h 534352"/>
                <a:gd name="connsiteX56" fmla="*/ 3976688 w 5400675"/>
                <a:gd name="connsiteY56" fmla="*/ 415290 h 534352"/>
                <a:gd name="connsiteX57" fmla="*/ 4041458 w 5400675"/>
                <a:gd name="connsiteY57" fmla="*/ 415290 h 534352"/>
                <a:gd name="connsiteX58" fmla="*/ 4041458 w 5400675"/>
                <a:gd name="connsiteY58" fmla="*/ 208598 h 534352"/>
                <a:gd name="connsiteX59" fmla="*/ 4109085 w 5400675"/>
                <a:gd name="connsiteY59" fmla="*/ 168593 h 534352"/>
                <a:gd name="connsiteX60" fmla="*/ 4157663 w 5400675"/>
                <a:gd name="connsiteY60" fmla="*/ 221933 h 534352"/>
                <a:gd name="connsiteX61" fmla="*/ 4157663 w 5400675"/>
                <a:gd name="connsiteY61" fmla="*/ 415290 h 534352"/>
                <a:gd name="connsiteX62" fmla="*/ 4222433 w 5400675"/>
                <a:gd name="connsiteY62" fmla="*/ 415290 h 534352"/>
                <a:gd name="connsiteX63" fmla="*/ 4222433 w 5400675"/>
                <a:gd name="connsiteY63" fmla="*/ 207645 h 534352"/>
                <a:gd name="connsiteX64" fmla="*/ 4291013 w 5400675"/>
                <a:gd name="connsiteY64" fmla="*/ 168593 h 534352"/>
                <a:gd name="connsiteX65" fmla="*/ 4339590 w 5400675"/>
                <a:gd name="connsiteY65" fmla="*/ 221933 h 534352"/>
                <a:gd name="connsiteX66" fmla="*/ 4339590 w 5400675"/>
                <a:gd name="connsiteY66" fmla="*/ 415290 h 534352"/>
                <a:gd name="connsiteX67" fmla="*/ 3504248 w 5400675"/>
                <a:gd name="connsiteY67" fmla="*/ 376238 h 534352"/>
                <a:gd name="connsiteX68" fmla="*/ 3630930 w 5400675"/>
                <a:gd name="connsiteY68" fmla="*/ 421958 h 534352"/>
                <a:gd name="connsiteX69" fmla="*/ 3753803 w 5400675"/>
                <a:gd name="connsiteY69" fmla="*/ 330518 h 534352"/>
                <a:gd name="connsiteX70" fmla="*/ 3639503 w 5400675"/>
                <a:gd name="connsiteY70" fmla="*/ 235268 h 534352"/>
                <a:gd name="connsiteX71" fmla="*/ 3574733 w 5400675"/>
                <a:gd name="connsiteY71" fmla="*/ 196215 h 534352"/>
                <a:gd name="connsiteX72" fmla="*/ 3629978 w 5400675"/>
                <a:gd name="connsiteY72" fmla="*/ 162878 h 534352"/>
                <a:gd name="connsiteX73" fmla="*/ 3717608 w 5400675"/>
                <a:gd name="connsiteY73" fmla="*/ 198120 h 534352"/>
                <a:gd name="connsiteX74" fmla="*/ 3744278 w 5400675"/>
                <a:gd name="connsiteY74" fmla="*/ 152400 h 534352"/>
                <a:gd name="connsiteX75" fmla="*/ 3629025 w 5400675"/>
                <a:gd name="connsiteY75" fmla="*/ 110490 h 534352"/>
                <a:gd name="connsiteX76" fmla="*/ 3512820 w 5400675"/>
                <a:gd name="connsiteY76" fmla="*/ 200978 h 534352"/>
                <a:gd name="connsiteX77" fmla="*/ 3624263 w 5400675"/>
                <a:gd name="connsiteY77" fmla="*/ 291465 h 534352"/>
                <a:gd name="connsiteX78" fmla="*/ 3691890 w 5400675"/>
                <a:gd name="connsiteY78" fmla="*/ 334328 h 534352"/>
                <a:gd name="connsiteX79" fmla="*/ 3633788 w 5400675"/>
                <a:gd name="connsiteY79" fmla="*/ 370523 h 534352"/>
                <a:gd name="connsiteX80" fmla="*/ 3532823 w 5400675"/>
                <a:gd name="connsiteY80" fmla="*/ 328613 h 534352"/>
                <a:gd name="connsiteX81" fmla="*/ 3504248 w 5400675"/>
                <a:gd name="connsiteY81" fmla="*/ 376238 h 534352"/>
                <a:gd name="connsiteX82" fmla="*/ 3421380 w 5400675"/>
                <a:gd name="connsiteY82" fmla="*/ 160973 h 534352"/>
                <a:gd name="connsiteX83" fmla="*/ 3478530 w 5400675"/>
                <a:gd name="connsiteY83" fmla="*/ 56198 h 534352"/>
                <a:gd name="connsiteX84" fmla="*/ 3430905 w 5400675"/>
                <a:gd name="connsiteY84" fmla="*/ 0 h 534352"/>
                <a:gd name="connsiteX85" fmla="*/ 3388995 w 5400675"/>
                <a:gd name="connsiteY85" fmla="*/ 41910 h 534352"/>
                <a:gd name="connsiteX86" fmla="*/ 3426143 w 5400675"/>
                <a:gd name="connsiteY86" fmla="*/ 80963 h 534352"/>
                <a:gd name="connsiteX87" fmla="*/ 3436620 w 5400675"/>
                <a:gd name="connsiteY87" fmla="*/ 79058 h 534352"/>
                <a:gd name="connsiteX88" fmla="*/ 3392805 w 5400675"/>
                <a:gd name="connsiteY88" fmla="*/ 136208 h 534352"/>
                <a:gd name="connsiteX89" fmla="*/ 3421380 w 5400675"/>
                <a:gd name="connsiteY89" fmla="*/ 160973 h 534352"/>
                <a:gd name="connsiteX90" fmla="*/ 3291840 w 5400675"/>
                <a:gd name="connsiteY90" fmla="*/ 421958 h 534352"/>
                <a:gd name="connsiteX91" fmla="*/ 3352800 w 5400675"/>
                <a:gd name="connsiteY91" fmla="*/ 402908 h 534352"/>
                <a:gd name="connsiteX92" fmla="*/ 3337560 w 5400675"/>
                <a:gd name="connsiteY92" fmla="*/ 354330 h 534352"/>
                <a:gd name="connsiteX93" fmla="*/ 3308985 w 5400675"/>
                <a:gd name="connsiteY93" fmla="*/ 364808 h 534352"/>
                <a:gd name="connsiteX94" fmla="*/ 3280410 w 5400675"/>
                <a:gd name="connsiteY94" fmla="*/ 329565 h 534352"/>
                <a:gd name="connsiteX95" fmla="*/ 3280410 w 5400675"/>
                <a:gd name="connsiteY95" fmla="*/ 175260 h 534352"/>
                <a:gd name="connsiteX96" fmla="*/ 3340418 w 5400675"/>
                <a:gd name="connsiteY96" fmla="*/ 175260 h 534352"/>
                <a:gd name="connsiteX97" fmla="*/ 3340418 w 5400675"/>
                <a:gd name="connsiteY97" fmla="*/ 119063 h 534352"/>
                <a:gd name="connsiteX98" fmla="*/ 3280410 w 5400675"/>
                <a:gd name="connsiteY98" fmla="*/ 119063 h 534352"/>
                <a:gd name="connsiteX99" fmla="*/ 3280410 w 5400675"/>
                <a:gd name="connsiteY99" fmla="*/ 38100 h 534352"/>
                <a:gd name="connsiteX100" fmla="*/ 3215640 w 5400675"/>
                <a:gd name="connsiteY100" fmla="*/ 38100 h 534352"/>
                <a:gd name="connsiteX101" fmla="*/ 3215640 w 5400675"/>
                <a:gd name="connsiteY101" fmla="*/ 119063 h 534352"/>
                <a:gd name="connsiteX102" fmla="*/ 3167063 w 5400675"/>
                <a:gd name="connsiteY102" fmla="*/ 119063 h 534352"/>
                <a:gd name="connsiteX103" fmla="*/ 3167063 w 5400675"/>
                <a:gd name="connsiteY103" fmla="*/ 175260 h 534352"/>
                <a:gd name="connsiteX104" fmla="*/ 3215640 w 5400675"/>
                <a:gd name="connsiteY104" fmla="*/ 175260 h 534352"/>
                <a:gd name="connsiteX105" fmla="*/ 3215640 w 5400675"/>
                <a:gd name="connsiteY105" fmla="*/ 345758 h 534352"/>
                <a:gd name="connsiteX106" fmla="*/ 3291840 w 5400675"/>
                <a:gd name="connsiteY106" fmla="*/ 421958 h 534352"/>
                <a:gd name="connsiteX107" fmla="*/ 2993708 w 5400675"/>
                <a:gd name="connsiteY107" fmla="*/ 163830 h 534352"/>
                <a:gd name="connsiteX108" fmla="*/ 3076575 w 5400675"/>
                <a:gd name="connsiteY108" fmla="*/ 241935 h 534352"/>
                <a:gd name="connsiteX109" fmla="*/ 2909888 w 5400675"/>
                <a:gd name="connsiteY109" fmla="*/ 241935 h 534352"/>
                <a:gd name="connsiteX110" fmla="*/ 2993708 w 5400675"/>
                <a:gd name="connsiteY110" fmla="*/ 163830 h 534352"/>
                <a:gd name="connsiteX111" fmla="*/ 2844165 w 5400675"/>
                <a:gd name="connsiteY111" fmla="*/ 266700 h 534352"/>
                <a:gd name="connsiteX112" fmla="*/ 2999423 w 5400675"/>
                <a:gd name="connsiteY112" fmla="*/ 421958 h 534352"/>
                <a:gd name="connsiteX113" fmla="*/ 3119438 w 5400675"/>
                <a:gd name="connsiteY113" fmla="*/ 379095 h 534352"/>
                <a:gd name="connsiteX114" fmla="*/ 3089910 w 5400675"/>
                <a:gd name="connsiteY114" fmla="*/ 337185 h 534352"/>
                <a:gd name="connsiteX115" fmla="*/ 3006090 w 5400675"/>
                <a:gd name="connsiteY115" fmla="*/ 369570 h 534352"/>
                <a:gd name="connsiteX116" fmla="*/ 2911793 w 5400675"/>
                <a:gd name="connsiteY116" fmla="*/ 287655 h 534352"/>
                <a:gd name="connsiteX117" fmla="*/ 3140393 w 5400675"/>
                <a:gd name="connsiteY117" fmla="*/ 287655 h 534352"/>
                <a:gd name="connsiteX118" fmla="*/ 3140393 w 5400675"/>
                <a:gd name="connsiteY118" fmla="*/ 272415 h 534352"/>
                <a:gd name="connsiteX119" fmla="*/ 2994660 w 5400675"/>
                <a:gd name="connsiteY119" fmla="*/ 111443 h 534352"/>
                <a:gd name="connsiteX120" fmla="*/ 2844165 w 5400675"/>
                <a:gd name="connsiteY120" fmla="*/ 266700 h 534352"/>
                <a:gd name="connsiteX121" fmla="*/ 2714625 w 5400675"/>
                <a:gd name="connsiteY121" fmla="*/ 415290 h 534352"/>
                <a:gd name="connsiteX122" fmla="*/ 2779395 w 5400675"/>
                <a:gd name="connsiteY122" fmla="*/ 415290 h 534352"/>
                <a:gd name="connsiteX123" fmla="*/ 2779395 w 5400675"/>
                <a:gd name="connsiteY123" fmla="*/ 5715 h 534352"/>
                <a:gd name="connsiteX124" fmla="*/ 2714625 w 5400675"/>
                <a:gd name="connsiteY124" fmla="*/ 5715 h 534352"/>
                <a:gd name="connsiteX125" fmla="*/ 2714625 w 5400675"/>
                <a:gd name="connsiteY125" fmla="*/ 415290 h 534352"/>
                <a:gd name="connsiteX126" fmla="*/ 2428875 w 5400675"/>
                <a:gd name="connsiteY126" fmla="*/ 496253 h 534352"/>
                <a:gd name="connsiteX127" fmla="*/ 2486025 w 5400675"/>
                <a:gd name="connsiteY127" fmla="*/ 391478 h 534352"/>
                <a:gd name="connsiteX128" fmla="*/ 2438400 w 5400675"/>
                <a:gd name="connsiteY128" fmla="*/ 335280 h 534352"/>
                <a:gd name="connsiteX129" fmla="*/ 2396490 w 5400675"/>
                <a:gd name="connsiteY129" fmla="*/ 377190 h 534352"/>
                <a:gd name="connsiteX130" fmla="*/ 2433638 w 5400675"/>
                <a:gd name="connsiteY130" fmla="*/ 416243 h 534352"/>
                <a:gd name="connsiteX131" fmla="*/ 2444115 w 5400675"/>
                <a:gd name="connsiteY131" fmla="*/ 414338 h 534352"/>
                <a:gd name="connsiteX132" fmla="*/ 2400300 w 5400675"/>
                <a:gd name="connsiteY132" fmla="*/ 471488 h 534352"/>
                <a:gd name="connsiteX133" fmla="*/ 2428875 w 5400675"/>
                <a:gd name="connsiteY133" fmla="*/ 496253 h 534352"/>
                <a:gd name="connsiteX134" fmla="*/ 2245995 w 5400675"/>
                <a:gd name="connsiteY134" fmla="*/ 415290 h 534352"/>
                <a:gd name="connsiteX135" fmla="*/ 2310765 w 5400675"/>
                <a:gd name="connsiteY135" fmla="*/ 415290 h 534352"/>
                <a:gd name="connsiteX136" fmla="*/ 2310765 w 5400675"/>
                <a:gd name="connsiteY136" fmla="*/ 213360 h 534352"/>
                <a:gd name="connsiteX137" fmla="*/ 2386965 w 5400675"/>
                <a:gd name="connsiteY137" fmla="*/ 174308 h 534352"/>
                <a:gd name="connsiteX138" fmla="*/ 2406968 w 5400675"/>
                <a:gd name="connsiteY138" fmla="*/ 176213 h 534352"/>
                <a:gd name="connsiteX139" fmla="*/ 2406968 w 5400675"/>
                <a:gd name="connsiteY139" fmla="*/ 112395 h 534352"/>
                <a:gd name="connsiteX140" fmla="*/ 2310765 w 5400675"/>
                <a:gd name="connsiteY140" fmla="*/ 162878 h 534352"/>
                <a:gd name="connsiteX141" fmla="*/ 2310765 w 5400675"/>
                <a:gd name="connsiteY141" fmla="*/ 119063 h 534352"/>
                <a:gd name="connsiteX142" fmla="*/ 2245995 w 5400675"/>
                <a:gd name="connsiteY142" fmla="*/ 119063 h 534352"/>
                <a:gd name="connsiteX143" fmla="*/ 2245995 w 5400675"/>
                <a:gd name="connsiteY143" fmla="*/ 415290 h 534352"/>
                <a:gd name="connsiteX144" fmla="*/ 2036445 w 5400675"/>
                <a:gd name="connsiteY144" fmla="*/ 163830 h 534352"/>
                <a:gd name="connsiteX145" fmla="*/ 2119313 w 5400675"/>
                <a:gd name="connsiteY145" fmla="*/ 241935 h 534352"/>
                <a:gd name="connsiteX146" fmla="*/ 1952625 w 5400675"/>
                <a:gd name="connsiteY146" fmla="*/ 241935 h 534352"/>
                <a:gd name="connsiteX147" fmla="*/ 2036445 w 5400675"/>
                <a:gd name="connsiteY147" fmla="*/ 163830 h 534352"/>
                <a:gd name="connsiteX148" fmla="*/ 1886903 w 5400675"/>
                <a:gd name="connsiteY148" fmla="*/ 266700 h 534352"/>
                <a:gd name="connsiteX149" fmla="*/ 2042160 w 5400675"/>
                <a:gd name="connsiteY149" fmla="*/ 421958 h 534352"/>
                <a:gd name="connsiteX150" fmla="*/ 2162175 w 5400675"/>
                <a:gd name="connsiteY150" fmla="*/ 379095 h 534352"/>
                <a:gd name="connsiteX151" fmla="*/ 2132648 w 5400675"/>
                <a:gd name="connsiteY151" fmla="*/ 337185 h 534352"/>
                <a:gd name="connsiteX152" fmla="*/ 2048828 w 5400675"/>
                <a:gd name="connsiteY152" fmla="*/ 369570 h 534352"/>
                <a:gd name="connsiteX153" fmla="*/ 1954530 w 5400675"/>
                <a:gd name="connsiteY153" fmla="*/ 287655 h 534352"/>
                <a:gd name="connsiteX154" fmla="*/ 2183130 w 5400675"/>
                <a:gd name="connsiteY154" fmla="*/ 287655 h 534352"/>
                <a:gd name="connsiteX155" fmla="*/ 2183130 w 5400675"/>
                <a:gd name="connsiteY155" fmla="*/ 272415 h 534352"/>
                <a:gd name="connsiteX156" fmla="*/ 2037398 w 5400675"/>
                <a:gd name="connsiteY156" fmla="*/ 111443 h 534352"/>
                <a:gd name="connsiteX157" fmla="*/ 1886903 w 5400675"/>
                <a:gd name="connsiteY157" fmla="*/ 266700 h 534352"/>
                <a:gd name="connsiteX158" fmla="*/ 1757363 w 5400675"/>
                <a:gd name="connsiteY158" fmla="*/ 415290 h 534352"/>
                <a:gd name="connsiteX159" fmla="*/ 1822133 w 5400675"/>
                <a:gd name="connsiteY159" fmla="*/ 415290 h 534352"/>
                <a:gd name="connsiteX160" fmla="*/ 1822133 w 5400675"/>
                <a:gd name="connsiteY160" fmla="*/ 205740 h 534352"/>
                <a:gd name="connsiteX161" fmla="*/ 1726883 w 5400675"/>
                <a:gd name="connsiteY161" fmla="*/ 112395 h 534352"/>
                <a:gd name="connsiteX162" fmla="*/ 1622108 w 5400675"/>
                <a:gd name="connsiteY162" fmla="*/ 160020 h 534352"/>
                <a:gd name="connsiteX163" fmla="*/ 1622108 w 5400675"/>
                <a:gd name="connsiteY163" fmla="*/ 5715 h 534352"/>
                <a:gd name="connsiteX164" fmla="*/ 1557338 w 5400675"/>
                <a:gd name="connsiteY164" fmla="*/ 5715 h 534352"/>
                <a:gd name="connsiteX165" fmla="*/ 1557338 w 5400675"/>
                <a:gd name="connsiteY165" fmla="*/ 414338 h 534352"/>
                <a:gd name="connsiteX166" fmla="*/ 1622108 w 5400675"/>
                <a:gd name="connsiteY166" fmla="*/ 414338 h 534352"/>
                <a:gd name="connsiteX167" fmla="*/ 1622108 w 5400675"/>
                <a:gd name="connsiteY167" fmla="*/ 208598 h 534352"/>
                <a:gd name="connsiteX168" fmla="*/ 1698308 w 5400675"/>
                <a:gd name="connsiteY168" fmla="*/ 168593 h 534352"/>
                <a:gd name="connsiteX169" fmla="*/ 1758315 w 5400675"/>
                <a:gd name="connsiteY169" fmla="*/ 228600 h 534352"/>
                <a:gd name="connsiteX170" fmla="*/ 1758315 w 5400675"/>
                <a:gd name="connsiteY170" fmla="*/ 415290 h 534352"/>
                <a:gd name="connsiteX171" fmla="*/ 1450658 w 5400675"/>
                <a:gd name="connsiteY171" fmla="*/ 421958 h 534352"/>
                <a:gd name="connsiteX172" fmla="*/ 1511618 w 5400675"/>
                <a:gd name="connsiteY172" fmla="*/ 402908 h 534352"/>
                <a:gd name="connsiteX173" fmla="*/ 1496378 w 5400675"/>
                <a:gd name="connsiteY173" fmla="*/ 354330 h 534352"/>
                <a:gd name="connsiteX174" fmla="*/ 1467803 w 5400675"/>
                <a:gd name="connsiteY174" fmla="*/ 364808 h 534352"/>
                <a:gd name="connsiteX175" fmla="*/ 1439228 w 5400675"/>
                <a:gd name="connsiteY175" fmla="*/ 329565 h 534352"/>
                <a:gd name="connsiteX176" fmla="*/ 1439228 w 5400675"/>
                <a:gd name="connsiteY176" fmla="*/ 175260 h 534352"/>
                <a:gd name="connsiteX177" fmla="*/ 1499235 w 5400675"/>
                <a:gd name="connsiteY177" fmla="*/ 175260 h 534352"/>
                <a:gd name="connsiteX178" fmla="*/ 1499235 w 5400675"/>
                <a:gd name="connsiteY178" fmla="*/ 119063 h 534352"/>
                <a:gd name="connsiteX179" fmla="*/ 1438275 w 5400675"/>
                <a:gd name="connsiteY179" fmla="*/ 119063 h 534352"/>
                <a:gd name="connsiteX180" fmla="*/ 1438275 w 5400675"/>
                <a:gd name="connsiteY180" fmla="*/ 38100 h 534352"/>
                <a:gd name="connsiteX181" fmla="*/ 1373505 w 5400675"/>
                <a:gd name="connsiteY181" fmla="*/ 38100 h 534352"/>
                <a:gd name="connsiteX182" fmla="*/ 1373505 w 5400675"/>
                <a:gd name="connsiteY182" fmla="*/ 119063 h 534352"/>
                <a:gd name="connsiteX183" fmla="*/ 1324928 w 5400675"/>
                <a:gd name="connsiteY183" fmla="*/ 119063 h 534352"/>
                <a:gd name="connsiteX184" fmla="*/ 1324928 w 5400675"/>
                <a:gd name="connsiteY184" fmla="*/ 175260 h 534352"/>
                <a:gd name="connsiteX185" fmla="*/ 1373505 w 5400675"/>
                <a:gd name="connsiteY185" fmla="*/ 175260 h 534352"/>
                <a:gd name="connsiteX186" fmla="*/ 1373505 w 5400675"/>
                <a:gd name="connsiteY186" fmla="*/ 345758 h 534352"/>
                <a:gd name="connsiteX187" fmla="*/ 1450658 w 5400675"/>
                <a:gd name="connsiteY187" fmla="*/ 421958 h 534352"/>
                <a:gd name="connsiteX188" fmla="*/ 1151573 w 5400675"/>
                <a:gd name="connsiteY188" fmla="*/ 163830 h 534352"/>
                <a:gd name="connsiteX189" fmla="*/ 1234440 w 5400675"/>
                <a:gd name="connsiteY189" fmla="*/ 241935 h 534352"/>
                <a:gd name="connsiteX190" fmla="*/ 1067753 w 5400675"/>
                <a:gd name="connsiteY190" fmla="*/ 241935 h 534352"/>
                <a:gd name="connsiteX191" fmla="*/ 1151573 w 5400675"/>
                <a:gd name="connsiteY191" fmla="*/ 163830 h 534352"/>
                <a:gd name="connsiteX192" fmla="*/ 1002030 w 5400675"/>
                <a:gd name="connsiteY192" fmla="*/ 266700 h 534352"/>
                <a:gd name="connsiteX193" fmla="*/ 1157288 w 5400675"/>
                <a:gd name="connsiteY193" fmla="*/ 421958 h 534352"/>
                <a:gd name="connsiteX194" fmla="*/ 1277303 w 5400675"/>
                <a:gd name="connsiteY194" fmla="*/ 379095 h 534352"/>
                <a:gd name="connsiteX195" fmla="*/ 1247775 w 5400675"/>
                <a:gd name="connsiteY195" fmla="*/ 337185 h 534352"/>
                <a:gd name="connsiteX196" fmla="*/ 1163955 w 5400675"/>
                <a:gd name="connsiteY196" fmla="*/ 369570 h 534352"/>
                <a:gd name="connsiteX197" fmla="*/ 1069658 w 5400675"/>
                <a:gd name="connsiteY197" fmla="*/ 287655 h 534352"/>
                <a:gd name="connsiteX198" fmla="*/ 1298258 w 5400675"/>
                <a:gd name="connsiteY198" fmla="*/ 287655 h 534352"/>
                <a:gd name="connsiteX199" fmla="*/ 1298258 w 5400675"/>
                <a:gd name="connsiteY199" fmla="*/ 272415 h 534352"/>
                <a:gd name="connsiteX200" fmla="*/ 1152525 w 5400675"/>
                <a:gd name="connsiteY200" fmla="*/ 111443 h 534352"/>
                <a:gd name="connsiteX201" fmla="*/ 1002030 w 5400675"/>
                <a:gd name="connsiteY201" fmla="*/ 266700 h 534352"/>
                <a:gd name="connsiteX202" fmla="*/ 872490 w 5400675"/>
                <a:gd name="connsiteY202" fmla="*/ 319088 h 534352"/>
                <a:gd name="connsiteX203" fmla="*/ 796290 w 5400675"/>
                <a:gd name="connsiteY203" fmla="*/ 359093 h 534352"/>
                <a:gd name="connsiteX204" fmla="*/ 713423 w 5400675"/>
                <a:gd name="connsiteY204" fmla="*/ 263843 h 534352"/>
                <a:gd name="connsiteX205" fmla="*/ 796290 w 5400675"/>
                <a:gd name="connsiteY205" fmla="*/ 168593 h 534352"/>
                <a:gd name="connsiteX206" fmla="*/ 872490 w 5400675"/>
                <a:gd name="connsiteY206" fmla="*/ 208598 h 534352"/>
                <a:gd name="connsiteX207" fmla="*/ 872490 w 5400675"/>
                <a:gd name="connsiteY207" fmla="*/ 319088 h 534352"/>
                <a:gd name="connsiteX208" fmla="*/ 661035 w 5400675"/>
                <a:gd name="connsiteY208" fmla="*/ 490538 h 534352"/>
                <a:gd name="connsiteX209" fmla="*/ 784860 w 5400675"/>
                <a:gd name="connsiteY209" fmla="*/ 534353 h 534352"/>
                <a:gd name="connsiteX210" fmla="*/ 937260 w 5400675"/>
                <a:gd name="connsiteY210" fmla="*/ 399098 h 534352"/>
                <a:gd name="connsiteX211" fmla="*/ 937260 w 5400675"/>
                <a:gd name="connsiteY211" fmla="*/ 119063 h 534352"/>
                <a:gd name="connsiteX212" fmla="*/ 872490 w 5400675"/>
                <a:gd name="connsiteY212" fmla="*/ 119063 h 534352"/>
                <a:gd name="connsiteX213" fmla="*/ 872490 w 5400675"/>
                <a:gd name="connsiteY213" fmla="*/ 160020 h 534352"/>
                <a:gd name="connsiteX214" fmla="*/ 777240 w 5400675"/>
                <a:gd name="connsiteY214" fmla="*/ 111443 h 534352"/>
                <a:gd name="connsiteX215" fmla="*/ 645795 w 5400675"/>
                <a:gd name="connsiteY215" fmla="*/ 263843 h 534352"/>
                <a:gd name="connsiteX216" fmla="*/ 777240 w 5400675"/>
                <a:gd name="connsiteY216" fmla="*/ 416243 h 534352"/>
                <a:gd name="connsiteX217" fmla="*/ 872490 w 5400675"/>
                <a:gd name="connsiteY217" fmla="*/ 367665 h 534352"/>
                <a:gd name="connsiteX218" fmla="*/ 872490 w 5400675"/>
                <a:gd name="connsiteY218" fmla="*/ 402908 h 534352"/>
                <a:gd name="connsiteX219" fmla="*/ 784860 w 5400675"/>
                <a:gd name="connsiteY219" fmla="*/ 482918 h 534352"/>
                <a:gd name="connsiteX220" fmla="*/ 691515 w 5400675"/>
                <a:gd name="connsiteY220" fmla="*/ 444818 h 534352"/>
                <a:gd name="connsiteX221" fmla="*/ 661035 w 5400675"/>
                <a:gd name="connsiteY221" fmla="*/ 490538 h 534352"/>
                <a:gd name="connsiteX222" fmla="*/ 447675 w 5400675"/>
                <a:gd name="connsiteY222" fmla="*/ 364808 h 534352"/>
                <a:gd name="connsiteX223" fmla="*/ 362903 w 5400675"/>
                <a:gd name="connsiteY223" fmla="*/ 265748 h 534352"/>
                <a:gd name="connsiteX224" fmla="*/ 447675 w 5400675"/>
                <a:gd name="connsiteY224" fmla="*/ 167640 h 534352"/>
                <a:gd name="connsiteX225" fmla="*/ 533400 w 5400675"/>
                <a:gd name="connsiteY225" fmla="*/ 265748 h 534352"/>
                <a:gd name="connsiteX226" fmla="*/ 447675 w 5400675"/>
                <a:gd name="connsiteY226" fmla="*/ 364808 h 534352"/>
                <a:gd name="connsiteX227" fmla="*/ 447675 w 5400675"/>
                <a:gd name="connsiteY227" fmla="*/ 421958 h 534352"/>
                <a:gd name="connsiteX228" fmla="*/ 600075 w 5400675"/>
                <a:gd name="connsiteY228" fmla="*/ 266700 h 534352"/>
                <a:gd name="connsiteX229" fmla="*/ 447675 w 5400675"/>
                <a:gd name="connsiteY229" fmla="*/ 111443 h 534352"/>
                <a:gd name="connsiteX230" fmla="*/ 295275 w 5400675"/>
                <a:gd name="connsiteY230" fmla="*/ 266700 h 534352"/>
                <a:gd name="connsiteX231" fmla="*/ 447675 w 5400675"/>
                <a:gd name="connsiteY231" fmla="*/ 421958 h 534352"/>
                <a:gd name="connsiteX232" fmla="*/ 123825 w 5400675"/>
                <a:gd name="connsiteY232" fmla="*/ 415290 h 534352"/>
                <a:gd name="connsiteX233" fmla="*/ 195263 w 5400675"/>
                <a:gd name="connsiteY233" fmla="*/ 415290 h 534352"/>
                <a:gd name="connsiteX234" fmla="*/ 195263 w 5400675"/>
                <a:gd name="connsiteY234" fmla="*/ 69533 h 534352"/>
                <a:gd name="connsiteX235" fmla="*/ 319088 w 5400675"/>
                <a:gd name="connsiteY235" fmla="*/ 69533 h 534352"/>
                <a:gd name="connsiteX236" fmla="*/ 319088 w 5400675"/>
                <a:gd name="connsiteY236" fmla="*/ 5715 h 534352"/>
                <a:gd name="connsiteX237" fmla="*/ 0 w 5400675"/>
                <a:gd name="connsiteY237" fmla="*/ 5715 h 534352"/>
                <a:gd name="connsiteX238" fmla="*/ 0 w 5400675"/>
                <a:gd name="connsiteY238" fmla="*/ 68580 h 534352"/>
                <a:gd name="connsiteX239" fmla="*/ 123825 w 5400675"/>
                <a:gd name="connsiteY239" fmla="*/ 68580 h 534352"/>
                <a:gd name="connsiteX240" fmla="*/ 123825 w 5400675"/>
                <a:gd name="connsiteY240" fmla="*/ 415290 h 534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Lst>
              <a:rect l="l" t="t" r="r" b="b"/>
              <a:pathLst>
                <a:path w="5400675" h="534352">
                  <a:moveTo>
                    <a:pt x="5253990" y="163830"/>
                  </a:moveTo>
                  <a:cubicBezTo>
                    <a:pt x="5312093" y="163830"/>
                    <a:pt x="5335905" y="207645"/>
                    <a:pt x="5336858" y="241935"/>
                  </a:cubicBezTo>
                  <a:lnTo>
                    <a:pt x="5170170" y="241935"/>
                  </a:lnTo>
                  <a:cubicBezTo>
                    <a:pt x="5173980" y="206693"/>
                    <a:pt x="5198745" y="163830"/>
                    <a:pt x="5253990" y="163830"/>
                  </a:cubicBezTo>
                  <a:moveTo>
                    <a:pt x="5104448" y="266700"/>
                  </a:moveTo>
                  <a:cubicBezTo>
                    <a:pt x="5104448" y="360045"/>
                    <a:pt x="5170170" y="421958"/>
                    <a:pt x="5259705" y="421958"/>
                  </a:cubicBezTo>
                  <a:cubicBezTo>
                    <a:pt x="5307330" y="421958"/>
                    <a:pt x="5350193" y="407670"/>
                    <a:pt x="5379720" y="379095"/>
                  </a:cubicBezTo>
                  <a:lnTo>
                    <a:pt x="5350193" y="337185"/>
                  </a:lnTo>
                  <a:cubicBezTo>
                    <a:pt x="5329238" y="358140"/>
                    <a:pt x="5294948" y="369570"/>
                    <a:pt x="5266373" y="369570"/>
                  </a:cubicBezTo>
                  <a:cubicBezTo>
                    <a:pt x="5210175" y="369570"/>
                    <a:pt x="5176838" y="332423"/>
                    <a:pt x="5172075" y="287655"/>
                  </a:cubicBezTo>
                  <a:lnTo>
                    <a:pt x="5400675" y="287655"/>
                  </a:lnTo>
                  <a:lnTo>
                    <a:pt x="5400675" y="272415"/>
                  </a:lnTo>
                  <a:cubicBezTo>
                    <a:pt x="5400675" y="179070"/>
                    <a:pt x="5343525" y="111443"/>
                    <a:pt x="5254943" y="111443"/>
                  </a:cubicBezTo>
                  <a:cubicBezTo>
                    <a:pt x="5166360" y="111443"/>
                    <a:pt x="5104448" y="180975"/>
                    <a:pt x="5104448" y="266700"/>
                  </a:cubicBezTo>
                  <a:moveTo>
                    <a:pt x="5011103" y="415290"/>
                  </a:moveTo>
                  <a:lnTo>
                    <a:pt x="5092065" y="415290"/>
                  </a:lnTo>
                  <a:lnTo>
                    <a:pt x="4966335" y="253365"/>
                  </a:lnTo>
                  <a:lnTo>
                    <a:pt x="5089208" y="119063"/>
                  </a:lnTo>
                  <a:lnTo>
                    <a:pt x="5010150" y="119063"/>
                  </a:lnTo>
                  <a:lnTo>
                    <a:pt x="4879658" y="261938"/>
                  </a:lnTo>
                  <a:lnTo>
                    <a:pt x="4879658" y="5715"/>
                  </a:lnTo>
                  <a:lnTo>
                    <a:pt x="4814888" y="5715"/>
                  </a:lnTo>
                  <a:lnTo>
                    <a:pt x="4814888" y="414338"/>
                  </a:lnTo>
                  <a:lnTo>
                    <a:pt x="4879658" y="414338"/>
                  </a:lnTo>
                  <a:lnTo>
                    <a:pt x="4879658" y="334328"/>
                  </a:lnTo>
                  <a:lnTo>
                    <a:pt x="4920615" y="292418"/>
                  </a:lnTo>
                  <a:lnTo>
                    <a:pt x="5011103" y="415290"/>
                  </a:lnTo>
                  <a:close/>
                  <a:moveTo>
                    <a:pt x="4668203" y="347663"/>
                  </a:moveTo>
                  <a:cubicBezTo>
                    <a:pt x="4653915" y="367665"/>
                    <a:pt x="4626293" y="378143"/>
                    <a:pt x="4597718" y="378143"/>
                  </a:cubicBezTo>
                  <a:cubicBezTo>
                    <a:pt x="4561523" y="378143"/>
                    <a:pt x="4534853" y="357188"/>
                    <a:pt x="4534853" y="325755"/>
                  </a:cubicBezTo>
                  <a:cubicBezTo>
                    <a:pt x="4534853" y="293370"/>
                    <a:pt x="4561523" y="272415"/>
                    <a:pt x="4597718" y="272415"/>
                  </a:cubicBezTo>
                  <a:cubicBezTo>
                    <a:pt x="4626293" y="272415"/>
                    <a:pt x="4653915" y="282893"/>
                    <a:pt x="4668203" y="302895"/>
                  </a:cubicBezTo>
                  <a:lnTo>
                    <a:pt x="4668203" y="347663"/>
                  </a:lnTo>
                  <a:close/>
                  <a:moveTo>
                    <a:pt x="4668203" y="415290"/>
                  </a:moveTo>
                  <a:lnTo>
                    <a:pt x="4732973" y="415290"/>
                  </a:lnTo>
                  <a:lnTo>
                    <a:pt x="4732973" y="219075"/>
                  </a:lnTo>
                  <a:cubicBezTo>
                    <a:pt x="4732973" y="139065"/>
                    <a:pt x="4675823" y="111443"/>
                    <a:pt x="4610100" y="111443"/>
                  </a:cubicBezTo>
                  <a:cubicBezTo>
                    <a:pt x="4562475" y="111443"/>
                    <a:pt x="4519613" y="126683"/>
                    <a:pt x="4485323" y="159068"/>
                  </a:cubicBezTo>
                  <a:lnTo>
                    <a:pt x="4511993" y="203835"/>
                  </a:lnTo>
                  <a:cubicBezTo>
                    <a:pt x="4537710" y="179070"/>
                    <a:pt x="4566285" y="166688"/>
                    <a:pt x="4599623" y="166688"/>
                  </a:cubicBezTo>
                  <a:cubicBezTo>
                    <a:pt x="4640580" y="166688"/>
                    <a:pt x="4669155" y="187643"/>
                    <a:pt x="4669155" y="221933"/>
                  </a:cubicBezTo>
                  <a:lnTo>
                    <a:pt x="4669155" y="265748"/>
                  </a:lnTo>
                  <a:cubicBezTo>
                    <a:pt x="4647248" y="240983"/>
                    <a:pt x="4612958" y="227648"/>
                    <a:pt x="4573905" y="227648"/>
                  </a:cubicBezTo>
                  <a:cubicBezTo>
                    <a:pt x="4525328" y="227648"/>
                    <a:pt x="4471035" y="256223"/>
                    <a:pt x="4471035" y="323850"/>
                  </a:cubicBezTo>
                  <a:cubicBezTo>
                    <a:pt x="4471035" y="389573"/>
                    <a:pt x="4525328" y="421958"/>
                    <a:pt x="4573905" y="421958"/>
                  </a:cubicBezTo>
                  <a:cubicBezTo>
                    <a:pt x="4612958" y="421958"/>
                    <a:pt x="4647248" y="407670"/>
                    <a:pt x="4669155" y="382905"/>
                  </a:cubicBezTo>
                  <a:lnTo>
                    <a:pt x="4669155" y="415290"/>
                  </a:lnTo>
                  <a:close/>
                  <a:moveTo>
                    <a:pt x="4339590" y="415290"/>
                  </a:moveTo>
                  <a:lnTo>
                    <a:pt x="4404360" y="415290"/>
                  </a:lnTo>
                  <a:lnTo>
                    <a:pt x="4404360" y="200978"/>
                  </a:lnTo>
                  <a:cubicBezTo>
                    <a:pt x="4404360" y="140970"/>
                    <a:pt x="4373880" y="111443"/>
                    <a:pt x="4319588" y="111443"/>
                  </a:cubicBezTo>
                  <a:cubicBezTo>
                    <a:pt x="4275773" y="111443"/>
                    <a:pt x="4236720" y="139065"/>
                    <a:pt x="4218623" y="165735"/>
                  </a:cubicBezTo>
                  <a:cubicBezTo>
                    <a:pt x="4209098" y="133350"/>
                    <a:pt x="4181475" y="111443"/>
                    <a:pt x="4137660" y="111443"/>
                  </a:cubicBezTo>
                  <a:cubicBezTo>
                    <a:pt x="4092893" y="111443"/>
                    <a:pt x="4053840" y="140970"/>
                    <a:pt x="4041458" y="159068"/>
                  </a:cubicBezTo>
                  <a:lnTo>
                    <a:pt x="4041458" y="119063"/>
                  </a:lnTo>
                  <a:lnTo>
                    <a:pt x="3976688" y="119063"/>
                  </a:lnTo>
                  <a:lnTo>
                    <a:pt x="3976688" y="415290"/>
                  </a:lnTo>
                  <a:lnTo>
                    <a:pt x="4041458" y="415290"/>
                  </a:lnTo>
                  <a:lnTo>
                    <a:pt x="4041458" y="208598"/>
                  </a:lnTo>
                  <a:cubicBezTo>
                    <a:pt x="4054793" y="188595"/>
                    <a:pt x="4081463" y="168593"/>
                    <a:pt x="4109085" y="168593"/>
                  </a:cubicBezTo>
                  <a:cubicBezTo>
                    <a:pt x="4144328" y="168593"/>
                    <a:pt x="4157663" y="190500"/>
                    <a:pt x="4157663" y="221933"/>
                  </a:cubicBezTo>
                  <a:lnTo>
                    <a:pt x="4157663" y="415290"/>
                  </a:lnTo>
                  <a:lnTo>
                    <a:pt x="4222433" y="415290"/>
                  </a:lnTo>
                  <a:lnTo>
                    <a:pt x="4222433" y="207645"/>
                  </a:lnTo>
                  <a:cubicBezTo>
                    <a:pt x="4235768" y="188595"/>
                    <a:pt x="4262438" y="168593"/>
                    <a:pt x="4291013" y="168593"/>
                  </a:cubicBezTo>
                  <a:cubicBezTo>
                    <a:pt x="4325303" y="168593"/>
                    <a:pt x="4339590" y="190500"/>
                    <a:pt x="4339590" y="221933"/>
                  </a:cubicBezTo>
                  <a:lnTo>
                    <a:pt x="4339590" y="415290"/>
                  </a:lnTo>
                  <a:close/>
                  <a:moveTo>
                    <a:pt x="3504248" y="376238"/>
                  </a:moveTo>
                  <a:cubicBezTo>
                    <a:pt x="3534728" y="406718"/>
                    <a:pt x="3580448" y="421958"/>
                    <a:pt x="3630930" y="421958"/>
                  </a:cubicBezTo>
                  <a:cubicBezTo>
                    <a:pt x="3710940" y="421958"/>
                    <a:pt x="3753803" y="381953"/>
                    <a:pt x="3753803" y="330518"/>
                  </a:cubicBezTo>
                  <a:cubicBezTo>
                    <a:pt x="3753803" y="260985"/>
                    <a:pt x="3690938" y="245745"/>
                    <a:pt x="3639503" y="235268"/>
                  </a:cubicBezTo>
                  <a:cubicBezTo>
                    <a:pt x="3604260" y="227648"/>
                    <a:pt x="3574733" y="219075"/>
                    <a:pt x="3574733" y="196215"/>
                  </a:cubicBezTo>
                  <a:cubicBezTo>
                    <a:pt x="3574733" y="175260"/>
                    <a:pt x="3596640" y="162878"/>
                    <a:pt x="3629978" y="162878"/>
                  </a:cubicBezTo>
                  <a:cubicBezTo>
                    <a:pt x="3667125" y="162878"/>
                    <a:pt x="3699510" y="178118"/>
                    <a:pt x="3717608" y="198120"/>
                  </a:cubicBezTo>
                  <a:lnTo>
                    <a:pt x="3744278" y="152400"/>
                  </a:lnTo>
                  <a:cubicBezTo>
                    <a:pt x="3717608" y="128588"/>
                    <a:pt x="3679508" y="110490"/>
                    <a:pt x="3629025" y="110490"/>
                  </a:cubicBezTo>
                  <a:cubicBezTo>
                    <a:pt x="3554730" y="110490"/>
                    <a:pt x="3512820" y="152400"/>
                    <a:pt x="3512820" y="200978"/>
                  </a:cubicBezTo>
                  <a:cubicBezTo>
                    <a:pt x="3512820" y="266700"/>
                    <a:pt x="3573780" y="280988"/>
                    <a:pt x="3624263" y="291465"/>
                  </a:cubicBezTo>
                  <a:cubicBezTo>
                    <a:pt x="3660458" y="299085"/>
                    <a:pt x="3691890" y="308610"/>
                    <a:pt x="3691890" y="334328"/>
                  </a:cubicBezTo>
                  <a:cubicBezTo>
                    <a:pt x="3691890" y="356235"/>
                    <a:pt x="3671888" y="370523"/>
                    <a:pt x="3633788" y="370523"/>
                  </a:cubicBezTo>
                  <a:cubicBezTo>
                    <a:pt x="3595688" y="370523"/>
                    <a:pt x="3553778" y="350520"/>
                    <a:pt x="3532823" y="328613"/>
                  </a:cubicBezTo>
                  <a:lnTo>
                    <a:pt x="3504248" y="376238"/>
                  </a:lnTo>
                  <a:close/>
                  <a:moveTo>
                    <a:pt x="3421380" y="160973"/>
                  </a:moveTo>
                  <a:cubicBezTo>
                    <a:pt x="3454718" y="137160"/>
                    <a:pt x="3478530" y="98108"/>
                    <a:pt x="3478530" y="56198"/>
                  </a:cubicBezTo>
                  <a:cubicBezTo>
                    <a:pt x="3478530" y="20955"/>
                    <a:pt x="3455670" y="0"/>
                    <a:pt x="3430905" y="0"/>
                  </a:cubicBezTo>
                  <a:cubicBezTo>
                    <a:pt x="3408045" y="0"/>
                    <a:pt x="3388995" y="19050"/>
                    <a:pt x="3388995" y="41910"/>
                  </a:cubicBezTo>
                  <a:cubicBezTo>
                    <a:pt x="3388995" y="64770"/>
                    <a:pt x="3405188" y="80963"/>
                    <a:pt x="3426143" y="80963"/>
                  </a:cubicBezTo>
                  <a:cubicBezTo>
                    <a:pt x="3429953" y="80963"/>
                    <a:pt x="3434715" y="80010"/>
                    <a:pt x="3436620" y="79058"/>
                  </a:cubicBezTo>
                  <a:cubicBezTo>
                    <a:pt x="3431858" y="100013"/>
                    <a:pt x="3411855" y="124778"/>
                    <a:pt x="3392805" y="136208"/>
                  </a:cubicBezTo>
                  <a:lnTo>
                    <a:pt x="3421380" y="160973"/>
                  </a:lnTo>
                  <a:close/>
                  <a:moveTo>
                    <a:pt x="3291840" y="421958"/>
                  </a:moveTo>
                  <a:cubicBezTo>
                    <a:pt x="3322320" y="421958"/>
                    <a:pt x="3340418" y="414338"/>
                    <a:pt x="3352800" y="402908"/>
                  </a:cubicBezTo>
                  <a:lnTo>
                    <a:pt x="3337560" y="354330"/>
                  </a:lnTo>
                  <a:cubicBezTo>
                    <a:pt x="3332798" y="360045"/>
                    <a:pt x="3321368" y="364808"/>
                    <a:pt x="3308985" y="364808"/>
                  </a:cubicBezTo>
                  <a:cubicBezTo>
                    <a:pt x="3290888" y="364808"/>
                    <a:pt x="3280410" y="350520"/>
                    <a:pt x="3280410" y="329565"/>
                  </a:cubicBezTo>
                  <a:lnTo>
                    <a:pt x="3280410" y="175260"/>
                  </a:lnTo>
                  <a:lnTo>
                    <a:pt x="3340418" y="175260"/>
                  </a:lnTo>
                  <a:lnTo>
                    <a:pt x="3340418" y="119063"/>
                  </a:lnTo>
                  <a:lnTo>
                    <a:pt x="3280410" y="119063"/>
                  </a:lnTo>
                  <a:lnTo>
                    <a:pt x="3280410" y="38100"/>
                  </a:lnTo>
                  <a:lnTo>
                    <a:pt x="3215640" y="38100"/>
                  </a:lnTo>
                  <a:lnTo>
                    <a:pt x="3215640" y="119063"/>
                  </a:lnTo>
                  <a:lnTo>
                    <a:pt x="3167063" y="119063"/>
                  </a:lnTo>
                  <a:lnTo>
                    <a:pt x="3167063" y="175260"/>
                  </a:lnTo>
                  <a:lnTo>
                    <a:pt x="3215640" y="175260"/>
                  </a:lnTo>
                  <a:lnTo>
                    <a:pt x="3215640" y="345758"/>
                  </a:lnTo>
                  <a:cubicBezTo>
                    <a:pt x="3216593" y="395288"/>
                    <a:pt x="3242310" y="421958"/>
                    <a:pt x="3291840" y="421958"/>
                  </a:cubicBezTo>
                  <a:moveTo>
                    <a:pt x="2993708" y="163830"/>
                  </a:moveTo>
                  <a:cubicBezTo>
                    <a:pt x="3051810" y="163830"/>
                    <a:pt x="3075623" y="207645"/>
                    <a:pt x="3076575" y="241935"/>
                  </a:cubicBezTo>
                  <a:lnTo>
                    <a:pt x="2909888" y="241935"/>
                  </a:lnTo>
                  <a:cubicBezTo>
                    <a:pt x="2913698" y="206693"/>
                    <a:pt x="2938463" y="163830"/>
                    <a:pt x="2993708" y="163830"/>
                  </a:cubicBezTo>
                  <a:moveTo>
                    <a:pt x="2844165" y="266700"/>
                  </a:moveTo>
                  <a:cubicBezTo>
                    <a:pt x="2844165" y="360045"/>
                    <a:pt x="2909888" y="421958"/>
                    <a:pt x="2999423" y="421958"/>
                  </a:cubicBezTo>
                  <a:cubicBezTo>
                    <a:pt x="3047048" y="421958"/>
                    <a:pt x="3089910" y="407670"/>
                    <a:pt x="3119438" y="379095"/>
                  </a:cubicBezTo>
                  <a:lnTo>
                    <a:pt x="3089910" y="337185"/>
                  </a:lnTo>
                  <a:cubicBezTo>
                    <a:pt x="3068955" y="358140"/>
                    <a:pt x="3034665" y="369570"/>
                    <a:pt x="3006090" y="369570"/>
                  </a:cubicBezTo>
                  <a:cubicBezTo>
                    <a:pt x="2949893" y="369570"/>
                    <a:pt x="2916555" y="332423"/>
                    <a:pt x="2911793" y="287655"/>
                  </a:cubicBezTo>
                  <a:lnTo>
                    <a:pt x="3140393" y="287655"/>
                  </a:lnTo>
                  <a:lnTo>
                    <a:pt x="3140393" y="272415"/>
                  </a:lnTo>
                  <a:cubicBezTo>
                    <a:pt x="3140393" y="179070"/>
                    <a:pt x="3083243" y="111443"/>
                    <a:pt x="2994660" y="111443"/>
                  </a:cubicBezTo>
                  <a:cubicBezTo>
                    <a:pt x="2906078" y="111443"/>
                    <a:pt x="2844165" y="180975"/>
                    <a:pt x="2844165" y="266700"/>
                  </a:cubicBezTo>
                  <a:moveTo>
                    <a:pt x="2714625" y="415290"/>
                  </a:moveTo>
                  <a:lnTo>
                    <a:pt x="2779395" y="415290"/>
                  </a:lnTo>
                  <a:lnTo>
                    <a:pt x="2779395" y="5715"/>
                  </a:lnTo>
                  <a:lnTo>
                    <a:pt x="2714625" y="5715"/>
                  </a:lnTo>
                  <a:lnTo>
                    <a:pt x="2714625" y="415290"/>
                  </a:lnTo>
                  <a:close/>
                  <a:moveTo>
                    <a:pt x="2428875" y="496253"/>
                  </a:moveTo>
                  <a:cubicBezTo>
                    <a:pt x="2462213" y="472440"/>
                    <a:pt x="2486025" y="433388"/>
                    <a:pt x="2486025" y="391478"/>
                  </a:cubicBezTo>
                  <a:cubicBezTo>
                    <a:pt x="2486025" y="356235"/>
                    <a:pt x="2463165" y="335280"/>
                    <a:pt x="2438400" y="335280"/>
                  </a:cubicBezTo>
                  <a:cubicBezTo>
                    <a:pt x="2415540" y="335280"/>
                    <a:pt x="2396490" y="354330"/>
                    <a:pt x="2396490" y="377190"/>
                  </a:cubicBezTo>
                  <a:cubicBezTo>
                    <a:pt x="2396490" y="400050"/>
                    <a:pt x="2412683" y="416243"/>
                    <a:pt x="2433638" y="416243"/>
                  </a:cubicBezTo>
                  <a:cubicBezTo>
                    <a:pt x="2437448" y="416243"/>
                    <a:pt x="2442210" y="415290"/>
                    <a:pt x="2444115" y="414338"/>
                  </a:cubicBezTo>
                  <a:cubicBezTo>
                    <a:pt x="2439353" y="435293"/>
                    <a:pt x="2419350" y="460058"/>
                    <a:pt x="2400300" y="471488"/>
                  </a:cubicBezTo>
                  <a:lnTo>
                    <a:pt x="2428875" y="496253"/>
                  </a:lnTo>
                  <a:close/>
                  <a:moveTo>
                    <a:pt x="2245995" y="415290"/>
                  </a:moveTo>
                  <a:lnTo>
                    <a:pt x="2310765" y="415290"/>
                  </a:lnTo>
                  <a:lnTo>
                    <a:pt x="2310765" y="213360"/>
                  </a:lnTo>
                  <a:cubicBezTo>
                    <a:pt x="2324100" y="192405"/>
                    <a:pt x="2359343" y="174308"/>
                    <a:pt x="2386965" y="174308"/>
                  </a:cubicBezTo>
                  <a:cubicBezTo>
                    <a:pt x="2394585" y="174308"/>
                    <a:pt x="2401253" y="175260"/>
                    <a:pt x="2406968" y="176213"/>
                  </a:cubicBezTo>
                  <a:lnTo>
                    <a:pt x="2406968" y="112395"/>
                  </a:lnTo>
                  <a:cubicBezTo>
                    <a:pt x="2367915" y="112395"/>
                    <a:pt x="2332673" y="134303"/>
                    <a:pt x="2310765" y="162878"/>
                  </a:cubicBezTo>
                  <a:lnTo>
                    <a:pt x="2310765" y="119063"/>
                  </a:lnTo>
                  <a:lnTo>
                    <a:pt x="2245995" y="119063"/>
                  </a:lnTo>
                  <a:lnTo>
                    <a:pt x="2245995" y="415290"/>
                  </a:lnTo>
                  <a:close/>
                  <a:moveTo>
                    <a:pt x="2036445" y="163830"/>
                  </a:moveTo>
                  <a:cubicBezTo>
                    <a:pt x="2094548" y="163830"/>
                    <a:pt x="2118360" y="207645"/>
                    <a:pt x="2119313" y="241935"/>
                  </a:cubicBezTo>
                  <a:lnTo>
                    <a:pt x="1952625" y="241935"/>
                  </a:lnTo>
                  <a:cubicBezTo>
                    <a:pt x="1956435" y="206693"/>
                    <a:pt x="1981200" y="163830"/>
                    <a:pt x="2036445" y="163830"/>
                  </a:cubicBezTo>
                  <a:moveTo>
                    <a:pt x="1886903" y="266700"/>
                  </a:moveTo>
                  <a:cubicBezTo>
                    <a:pt x="1886903" y="360045"/>
                    <a:pt x="1952625" y="421958"/>
                    <a:pt x="2042160" y="421958"/>
                  </a:cubicBezTo>
                  <a:cubicBezTo>
                    <a:pt x="2089785" y="421958"/>
                    <a:pt x="2132648" y="407670"/>
                    <a:pt x="2162175" y="379095"/>
                  </a:cubicBezTo>
                  <a:lnTo>
                    <a:pt x="2132648" y="337185"/>
                  </a:lnTo>
                  <a:cubicBezTo>
                    <a:pt x="2111693" y="358140"/>
                    <a:pt x="2077403" y="369570"/>
                    <a:pt x="2048828" y="369570"/>
                  </a:cubicBezTo>
                  <a:cubicBezTo>
                    <a:pt x="1992630" y="369570"/>
                    <a:pt x="1959293" y="332423"/>
                    <a:pt x="1954530" y="287655"/>
                  </a:cubicBezTo>
                  <a:lnTo>
                    <a:pt x="2183130" y="287655"/>
                  </a:lnTo>
                  <a:lnTo>
                    <a:pt x="2183130" y="272415"/>
                  </a:lnTo>
                  <a:cubicBezTo>
                    <a:pt x="2183130" y="179070"/>
                    <a:pt x="2125980" y="111443"/>
                    <a:pt x="2037398" y="111443"/>
                  </a:cubicBezTo>
                  <a:cubicBezTo>
                    <a:pt x="1948815" y="111443"/>
                    <a:pt x="1886903" y="180975"/>
                    <a:pt x="1886903" y="266700"/>
                  </a:cubicBezTo>
                  <a:moveTo>
                    <a:pt x="1757363" y="415290"/>
                  </a:moveTo>
                  <a:lnTo>
                    <a:pt x="1822133" y="415290"/>
                  </a:lnTo>
                  <a:lnTo>
                    <a:pt x="1822133" y="205740"/>
                  </a:lnTo>
                  <a:cubicBezTo>
                    <a:pt x="1822133" y="144780"/>
                    <a:pt x="1790700" y="112395"/>
                    <a:pt x="1726883" y="112395"/>
                  </a:cubicBezTo>
                  <a:cubicBezTo>
                    <a:pt x="1680210" y="112395"/>
                    <a:pt x="1642110" y="137160"/>
                    <a:pt x="1622108" y="160020"/>
                  </a:cubicBezTo>
                  <a:lnTo>
                    <a:pt x="1622108" y="5715"/>
                  </a:lnTo>
                  <a:lnTo>
                    <a:pt x="1557338" y="5715"/>
                  </a:lnTo>
                  <a:lnTo>
                    <a:pt x="1557338" y="414338"/>
                  </a:lnTo>
                  <a:lnTo>
                    <a:pt x="1622108" y="414338"/>
                  </a:lnTo>
                  <a:lnTo>
                    <a:pt x="1622108" y="208598"/>
                  </a:lnTo>
                  <a:cubicBezTo>
                    <a:pt x="1637348" y="188595"/>
                    <a:pt x="1665923" y="168593"/>
                    <a:pt x="1698308" y="168593"/>
                  </a:cubicBezTo>
                  <a:cubicBezTo>
                    <a:pt x="1734503" y="168593"/>
                    <a:pt x="1758315" y="182880"/>
                    <a:pt x="1758315" y="228600"/>
                  </a:cubicBezTo>
                  <a:lnTo>
                    <a:pt x="1758315" y="415290"/>
                  </a:lnTo>
                  <a:close/>
                  <a:moveTo>
                    <a:pt x="1450658" y="421958"/>
                  </a:moveTo>
                  <a:cubicBezTo>
                    <a:pt x="1481138" y="421958"/>
                    <a:pt x="1499235" y="414338"/>
                    <a:pt x="1511618" y="402908"/>
                  </a:cubicBezTo>
                  <a:lnTo>
                    <a:pt x="1496378" y="354330"/>
                  </a:lnTo>
                  <a:cubicBezTo>
                    <a:pt x="1491615" y="360045"/>
                    <a:pt x="1480185" y="364808"/>
                    <a:pt x="1467803" y="364808"/>
                  </a:cubicBezTo>
                  <a:cubicBezTo>
                    <a:pt x="1449705" y="364808"/>
                    <a:pt x="1439228" y="350520"/>
                    <a:pt x="1439228" y="329565"/>
                  </a:cubicBezTo>
                  <a:lnTo>
                    <a:pt x="1439228" y="175260"/>
                  </a:lnTo>
                  <a:lnTo>
                    <a:pt x="1499235" y="175260"/>
                  </a:lnTo>
                  <a:lnTo>
                    <a:pt x="1499235" y="119063"/>
                  </a:lnTo>
                  <a:lnTo>
                    <a:pt x="1438275" y="119063"/>
                  </a:lnTo>
                  <a:lnTo>
                    <a:pt x="1438275" y="38100"/>
                  </a:lnTo>
                  <a:lnTo>
                    <a:pt x="1373505" y="38100"/>
                  </a:lnTo>
                  <a:lnTo>
                    <a:pt x="1373505" y="119063"/>
                  </a:lnTo>
                  <a:lnTo>
                    <a:pt x="1324928" y="119063"/>
                  </a:lnTo>
                  <a:lnTo>
                    <a:pt x="1324928" y="175260"/>
                  </a:lnTo>
                  <a:lnTo>
                    <a:pt x="1373505" y="175260"/>
                  </a:lnTo>
                  <a:lnTo>
                    <a:pt x="1373505" y="345758"/>
                  </a:lnTo>
                  <a:cubicBezTo>
                    <a:pt x="1374458" y="395288"/>
                    <a:pt x="1401128" y="421958"/>
                    <a:pt x="1450658" y="421958"/>
                  </a:cubicBezTo>
                  <a:moveTo>
                    <a:pt x="1151573" y="163830"/>
                  </a:moveTo>
                  <a:cubicBezTo>
                    <a:pt x="1209675" y="163830"/>
                    <a:pt x="1233488" y="207645"/>
                    <a:pt x="1234440" y="241935"/>
                  </a:cubicBezTo>
                  <a:lnTo>
                    <a:pt x="1067753" y="241935"/>
                  </a:lnTo>
                  <a:cubicBezTo>
                    <a:pt x="1071563" y="206693"/>
                    <a:pt x="1097280" y="163830"/>
                    <a:pt x="1151573" y="163830"/>
                  </a:cubicBezTo>
                  <a:moveTo>
                    <a:pt x="1002030" y="266700"/>
                  </a:moveTo>
                  <a:cubicBezTo>
                    <a:pt x="1002030" y="360045"/>
                    <a:pt x="1067753" y="421958"/>
                    <a:pt x="1157288" y="421958"/>
                  </a:cubicBezTo>
                  <a:cubicBezTo>
                    <a:pt x="1204913" y="421958"/>
                    <a:pt x="1247775" y="407670"/>
                    <a:pt x="1277303" y="379095"/>
                  </a:cubicBezTo>
                  <a:lnTo>
                    <a:pt x="1247775" y="337185"/>
                  </a:lnTo>
                  <a:cubicBezTo>
                    <a:pt x="1226820" y="358140"/>
                    <a:pt x="1192530" y="369570"/>
                    <a:pt x="1163955" y="369570"/>
                  </a:cubicBezTo>
                  <a:cubicBezTo>
                    <a:pt x="1107758" y="369570"/>
                    <a:pt x="1074420" y="332423"/>
                    <a:pt x="1069658" y="287655"/>
                  </a:cubicBezTo>
                  <a:lnTo>
                    <a:pt x="1298258" y="287655"/>
                  </a:lnTo>
                  <a:lnTo>
                    <a:pt x="1298258" y="272415"/>
                  </a:lnTo>
                  <a:cubicBezTo>
                    <a:pt x="1298258" y="179070"/>
                    <a:pt x="1241108" y="111443"/>
                    <a:pt x="1152525" y="111443"/>
                  </a:cubicBezTo>
                  <a:cubicBezTo>
                    <a:pt x="1063943" y="111443"/>
                    <a:pt x="1002030" y="180975"/>
                    <a:pt x="1002030" y="266700"/>
                  </a:cubicBezTo>
                  <a:moveTo>
                    <a:pt x="872490" y="319088"/>
                  </a:moveTo>
                  <a:cubicBezTo>
                    <a:pt x="858203" y="340995"/>
                    <a:pt x="826770" y="359093"/>
                    <a:pt x="796290" y="359093"/>
                  </a:cubicBezTo>
                  <a:cubicBezTo>
                    <a:pt x="745808" y="359093"/>
                    <a:pt x="713423" y="320993"/>
                    <a:pt x="713423" y="263843"/>
                  </a:cubicBezTo>
                  <a:cubicBezTo>
                    <a:pt x="713423" y="206693"/>
                    <a:pt x="745808" y="168593"/>
                    <a:pt x="796290" y="168593"/>
                  </a:cubicBezTo>
                  <a:cubicBezTo>
                    <a:pt x="826770" y="168593"/>
                    <a:pt x="858203" y="186690"/>
                    <a:pt x="872490" y="208598"/>
                  </a:cubicBezTo>
                  <a:lnTo>
                    <a:pt x="872490" y="319088"/>
                  </a:lnTo>
                  <a:close/>
                  <a:moveTo>
                    <a:pt x="661035" y="490538"/>
                  </a:moveTo>
                  <a:cubicBezTo>
                    <a:pt x="697230" y="523875"/>
                    <a:pt x="734378" y="534353"/>
                    <a:pt x="784860" y="534353"/>
                  </a:cubicBezTo>
                  <a:cubicBezTo>
                    <a:pt x="858203" y="534353"/>
                    <a:pt x="937260" y="505778"/>
                    <a:pt x="937260" y="399098"/>
                  </a:cubicBezTo>
                  <a:lnTo>
                    <a:pt x="937260" y="119063"/>
                  </a:lnTo>
                  <a:lnTo>
                    <a:pt x="872490" y="119063"/>
                  </a:lnTo>
                  <a:lnTo>
                    <a:pt x="872490" y="160020"/>
                  </a:lnTo>
                  <a:cubicBezTo>
                    <a:pt x="848678" y="128588"/>
                    <a:pt x="815340" y="111443"/>
                    <a:pt x="777240" y="111443"/>
                  </a:cubicBezTo>
                  <a:cubicBezTo>
                    <a:pt x="701040" y="111443"/>
                    <a:pt x="645795" y="167640"/>
                    <a:pt x="645795" y="263843"/>
                  </a:cubicBezTo>
                  <a:cubicBezTo>
                    <a:pt x="645795" y="360998"/>
                    <a:pt x="701993" y="416243"/>
                    <a:pt x="777240" y="416243"/>
                  </a:cubicBezTo>
                  <a:cubicBezTo>
                    <a:pt x="816293" y="416243"/>
                    <a:pt x="849630" y="396240"/>
                    <a:pt x="872490" y="367665"/>
                  </a:cubicBezTo>
                  <a:lnTo>
                    <a:pt x="872490" y="402908"/>
                  </a:lnTo>
                  <a:cubicBezTo>
                    <a:pt x="872490" y="463868"/>
                    <a:pt x="826770" y="482918"/>
                    <a:pt x="784860" y="482918"/>
                  </a:cubicBezTo>
                  <a:cubicBezTo>
                    <a:pt x="745808" y="482918"/>
                    <a:pt x="715328" y="472440"/>
                    <a:pt x="691515" y="444818"/>
                  </a:cubicBezTo>
                  <a:lnTo>
                    <a:pt x="661035" y="490538"/>
                  </a:lnTo>
                  <a:close/>
                  <a:moveTo>
                    <a:pt x="447675" y="364808"/>
                  </a:moveTo>
                  <a:cubicBezTo>
                    <a:pt x="393383" y="364808"/>
                    <a:pt x="362903" y="319088"/>
                    <a:pt x="362903" y="265748"/>
                  </a:cubicBezTo>
                  <a:cubicBezTo>
                    <a:pt x="362903" y="213360"/>
                    <a:pt x="393383" y="167640"/>
                    <a:pt x="447675" y="167640"/>
                  </a:cubicBezTo>
                  <a:cubicBezTo>
                    <a:pt x="502920" y="167640"/>
                    <a:pt x="533400" y="213360"/>
                    <a:pt x="533400" y="265748"/>
                  </a:cubicBezTo>
                  <a:cubicBezTo>
                    <a:pt x="533400" y="319088"/>
                    <a:pt x="502920" y="364808"/>
                    <a:pt x="447675" y="364808"/>
                  </a:cubicBezTo>
                  <a:moveTo>
                    <a:pt x="447675" y="421958"/>
                  </a:moveTo>
                  <a:cubicBezTo>
                    <a:pt x="542925" y="421958"/>
                    <a:pt x="600075" y="351473"/>
                    <a:pt x="600075" y="266700"/>
                  </a:cubicBezTo>
                  <a:cubicBezTo>
                    <a:pt x="600075" y="181928"/>
                    <a:pt x="542925" y="111443"/>
                    <a:pt x="447675" y="111443"/>
                  </a:cubicBezTo>
                  <a:cubicBezTo>
                    <a:pt x="354330" y="111443"/>
                    <a:pt x="295275" y="181928"/>
                    <a:pt x="295275" y="266700"/>
                  </a:cubicBezTo>
                  <a:cubicBezTo>
                    <a:pt x="295275" y="351473"/>
                    <a:pt x="353378" y="421958"/>
                    <a:pt x="447675" y="421958"/>
                  </a:cubicBezTo>
                  <a:moveTo>
                    <a:pt x="123825" y="415290"/>
                  </a:moveTo>
                  <a:lnTo>
                    <a:pt x="195263" y="415290"/>
                  </a:lnTo>
                  <a:lnTo>
                    <a:pt x="195263" y="69533"/>
                  </a:lnTo>
                  <a:lnTo>
                    <a:pt x="319088" y="69533"/>
                  </a:lnTo>
                  <a:lnTo>
                    <a:pt x="319088" y="5715"/>
                  </a:lnTo>
                  <a:lnTo>
                    <a:pt x="0" y="5715"/>
                  </a:lnTo>
                  <a:lnTo>
                    <a:pt x="0" y="68580"/>
                  </a:lnTo>
                  <a:lnTo>
                    <a:pt x="123825" y="68580"/>
                  </a:lnTo>
                  <a:lnTo>
                    <a:pt x="123825" y="415290"/>
                  </a:lnTo>
                  <a:close/>
                </a:path>
              </a:pathLst>
            </a:custGeom>
            <a:grpFill/>
            <a:ln w="9525" cap="flat">
              <a:noFill/>
              <a:prstDash val="solid"/>
              <a:miter/>
            </a:ln>
          </p:spPr>
          <p:txBody>
            <a:bodyPr rtlCol="0" anchor="ctr"/>
            <a:lstStyle/>
            <a:p>
              <a:endParaRPr lang="nl-BE"/>
            </a:p>
          </p:txBody>
        </p:sp>
        <p:sp>
          <p:nvSpPr>
            <p:cNvPr id="12" name="Vrije vorm: vorm 11">
              <a:extLst>
                <a:ext uri="{FF2B5EF4-FFF2-40B4-BE49-F238E27FC236}">
                  <a16:creationId xmlns:a16="http://schemas.microsoft.com/office/drawing/2014/main" id="{634D500A-E7C0-4069-9595-92CA405314A5}"/>
                </a:ext>
              </a:extLst>
            </p:cNvPr>
            <p:cNvSpPr/>
            <p:nvPr/>
          </p:nvSpPr>
          <p:spPr>
            <a:xfrm>
              <a:off x="970597" y="4993004"/>
              <a:ext cx="5155882" cy="544830"/>
            </a:xfrm>
            <a:custGeom>
              <a:avLst/>
              <a:gdLst>
                <a:gd name="connsiteX0" fmla="*/ 5010150 w 5155882"/>
                <a:gd name="connsiteY0" fmla="*/ 174308 h 544830"/>
                <a:gd name="connsiteX1" fmla="*/ 5093018 w 5155882"/>
                <a:gd name="connsiteY1" fmla="*/ 252413 h 544830"/>
                <a:gd name="connsiteX2" fmla="*/ 4926330 w 5155882"/>
                <a:gd name="connsiteY2" fmla="*/ 252413 h 544830"/>
                <a:gd name="connsiteX3" fmla="*/ 5010150 w 5155882"/>
                <a:gd name="connsiteY3" fmla="*/ 174308 h 544830"/>
                <a:gd name="connsiteX4" fmla="*/ 4859655 w 5155882"/>
                <a:gd name="connsiteY4" fmla="*/ 276225 h 544830"/>
                <a:gd name="connsiteX5" fmla="*/ 5014913 w 5155882"/>
                <a:gd name="connsiteY5" fmla="*/ 431483 h 544830"/>
                <a:gd name="connsiteX6" fmla="*/ 5134928 w 5155882"/>
                <a:gd name="connsiteY6" fmla="*/ 388620 h 544830"/>
                <a:gd name="connsiteX7" fmla="*/ 5105400 w 5155882"/>
                <a:gd name="connsiteY7" fmla="*/ 346710 h 544830"/>
                <a:gd name="connsiteX8" fmla="*/ 5021580 w 5155882"/>
                <a:gd name="connsiteY8" fmla="*/ 379095 h 544830"/>
                <a:gd name="connsiteX9" fmla="*/ 4927283 w 5155882"/>
                <a:gd name="connsiteY9" fmla="*/ 297180 h 544830"/>
                <a:gd name="connsiteX10" fmla="*/ 5155883 w 5155882"/>
                <a:gd name="connsiteY10" fmla="*/ 297180 h 544830"/>
                <a:gd name="connsiteX11" fmla="*/ 5155883 w 5155882"/>
                <a:gd name="connsiteY11" fmla="*/ 281940 h 544830"/>
                <a:gd name="connsiteX12" fmla="*/ 5010150 w 5155882"/>
                <a:gd name="connsiteY12" fmla="*/ 120968 h 544830"/>
                <a:gd name="connsiteX13" fmla="*/ 4859655 w 5155882"/>
                <a:gd name="connsiteY13" fmla="*/ 276225 h 544830"/>
                <a:gd name="connsiteX14" fmla="*/ 4731068 w 5155882"/>
                <a:gd name="connsiteY14" fmla="*/ 424815 h 544830"/>
                <a:gd name="connsiteX15" fmla="*/ 4795838 w 5155882"/>
                <a:gd name="connsiteY15" fmla="*/ 424815 h 544830"/>
                <a:gd name="connsiteX16" fmla="*/ 4795838 w 5155882"/>
                <a:gd name="connsiteY16" fmla="*/ 16193 h 544830"/>
                <a:gd name="connsiteX17" fmla="*/ 4731068 w 5155882"/>
                <a:gd name="connsiteY17" fmla="*/ 16193 h 544830"/>
                <a:gd name="connsiteX18" fmla="*/ 4731068 w 5155882"/>
                <a:gd name="connsiteY18" fmla="*/ 424815 h 544830"/>
                <a:gd name="connsiteX19" fmla="*/ 4438650 w 5155882"/>
                <a:gd name="connsiteY19" fmla="*/ 336233 h 544830"/>
                <a:gd name="connsiteX20" fmla="*/ 4438650 w 5155882"/>
                <a:gd name="connsiteY20" fmla="*/ 219075 h 544830"/>
                <a:gd name="connsiteX21" fmla="*/ 4514850 w 5155882"/>
                <a:gd name="connsiteY21" fmla="*/ 179070 h 544830"/>
                <a:gd name="connsiteX22" fmla="*/ 4598670 w 5155882"/>
                <a:gd name="connsiteY22" fmla="*/ 278130 h 544830"/>
                <a:gd name="connsiteX23" fmla="*/ 4514850 w 5155882"/>
                <a:gd name="connsiteY23" fmla="*/ 376238 h 544830"/>
                <a:gd name="connsiteX24" fmla="*/ 4438650 w 5155882"/>
                <a:gd name="connsiteY24" fmla="*/ 336233 h 544830"/>
                <a:gd name="connsiteX25" fmla="*/ 4374833 w 5155882"/>
                <a:gd name="connsiteY25" fmla="*/ 424815 h 544830"/>
                <a:gd name="connsiteX26" fmla="*/ 4439603 w 5155882"/>
                <a:gd name="connsiteY26" fmla="*/ 424815 h 544830"/>
                <a:gd name="connsiteX27" fmla="*/ 4439603 w 5155882"/>
                <a:gd name="connsiteY27" fmla="*/ 384810 h 544830"/>
                <a:gd name="connsiteX28" fmla="*/ 4534853 w 5155882"/>
                <a:gd name="connsiteY28" fmla="*/ 432435 h 544830"/>
                <a:gd name="connsiteX29" fmla="*/ 4666298 w 5155882"/>
                <a:gd name="connsiteY29" fmla="*/ 277178 h 544830"/>
                <a:gd name="connsiteX30" fmla="*/ 4534853 w 5155882"/>
                <a:gd name="connsiteY30" fmla="*/ 121920 h 544830"/>
                <a:gd name="connsiteX31" fmla="*/ 4439603 w 5155882"/>
                <a:gd name="connsiteY31" fmla="*/ 170498 h 544830"/>
                <a:gd name="connsiteX32" fmla="*/ 4439603 w 5155882"/>
                <a:gd name="connsiteY32" fmla="*/ 16193 h 544830"/>
                <a:gd name="connsiteX33" fmla="*/ 4374833 w 5155882"/>
                <a:gd name="connsiteY33" fmla="*/ 16193 h 544830"/>
                <a:gd name="connsiteX34" fmla="*/ 4374833 w 5155882"/>
                <a:gd name="connsiteY34" fmla="*/ 424815 h 544830"/>
                <a:gd name="connsiteX35" fmla="*/ 4227195 w 5155882"/>
                <a:gd name="connsiteY35" fmla="*/ 357188 h 544830"/>
                <a:gd name="connsiteX36" fmla="*/ 4156710 w 5155882"/>
                <a:gd name="connsiteY36" fmla="*/ 387668 h 544830"/>
                <a:gd name="connsiteX37" fmla="*/ 4093845 w 5155882"/>
                <a:gd name="connsiteY37" fmla="*/ 335280 h 544830"/>
                <a:gd name="connsiteX38" fmla="*/ 4156710 w 5155882"/>
                <a:gd name="connsiteY38" fmla="*/ 281940 h 544830"/>
                <a:gd name="connsiteX39" fmla="*/ 4227195 w 5155882"/>
                <a:gd name="connsiteY39" fmla="*/ 312420 h 544830"/>
                <a:gd name="connsiteX40" fmla="*/ 4227195 w 5155882"/>
                <a:gd name="connsiteY40" fmla="*/ 357188 h 544830"/>
                <a:gd name="connsiteX41" fmla="*/ 4227195 w 5155882"/>
                <a:gd name="connsiteY41" fmla="*/ 424815 h 544830"/>
                <a:gd name="connsiteX42" fmla="*/ 4291965 w 5155882"/>
                <a:gd name="connsiteY42" fmla="*/ 424815 h 544830"/>
                <a:gd name="connsiteX43" fmla="*/ 4291965 w 5155882"/>
                <a:gd name="connsiteY43" fmla="*/ 228600 h 544830"/>
                <a:gd name="connsiteX44" fmla="*/ 4169093 w 5155882"/>
                <a:gd name="connsiteY44" fmla="*/ 120968 h 544830"/>
                <a:gd name="connsiteX45" fmla="*/ 4044315 w 5155882"/>
                <a:gd name="connsiteY45" fmla="*/ 168593 h 544830"/>
                <a:gd name="connsiteX46" fmla="*/ 4070985 w 5155882"/>
                <a:gd name="connsiteY46" fmla="*/ 213360 h 544830"/>
                <a:gd name="connsiteX47" fmla="*/ 4158615 w 5155882"/>
                <a:gd name="connsiteY47" fmla="*/ 176213 h 544830"/>
                <a:gd name="connsiteX48" fmla="*/ 4228148 w 5155882"/>
                <a:gd name="connsiteY48" fmla="*/ 231458 h 544830"/>
                <a:gd name="connsiteX49" fmla="*/ 4228148 w 5155882"/>
                <a:gd name="connsiteY49" fmla="*/ 275273 h 544830"/>
                <a:gd name="connsiteX50" fmla="*/ 4132898 w 5155882"/>
                <a:gd name="connsiteY50" fmla="*/ 237173 h 544830"/>
                <a:gd name="connsiteX51" fmla="*/ 4030028 w 5155882"/>
                <a:gd name="connsiteY51" fmla="*/ 333375 h 544830"/>
                <a:gd name="connsiteX52" fmla="*/ 4132898 w 5155882"/>
                <a:gd name="connsiteY52" fmla="*/ 431483 h 544830"/>
                <a:gd name="connsiteX53" fmla="*/ 4228148 w 5155882"/>
                <a:gd name="connsiteY53" fmla="*/ 392430 h 544830"/>
                <a:gd name="connsiteX54" fmla="*/ 4228148 w 5155882"/>
                <a:gd name="connsiteY54" fmla="*/ 424815 h 544830"/>
                <a:gd name="connsiteX55" fmla="*/ 3898583 w 5155882"/>
                <a:gd name="connsiteY55" fmla="*/ 424815 h 544830"/>
                <a:gd name="connsiteX56" fmla="*/ 3963353 w 5155882"/>
                <a:gd name="connsiteY56" fmla="*/ 424815 h 544830"/>
                <a:gd name="connsiteX57" fmla="*/ 3963353 w 5155882"/>
                <a:gd name="connsiteY57" fmla="*/ 216218 h 544830"/>
                <a:gd name="connsiteX58" fmla="*/ 3868103 w 5155882"/>
                <a:gd name="connsiteY58" fmla="*/ 120968 h 544830"/>
                <a:gd name="connsiteX59" fmla="*/ 3764280 w 5155882"/>
                <a:gd name="connsiteY59" fmla="*/ 168593 h 544830"/>
                <a:gd name="connsiteX60" fmla="*/ 3764280 w 5155882"/>
                <a:gd name="connsiteY60" fmla="*/ 128588 h 544830"/>
                <a:gd name="connsiteX61" fmla="*/ 3699510 w 5155882"/>
                <a:gd name="connsiteY61" fmla="*/ 128588 h 544830"/>
                <a:gd name="connsiteX62" fmla="*/ 3699510 w 5155882"/>
                <a:gd name="connsiteY62" fmla="*/ 424815 h 544830"/>
                <a:gd name="connsiteX63" fmla="*/ 3764280 w 5155882"/>
                <a:gd name="connsiteY63" fmla="*/ 424815 h 544830"/>
                <a:gd name="connsiteX64" fmla="*/ 3764280 w 5155882"/>
                <a:gd name="connsiteY64" fmla="*/ 218123 h 544830"/>
                <a:gd name="connsiteX65" fmla="*/ 3840480 w 5155882"/>
                <a:gd name="connsiteY65" fmla="*/ 178118 h 544830"/>
                <a:gd name="connsiteX66" fmla="*/ 3899535 w 5155882"/>
                <a:gd name="connsiteY66" fmla="*/ 239078 h 544830"/>
                <a:gd name="connsiteX67" fmla="*/ 3899535 w 5155882"/>
                <a:gd name="connsiteY67" fmla="*/ 424815 h 544830"/>
                <a:gd name="connsiteX68" fmla="*/ 3550920 w 5155882"/>
                <a:gd name="connsiteY68" fmla="*/ 424815 h 544830"/>
                <a:gd name="connsiteX69" fmla="*/ 3615690 w 5155882"/>
                <a:gd name="connsiteY69" fmla="*/ 424815 h 544830"/>
                <a:gd name="connsiteX70" fmla="*/ 3615690 w 5155882"/>
                <a:gd name="connsiteY70" fmla="*/ 128588 h 544830"/>
                <a:gd name="connsiteX71" fmla="*/ 3550920 w 5155882"/>
                <a:gd name="connsiteY71" fmla="*/ 128588 h 544830"/>
                <a:gd name="connsiteX72" fmla="*/ 3550920 w 5155882"/>
                <a:gd name="connsiteY72" fmla="*/ 424815 h 544830"/>
                <a:gd name="connsiteX73" fmla="*/ 3583305 w 5155882"/>
                <a:gd name="connsiteY73" fmla="*/ 80010 h 544830"/>
                <a:gd name="connsiteX74" fmla="*/ 3623310 w 5155882"/>
                <a:gd name="connsiteY74" fmla="*/ 40005 h 544830"/>
                <a:gd name="connsiteX75" fmla="*/ 3583305 w 5155882"/>
                <a:gd name="connsiteY75" fmla="*/ 0 h 544830"/>
                <a:gd name="connsiteX76" fmla="*/ 3543300 w 5155882"/>
                <a:gd name="connsiteY76" fmla="*/ 40005 h 544830"/>
                <a:gd name="connsiteX77" fmla="*/ 3583305 w 5155882"/>
                <a:gd name="connsiteY77" fmla="*/ 80010 h 544830"/>
                <a:gd name="connsiteX78" fmla="*/ 3403283 w 5155882"/>
                <a:gd name="connsiteY78" fmla="*/ 357188 h 544830"/>
                <a:gd name="connsiteX79" fmla="*/ 3332798 w 5155882"/>
                <a:gd name="connsiteY79" fmla="*/ 387668 h 544830"/>
                <a:gd name="connsiteX80" fmla="*/ 3269933 w 5155882"/>
                <a:gd name="connsiteY80" fmla="*/ 335280 h 544830"/>
                <a:gd name="connsiteX81" fmla="*/ 3332798 w 5155882"/>
                <a:gd name="connsiteY81" fmla="*/ 281940 h 544830"/>
                <a:gd name="connsiteX82" fmla="*/ 3403283 w 5155882"/>
                <a:gd name="connsiteY82" fmla="*/ 312420 h 544830"/>
                <a:gd name="connsiteX83" fmla="*/ 3403283 w 5155882"/>
                <a:gd name="connsiteY83" fmla="*/ 357188 h 544830"/>
                <a:gd name="connsiteX84" fmla="*/ 3403283 w 5155882"/>
                <a:gd name="connsiteY84" fmla="*/ 424815 h 544830"/>
                <a:gd name="connsiteX85" fmla="*/ 3468053 w 5155882"/>
                <a:gd name="connsiteY85" fmla="*/ 424815 h 544830"/>
                <a:gd name="connsiteX86" fmla="*/ 3468053 w 5155882"/>
                <a:gd name="connsiteY86" fmla="*/ 228600 h 544830"/>
                <a:gd name="connsiteX87" fmla="*/ 3345180 w 5155882"/>
                <a:gd name="connsiteY87" fmla="*/ 120968 h 544830"/>
                <a:gd name="connsiteX88" fmla="*/ 3220403 w 5155882"/>
                <a:gd name="connsiteY88" fmla="*/ 168593 h 544830"/>
                <a:gd name="connsiteX89" fmla="*/ 3247073 w 5155882"/>
                <a:gd name="connsiteY89" fmla="*/ 213360 h 544830"/>
                <a:gd name="connsiteX90" fmla="*/ 3334703 w 5155882"/>
                <a:gd name="connsiteY90" fmla="*/ 176213 h 544830"/>
                <a:gd name="connsiteX91" fmla="*/ 3404235 w 5155882"/>
                <a:gd name="connsiteY91" fmla="*/ 231458 h 544830"/>
                <a:gd name="connsiteX92" fmla="*/ 3404235 w 5155882"/>
                <a:gd name="connsiteY92" fmla="*/ 275273 h 544830"/>
                <a:gd name="connsiteX93" fmla="*/ 3308985 w 5155882"/>
                <a:gd name="connsiteY93" fmla="*/ 237173 h 544830"/>
                <a:gd name="connsiteX94" fmla="*/ 3206115 w 5155882"/>
                <a:gd name="connsiteY94" fmla="*/ 333375 h 544830"/>
                <a:gd name="connsiteX95" fmla="*/ 3308985 w 5155882"/>
                <a:gd name="connsiteY95" fmla="*/ 431483 h 544830"/>
                <a:gd name="connsiteX96" fmla="*/ 3404235 w 5155882"/>
                <a:gd name="connsiteY96" fmla="*/ 392430 h 544830"/>
                <a:gd name="connsiteX97" fmla="*/ 3404235 w 5155882"/>
                <a:gd name="connsiteY97" fmla="*/ 424815 h 544830"/>
                <a:gd name="connsiteX98" fmla="*/ 3115628 w 5155882"/>
                <a:gd name="connsiteY98" fmla="*/ 432435 h 544830"/>
                <a:gd name="connsiteX99" fmla="*/ 3176588 w 5155882"/>
                <a:gd name="connsiteY99" fmla="*/ 413385 h 544830"/>
                <a:gd name="connsiteX100" fmla="*/ 3161348 w 5155882"/>
                <a:gd name="connsiteY100" fmla="*/ 364808 h 544830"/>
                <a:gd name="connsiteX101" fmla="*/ 3132773 w 5155882"/>
                <a:gd name="connsiteY101" fmla="*/ 375285 h 544830"/>
                <a:gd name="connsiteX102" fmla="*/ 3104198 w 5155882"/>
                <a:gd name="connsiteY102" fmla="*/ 340043 h 544830"/>
                <a:gd name="connsiteX103" fmla="*/ 3104198 w 5155882"/>
                <a:gd name="connsiteY103" fmla="*/ 185738 h 544830"/>
                <a:gd name="connsiteX104" fmla="*/ 3164205 w 5155882"/>
                <a:gd name="connsiteY104" fmla="*/ 185738 h 544830"/>
                <a:gd name="connsiteX105" fmla="*/ 3164205 w 5155882"/>
                <a:gd name="connsiteY105" fmla="*/ 129540 h 544830"/>
                <a:gd name="connsiteX106" fmla="*/ 3104198 w 5155882"/>
                <a:gd name="connsiteY106" fmla="*/ 129540 h 544830"/>
                <a:gd name="connsiteX107" fmla="*/ 3104198 w 5155882"/>
                <a:gd name="connsiteY107" fmla="*/ 48578 h 544830"/>
                <a:gd name="connsiteX108" fmla="*/ 3039428 w 5155882"/>
                <a:gd name="connsiteY108" fmla="*/ 48578 h 544830"/>
                <a:gd name="connsiteX109" fmla="*/ 3039428 w 5155882"/>
                <a:gd name="connsiteY109" fmla="*/ 129540 h 544830"/>
                <a:gd name="connsiteX110" fmla="*/ 2990850 w 5155882"/>
                <a:gd name="connsiteY110" fmla="*/ 129540 h 544830"/>
                <a:gd name="connsiteX111" fmla="*/ 2990850 w 5155882"/>
                <a:gd name="connsiteY111" fmla="*/ 185738 h 544830"/>
                <a:gd name="connsiteX112" fmla="*/ 3039428 w 5155882"/>
                <a:gd name="connsiteY112" fmla="*/ 185738 h 544830"/>
                <a:gd name="connsiteX113" fmla="*/ 3039428 w 5155882"/>
                <a:gd name="connsiteY113" fmla="*/ 356235 h 544830"/>
                <a:gd name="connsiteX114" fmla="*/ 3115628 w 5155882"/>
                <a:gd name="connsiteY114" fmla="*/ 432435 h 544830"/>
                <a:gd name="connsiteX115" fmla="*/ 2712720 w 5155882"/>
                <a:gd name="connsiteY115" fmla="*/ 386715 h 544830"/>
                <a:gd name="connsiteX116" fmla="*/ 2839403 w 5155882"/>
                <a:gd name="connsiteY116" fmla="*/ 432435 h 544830"/>
                <a:gd name="connsiteX117" fmla="*/ 2962275 w 5155882"/>
                <a:gd name="connsiteY117" fmla="*/ 340995 h 544830"/>
                <a:gd name="connsiteX118" fmla="*/ 2847975 w 5155882"/>
                <a:gd name="connsiteY118" fmla="*/ 245745 h 544830"/>
                <a:gd name="connsiteX119" fmla="*/ 2783205 w 5155882"/>
                <a:gd name="connsiteY119" fmla="*/ 206693 h 544830"/>
                <a:gd name="connsiteX120" fmla="*/ 2838450 w 5155882"/>
                <a:gd name="connsiteY120" fmla="*/ 173355 h 544830"/>
                <a:gd name="connsiteX121" fmla="*/ 2926080 w 5155882"/>
                <a:gd name="connsiteY121" fmla="*/ 208598 h 544830"/>
                <a:gd name="connsiteX122" fmla="*/ 2952750 w 5155882"/>
                <a:gd name="connsiteY122" fmla="*/ 162878 h 544830"/>
                <a:gd name="connsiteX123" fmla="*/ 2837498 w 5155882"/>
                <a:gd name="connsiteY123" fmla="*/ 120968 h 544830"/>
                <a:gd name="connsiteX124" fmla="*/ 2721293 w 5155882"/>
                <a:gd name="connsiteY124" fmla="*/ 211455 h 544830"/>
                <a:gd name="connsiteX125" fmla="*/ 2832735 w 5155882"/>
                <a:gd name="connsiteY125" fmla="*/ 301943 h 544830"/>
                <a:gd name="connsiteX126" fmla="*/ 2900363 w 5155882"/>
                <a:gd name="connsiteY126" fmla="*/ 344805 h 544830"/>
                <a:gd name="connsiteX127" fmla="*/ 2842260 w 5155882"/>
                <a:gd name="connsiteY127" fmla="*/ 381000 h 544830"/>
                <a:gd name="connsiteX128" fmla="*/ 2741295 w 5155882"/>
                <a:gd name="connsiteY128" fmla="*/ 339090 h 544830"/>
                <a:gd name="connsiteX129" fmla="*/ 2712720 w 5155882"/>
                <a:gd name="connsiteY129" fmla="*/ 386715 h 544830"/>
                <a:gd name="connsiteX130" fmla="*/ 2590800 w 5155882"/>
                <a:gd name="connsiteY130" fmla="*/ 424815 h 544830"/>
                <a:gd name="connsiteX131" fmla="*/ 2655570 w 5155882"/>
                <a:gd name="connsiteY131" fmla="*/ 424815 h 544830"/>
                <a:gd name="connsiteX132" fmla="*/ 2655570 w 5155882"/>
                <a:gd name="connsiteY132" fmla="*/ 128588 h 544830"/>
                <a:gd name="connsiteX133" fmla="*/ 2590800 w 5155882"/>
                <a:gd name="connsiteY133" fmla="*/ 128588 h 544830"/>
                <a:gd name="connsiteX134" fmla="*/ 2590800 w 5155882"/>
                <a:gd name="connsiteY134" fmla="*/ 336233 h 544830"/>
                <a:gd name="connsiteX135" fmla="*/ 2514600 w 5155882"/>
                <a:gd name="connsiteY135" fmla="*/ 375285 h 544830"/>
                <a:gd name="connsiteX136" fmla="*/ 2455545 w 5155882"/>
                <a:gd name="connsiteY136" fmla="*/ 315278 h 544830"/>
                <a:gd name="connsiteX137" fmla="*/ 2455545 w 5155882"/>
                <a:gd name="connsiteY137" fmla="*/ 128588 h 544830"/>
                <a:gd name="connsiteX138" fmla="*/ 2390775 w 5155882"/>
                <a:gd name="connsiteY138" fmla="*/ 128588 h 544830"/>
                <a:gd name="connsiteX139" fmla="*/ 2390775 w 5155882"/>
                <a:gd name="connsiteY139" fmla="*/ 338138 h 544830"/>
                <a:gd name="connsiteX140" fmla="*/ 2486025 w 5155882"/>
                <a:gd name="connsiteY140" fmla="*/ 431483 h 544830"/>
                <a:gd name="connsiteX141" fmla="*/ 2590800 w 5155882"/>
                <a:gd name="connsiteY141" fmla="*/ 384810 h 544830"/>
                <a:gd name="connsiteX142" fmla="*/ 2590800 w 5155882"/>
                <a:gd name="connsiteY142" fmla="*/ 424815 h 544830"/>
                <a:gd name="connsiteX143" fmla="*/ 2075498 w 5155882"/>
                <a:gd name="connsiteY143" fmla="*/ 386715 h 544830"/>
                <a:gd name="connsiteX144" fmla="*/ 2202180 w 5155882"/>
                <a:gd name="connsiteY144" fmla="*/ 432435 h 544830"/>
                <a:gd name="connsiteX145" fmla="*/ 2325053 w 5155882"/>
                <a:gd name="connsiteY145" fmla="*/ 340995 h 544830"/>
                <a:gd name="connsiteX146" fmla="*/ 2210753 w 5155882"/>
                <a:gd name="connsiteY146" fmla="*/ 245745 h 544830"/>
                <a:gd name="connsiteX147" fmla="*/ 2145983 w 5155882"/>
                <a:gd name="connsiteY147" fmla="*/ 206693 h 544830"/>
                <a:gd name="connsiteX148" fmla="*/ 2201228 w 5155882"/>
                <a:gd name="connsiteY148" fmla="*/ 173355 h 544830"/>
                <a:gd name="connsiteX149" fmla="*/ 2288858 w 5155882"/>
                <a:gd name="connsiteY149" fmla="*/ 208598 h 544830"/>
                <a:gd name="connsiteX150" fmla="*/ 2315528 w 5155882"/>
                <a:gd name="connsiteY150" fmla="*/ 162878 h 544830"/>
                <a:gd name="connsiteX151" fmla="*/ 2200275 w 5155882"/>
                <a:gd name="connsiteY151" fmla="*/ 120968 h 544830"/>
                <a:gd name="connsiteX152" fmla="*/ 2084070 w 5155882"/>
                <a:gd name="connsiteY152" fmla="*/ 211455 h 544830"/>
                <a:gd name="connsiteX153" fmla="*/ 2195513 w 5155882"/>
                <a:gd name="connsiteY153" fmla="*/ 301943 h 544830"/>
                <a:gd name="connsiteX154" fmla="*/ 2263140 w 5155882"/>
                <a:gd name="connsiteY154" fmla="*/ 344805 h 544830"/>
                <a:gd name="connsiteX155" fmla="*/ 2205038 w 5155882"/>
                <a:gd name="connsiteY155" fmla="*/ 381000 h 544830"/>
                <a:gd name="connsiteX156" fmla="*/ 2104073 w 5155882"/>
                <a:gd name="connsiteY156" fmla="*/ 339090 h 544830"/>
                <a:gd name="connsiteX157" fmla="*/ 2075498 w 5155882"/>
                <a:gd name="connsiteY157" fmla="*/ 386715 h 544830"/>
                <a:gd name="connsiteX158" fmla="*/ 1796415 w 5155882"/>
                <a:gd name="connsiteY158" fmla="*/ 424815 h 544830"/>
                <a:gd name="connsiteX159" fmla="*/ 1861185 w 5155882"/>
                <a:gd name="connsiteY159" fmla="*/ 424815 h 544830"/>
                <a:gd name="connsiteX160" fmla="*/ 1861185 w 5155882"/>
                <a:gd name="connsiteY160" fmla="*/ 215265 h 544830"/>
                <a:gd name="connsiteX161" fmla="*/ 1765935 w 5155882"/>
                <a:gd name="connsiteY161" fmla="*/ 121920 h 544830"/>
                <a:gd name="connsiteX162" fmla="*/ 1661160 w 5155882"/>
                <a:gd name="connsiteY162" fmla="*/ 169545 h 544830"/>
                <a:gd name="connsiteX163" fmla="*/ 1661160 w 5155882"/>
                <a:gd name="connsiteY163" fmla="*/ 16193 h 544830"/>
                <a:gd name="connsiteX164" fmla="*/ 1596390 w 5155882"/>
                <a:gd name="connsiteY164" fmla="*/ 16193 h 544830"/>
                <a:gd name="connsiteX165" fmla="*/ 1596390 w 5155882"/>
                <a:gd name="connsiteY165" fmla="*/ 424815 h 544830"/>
                <a:gd name="connsiteX166" fmla="*/ 1661160 w 5155882"/>
                <a:gd name="connsiteY166" fmla="*/ 424815 h 544830"/>
                <a:gd name="connsiteX167" fmla="*/ 1661160 w 5155882"/>
                <a:gd name="connsiteY167" fmla="*/ 218123 h 544830"/>
                <a:gd name="connsiteX168" fmla="*/ 1737360 w 5155882"/>
                <a:gd name="connsiteY168" fmla="*/ 178118 h 544830"/>
                <a:gd name="connsiteX169" fmla="*/ 1797368 w 5155882"/>
                <a:gd name="connsiteY169" fmla="*/ 238125 h 544830"/>
                <a:gd name="connsiteX170" fmla="*/ 1797368 w 5155882"/>
                <a:gd name="connsiteY170" fmla="*/ 424815 h 544830"/>
                <a:gd name="connsiteX171" fmla="*/ 1489710 w 5155882"/>
                <a:gd name="connsiteY171" fmla="*/ 432435 h 544830"/>
                <a:gd name="connsiteX172" fmla="*/ 1550670 w 5155882"/>
                <a:gd name="connsiteY172" fmla="*/ 413385 h 544830"/>
                <a:gd name="connsiteX173" fmla="*/ 1534478 w 5155882"/>
                <a:gd name="connsiteY173" fmla="*/ 364808 h 544830"/>
                <a:gd name="connsiteX174" fmla="*/ 1505903 w 5155882"/>
                <a:gd name="connsiteY174" fmla="*/ 375285 h 544830"/>
                <a:gd name="connsiteX175" fmla="*/ 1477328 w 5155882"/>
                <a:gd name="connsiteY175" fmla="*/ 340043 h 544830"/>
                <a:gd name="connsiteX176" fmla="*/ 1477328 w 5155882"/>
                <a:gd name="connsiteY176" fmla="*/ 185738 h 544830"/>
                <a:gd name="connsiteX177" fmla="*/ 1537335 w 5155882"/>
                <a:gd name="connsiteY177" fmla="*/ 185738 h 544830"/>
                <a:gd name="connsiteX178" fmla="*/ 1537335 w 5155882"/>
                <a:gd name="connsiteY178" fmla="*/ 129540 h 544830"/>
                <a:gd name="connsiteX179" fmla="*/ 1477328 w 5155882"/>
                <a:gd name="connsiteY179" fmla="*/ 129540 h 544830"/>
                <a:gd name="connsiteX180" fmla="*/ 1477328 w 5155882"/>
                <a:gd name="connsiteY180" fmla="*/ 48578 h 544830"/>
                <a:gd name="connsiteX181" fmla="*/ 1412558 w 5155882"/>
                <a:gd name="connsiteY181" fmla="*/ 48578 h 544830"/>
                <a:gd name="connsiteX182" fmla="*/ 1412558 w 5155882"/>
                <a:gd name="connsiteY182" fmla="*/ 129540 h 544830"/>
                <a:gd name="connsiteX183" fmla="*/ 1363980 w 5155882"/>
                <a:gd name="connsiteY183" fmla="*/ 129540 h 544830"/>
                <a:gd name="connsiteX184" fmla="*/ 1363980 w 5155882"/>
                <a:gd name="connsiteY184" fmla="*/ 185738 h 544830"/>
                <a:gd name="connsiteX185" fmla="*/ 1412558 w 5155882"/>
                <a:gd name="connsiteY185" fmla="*/ 185738 h 544830"/>
                <a:gd name="connsiteX186" fmla="*/ 1412558 w 5155882"/>
                <a:gd name="connsiteY186" fmla="*/ 356235 h 544830"/>
                <a:gd name="connsiteX187" fmla="*/ 1489710 w 5155882"/>
                <a:gd name="connsiteY187" fmla="*/ 432435 h 544830"/>
                <a:gd name="connsiteX188" fmla="*/ 1196340 w 5155882"/>
                <a:gd name="connsiteY188" fmla="*/ 424815 h 544830"/>
                <a:gd name="connsiteX189" fmla="*/ 1263968 w 5155882"/>
                <a:gd name="connsiteY189" fmla="*/ 424815 h 544830"/>
                <a:gd name="connsiteX190" fmla="*/ 1355408 w 5155882"/>
                <a:gd name="connsiteY190" fmla="*/ 128588 h 544830"/>
                <a:gd name="connsiteX191" fmla="*/ 1288733 w 5155882"/>
                <a:gd name="connsiteY191" fmla="*/ 128588 h 544830"/>
                <a:gd name="connsiteX192" fmla="*/ 1225868 w 5155882"/>
                <a:gd name="connsiteY192" fmla="*/ 343853 h 544830"/>
                <a:gd name="connsiteX193" fmla="*/ 1155383 w 5155882"/>
                <a:gd name="connsiteY193" fmla="*/ 128588 h 544830"/>
                <a:gd name="connsiteX194" fmla="*/ 1099185 w 5155882"/>
                <a:gd name="connsiteY194" fmla="*/ 128588 h 544830"/>
                <a:gd name="connsiteX195" fmla="*/ 1028700 w 5155882"/>
                <a:gd name="connsiteY195" fmla="*/ 343853 h 544830"/>
                <a:gd name="connsiteX196" fmla="*/ 965835 w 5155882"/>
                <a:gd name="connsiteY196" fmla="*/ 128588 h 544830"/>
                <a:gd name="connsiteX197" fmla="*/ 899160 w 5155882"/>
                <a:gd name="connsiteY197" fmla="*/ 128588 h 544830"/>
                <a:gd name="connsiteX198" fmla="*/ 990600 w 5155882"/>
                <a:gd name="connsiteY198" fmla="*/ 424815 h 544830"/>
                <a:gd name="connsiteX199" fmla="*/ 1058228 w 5155882"/>
                <a:gd name="connsiteY199" fmla="*/ 424815 h 544830"/>
                <a:gd name="connsiteX200" fmla="*/ 1126808 w 5155882"/>
                <a:gd name="connsiteY200" fmla="*/ 207645 h 544830"/>
                <a:gd name="connsiteX201" fmla="*/ 1196340 w 5155882"/>
                <a:gd name="connsiteY201" fmla="*/ 424815 h 544830"/>
                <a:gd name="connsiteX202" fmla="*/ 721043 w 5155882"/>
                <a:gd name="connsiteY202" fmla="*/ 375285 h 544830"/>
                <a:gd name="connsiteX203" fmla="*/ 636270 w 5155882"/>
                <a:gd name="connsiteY203" fmla="*/ 276225 h 544830"/>
                <a:gd name="connsiteX204" fmla="*/ 721043 w 5155882"/>
                <a:gd name="connsiteY204" fmla="*/ 178118 h 544830"/>
                <a:gd name="connsiteX205" fmla="*/ 806768 w 5155882"/>
                <a:gd name="connsiteY205" fmla="*/ 276225 h 544830"/>
                <a:gd name="connsiteX206" fmla="*/ 721043 w 5155882"/>
                <a:gd name="connsiteY206" fmla="*/ 375285 h 544830"/>
                <a:gd name="connsiteX207" fmla="*/ 721043 w 5155882"/>
                <a:gd name="connsiteY207" fmla="*/ 432435 h 544830"/>
                <a:gd name="connsiteX208" fmla="*/ 873443 w 5155882"/>
                <a:gd name="connsiteY208" fmla="*/ 277178 h 544830"/>
                <a:gd name="connsiteX209" fmla="*/ 721043 w 5155882"/>
                <a:gd name="connsiteY209" fmla="*/ 121920 h 544830"/>
                <a:gd name="connsiteX210" fmla="*/ 568643 w 5155882"/>
                <a:gd name="connsiteY210" fmla="*/ 277178 h 544830"/>
                <a:gd name="connsiteX211" fmla="*/ 721043 w 5155882"/>
                <a:gd name="connsiteY211" fmla="*/ 432435 h 544830"/>
                <a:gd name="connsiteX212" fmla="*/ 374333 w 5155882"/>
                <a:gd name="connsiteY212" fmla="*/ 424815 h 544830"/>
                <a:gd name="connsiteX213" fmla="*/ 439103 w 5155882"/>
                <a:gd name="connsiteY213" fmla="*/ 424815 h 544830"/>
                <a:gd name="connsiteX214" fmla="*/ 439103 w 5155882"/>
                <a:gd name="connsiteY214" fmla="*/ 222885 h 544830"/>
                <a:gd name="connsiteX215" fmla="*/ 515303 w 5155882"/>
                <a:gd name="connsiteY215" fmla="*/ 183833 h 544830"/>
                <a:gd name="connsiteX216" fmla="*/ 535305 w 5155882"/>
                <a:gd name="connsiteY216" fmla="*/ 185738 h 544830"/>
                <a:gd name="connsiteX217" fmla="*/ 535305 w 5155882"/>
                <a:gd name="connsiteY217" fmla="*/ 121920 h 544830"/>
                <a:gd name="connsiteX218" fmla="*/ 439103 w 5155882"/>
                <a:gd name="connsiteY218" fmla="*/ 172403 h 544830"/>
                <a:gd name="connsiteX219" fmla="*/ 439103 w 5155882"/>
                <a:gd name="connsiteY219" fmla="*/ 128588 h 544830"/>
                <a:gd name="connsiteX220" fmla="*/ 374333 w 5155882"/>
                <a:gd name="connsiteY220" fmla="*/ 128588 h 544830"/>
                <a:gd name="connsiteX221" fmla="*/ 374333 w 5155882"/>
                <a:gd name="connsiteY221" fmla="*/ 424815 h 544830"/>
                <a:gd name="connsiteX222" fmla="*/ 226695 w 5155882"/>
                <a:gd name="connsiteY222" fmla="*/ 328613 h 544830"/>
                <a:gd name="connsiteX223" fmla="*/ 150495 w 5155882"/>
                <a:gd name="connsiteY223" fmla="*/ 368618 h 544830"/>
                <a:gd name="connsiteX224" fmla="*/ 67628 w 5155882"/>
                <a:gd name="connsiteY224" fmla="*/ 273368 h 544830"/>
                <a:gd name="connsiteX225" fmla="*/ 150495 w 5155882"/>
                <a:gd name="connsiteY225" fmla="*/ 178118 h 544830"/>
                <a:gd name="connsiteX226" fmla="*/ 226695 w 5155882"/>
                <a:gd name="connsiteY226" fmla="*/ 218123 h 544830"/>
                <a:gd name="connsiteX227" fmla="*/ 226695 w 5155882"/>
                <a:gd name="connsiteY227" fmla="*/ 328613 h 544830"/>
                <a:gd name="connsiteX228" fmla="*/ 15240 w 5155882"/>
                <a:gd name="connsiteY228" fmla="*/ 501015 h 544830"/>
                <a:gd name="connsiteX229" fmla="*/ 139065 w 5155882"/>
                <a:gd name="connsiteY229" fmla="*/ 544830 h 544830"/>
                <a:gd name="connsiteX230" fmla="*/ 291465 w 5155882"/>
                <a:gd name="connsiteY230" fmla="*/ 409575 h 544830"/>
                <a:gd name="connsiteX231" fmla="*/ 291465 w 5155882"/>
                <a:gd name="connsiteY231" fmla="*/ 128588 h 544830"/>
                <a:gd name="connsiteX232" fmla="*/ 226695 w 5155882"/>
                <a:gd name="connsiteY232" fmla="*/ 128588 h 544830"/>
                <a:gd name="connsiteX233" fmla="*/ 226695 w 5155882"/>
                <a:gd name="connsiteY233" fmla="*/ 169545 h 544830"/>
                <a:gd name="connsiteX234" fmla="*/ 131445 w 5155882"/>
                <a:gd name="connsiteY234" fmla="*/ 120968 h 544830"/>
                <a:gd name="connsiteX235" fmla="*/ 0 w 5155882"/>
                <a:gd name="connsiteY235" fmla="*/ 273368 h 544830"/>
                <a:gd name="connsiteX236" fmla="*/ 131445 w 5155882"/>
                <a:gd name="connsiteY236" fmla="*/ 425768 h 544830"/>
                <a:gd name="connsiteX237" fmla="*/ 226695 w 5155882"/>
                <a:gd name="connsiteY237" fmla="*/ 377190 h 544830"/>
                <a:gd name="connsiteX238" fmla="*/ 226695 w 5155882"/>
                <a:gd name="connsiteY238" fmla="*/ 412433 h 544830"/>
                <a:gd name="connsiteX239" fmla="*/ 139065 w 5155882"/>
                <a:gd name="connsiteY239" fmla="*/ 492443 h 544830"/>
                <a:gd name="connsiteX240" fmla="*/ 45720 w 5155882"/>
                <a:gd name="connsiteY240" fmla="*/ 454343 h 544830"/>
                <a:gd name="connsiteX241" fmla="*/ 15240 w 5155882"/>
                <a:gd name="connsiteY241" fmla="*/ 501015 h 544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Lst>
              <a:rect l="l" t="t" r="r" b="b"/>
              <a:pathLst>
                <a:path w="5155882" h="544830">
                  <a:moveTo>
                    <a:pt x="5010150" y="174308"/>
                  </a:moveTo>
                  <a:cubicBezTo>
                    <a:pt x="5068253" y="174308"/>
                    <a:pt x="5092065" y="218123"/>
                    <a:pt x="5093018" y="252413"/>
                  </a:cubicBezTo>
                  <a:lnTo>
                    <a:pt x="4926330" y="252413"/>
                  </a:lnTo>
                  <a:cubicBezTo>
                    <a:pt x="4930140" y="216218"/>
                    <a:pt x="4954905" y="174308"/>
                    <a:pt x="5010150" y="174308"/>
                  </a:cubicBezTo>
                  <a:moveTo>
                    <a:pt x="4859655" y="276225"/>
                  </a:moveTo>
                  <a:cubicBezTo>
                    <a:pt x="4859655" y="369570"/>
                    <a:pt x="4925378" y="431483"/>
                    <a:pt x="5014913" y="431483"/>
                  </a:cubicBezTo>
                  <a:cubicBezTo>
                    <a:pt x="5062538" y="431483"/>
                    <a:pt x="5105400" y="417195"/>
                    <a:pt x="5134928" y="388620"/>
                  </a:cubicBezTo>
                  <a:lnTo>
                    <a:pt x="5105400" y="346710"/>
                  </a:lnTo>
                  <a:cubicBezTo>
                    <a:pt x="5084445" y="367665"/>
                    <a:pt x="5050155" y="379095"/>
                    <a:pt x="5021580" y="379095"/>
                  </a:cubicBezTo>
                  <a:cubicBezTo>
                    <a:pt x="4965383" y="379095"/>
                    <a:pt x="4932045" y="341948"/>
                    <a:pt x="4927283" y="297180"/>
                  </a:cubicBezTo>
                  <a:lnTo>
                    <a:pt x="5155883" y="297180"/>
                  </a:lnTo>
                  <a:lnTo>
                    <a:pt x="5155883" y="281940"/>
                  </a:lnTo>
                  <a:cubicBezTo>
                    <a:pt x="5155883" y="188595"/>
                    <a:pt x="5098733" y="120968"/>
                    <a:pt x="5010150" y="120968"/>
                  </a:cubicBezTo>
                  <a:cubicBezTo>
                    <a:pt x="4922520" y="121920"/>
                    <a:pt x="4859655" y="190500"/>
                    <a:pt x="4859655" y="276225"/>
                  </a:cubicBezTo>
                  <a:moveTo>
                    <a:pt x="4731068" y="424815"/>
                  </a:moveTo>
                  <a:lnTo>
                    <a:pt x="4795838" y="424815"/>
                  </a:lnTo>
                  <a:lnTo>
                    <a:pt x="4795838" y="16193"/>
                  </a:lnTo>
                  <a:lnTo>
                    <a:pt x="4731068" y="16193"/>
                  </a:lnTo>
                  <a:lnTo>
                    <a:pt x="4731068" y="424815"/>
                  </a:lnTo>
                  <a:close/>
                  <a:moveTo>
                    <a:pt x="4438650" y="336233"/>
                  </a:moveTo>
                  <a:lnTo>
                    <a:pt x="4438650" y="219075"/>
                  </a:lnTo>
                  <a:cubicBezTo>
                    <a:pt x="4452938" y="197168"/>
                    <a:pt x="4484370" y="179070"/>
                    <a:pt x="4514850" y="179070"/>
                  </a:cubicBezTo>
                  <a:cubicBezTo>
                    <a:pt x="4566285" y="179070"/>
                    <a:pt x="4598670" y="220028"/>
                    <a:pt x="4598670" y="278130"/>
                  </a:cubicBezTo>
                  <a:cubicBezTo>
                    <a:pt x="4598670" y="336233"/>
                    <a:pt x="4566285" y="376238"/>
                    <a:pt x="4514850" y="376238"/>
                  </a:cubicBezTo>
                  <a:cubicBezTo>
                    <a:pt x="4485323" y="375285"/>
                    <a:pt x="4452938" y="358140"/>
                    <a:pt x="4438650" y="336233"/>
                  </a:cubicBezTo>
                  <a:moveTo>
                    <a:pt x="4374833" y="424815"/>
                  </a:moveTo>
                  <a:lnTo>
                    <a:pt x="4439603" y="424815"/>
                  </a:lnTo>
                  <a:lnTo>
                    <a:pt x="4439603" y="384810"/>
                  </a:lnTo>
                  <a:cubicBezTo>
                    <a:pt x="4462463" y="414338"/>
                    <a:pt x="4495800" y="432435"/>
                    <a:pt x="4534853" y="432435"/>
                  </a:cubicBezTo>
                  <a:cubicBezTo>
                    <a:pt x="4610100" y="432435"/>
                    <a:pt x="4666298" y="375285"/>
                    <a:pt x="4666298" y="277178"/>
                  </a:cubicBezTo>
                  <a:cubicBezTo>
                    <a:pt x="4666298" y="181928"/>
                    <a:pt x="4611053" y="121920"/>
                    <a:pt x="4534853" y="121920"/>
                  </a:cubicBezTo>
                  <a:cubicBezTo>
                    <a:pt x="4497705" y="121920"/>
                    <a:pt x="4463415" y="139065"/>
                    <a:pt x="4439603" y="170498"/>
                  </a:cubicBezTo>
                  <a:lnTo>
                    <a:pt x="4439603" y="16193"/>
                  </a:lnTo>
                  <a:lnTo>
                    <a:pt x="4374833" y="16193"/>
                  </a:lnTo>
                  <a:lnTo>
                    <a:pt x="4374833" y="424815"/>
                  </a:lnTo>
                  <a:close/>
                  <a:moveTo>
                    <a:pt x="4227195" y="357188"/>
                  </a:moveTo>
                  <a:cubicBezTo>
                    <a:pt x="4212908" y="377190"/>
                    <a:pt x="4185285" y="387668"/>
                    <a:pt x="4156710" y="387668"/>
                  </a:cubicBezTo>
                  <a:cubicBezTo>
                    <a:pt x="4120515" y="387668"/>
                    <a:pt x="4093845" y="366713"/>
                    <a:pt x="4093845" y="335280"/>
                  </a:cubicBezTo>
                  <a:cubicBezTo>
                    <a:pt x="4093845" y="302895"/>
                    <a:pt x="4120515" y="281940"/>
                    <a:pt x="4156710" y="281940"/>
                  </a:cubicBezTo>
                  <a:cubicBezTo>
                    <a:pt x="4185285" y="281940"/>
                    <a:pt x="4212908" y="292418"/>
                    <a:pt x="4227195" y="312420"/>
                  </a:cubicBezTo>
                  <a:lnTo>
                    <a:pt x="4227195" y="357188"/>
                  </a:lnTo>
                  <a:close/>
                  <a:moveTo>
                    <a:pt x="4227195" y="424815"/>
                  </a:moveTo>
                  <a:lnTo>
                    <a:pt x="4291965" y="424815"/>
                  </a:lnTo>
                  <a:lnTo>
                    <a:pt x="4291965" y="228600"/>
                  </a:lnTo>
                  <a:cubicBezTo>
                    <a:pt x="4291965" y="148590"/>
                    <a:pt x="4234815" y="120968"/>
                    <a:pt x="4169093" y="120968"/>
                  </a:cubicBezTo>
                  <a:cubicBezTo>
                    <a:pt x="4121468" y="120968"/>
                    <a:pt x="4078605" y="136208"/>
                    <a:pt x="4044315" y="168593"/>
                  </a:cubicBezTo>
                  <a:lnTo>
                    <a:pt x="4070985" y="213360"/>
                  </a:lnTo>
                  <a:cubicBezTo>
                    <a:pt x="4096703" y="188595"/>
                    <a:pt x="4125278" y="176213"/>
                    <a:pt x="4158615" y="176213"/>
                  </a:cubicBezTo>
                  <a:cubicBezTo>
                    <a:pt x="4199573" y="176213"/>
                    <a:pt x="4228148" y="197168"/>
                    <a:pt x="4228148" y="231458"/>
                  </a:cubicBezTo>
                  <a:lnTo>
                    <a:pt x="4228148" y="275273"/>
                  </a:lnTo>
                  <a:cubicBezTo>
                    <a:pt x="4206240" y="250508"/>
                    <a:pt x="4171950" y="237173"/>
                    <a:pt x="4132898" y="237173"/>
                  </a:cubicBezTo>
                  <a:cubicBezTo>
                    <a:pt x="4084320" y="237173"/>
                    <a:pt x="4030028" y="265748"/>
                    <a:pt x="4030028" y="333375"/>
                  </a:cubicBezTo>
                  <a:cubicBezTo>
                    <a:pt x="4030028" y="399098"/>
                    <a:pt x="4084320" y="431483"/>
                    <a:pt x="4132898" y="431483"/>
                  </a:cubicBezTo>
                  <a:cubicBezTo>
                    <a:pt x="4171950" y="431483"/>
                    <a:pt x="4206240" y="417195"/>
                    <a:pt x="4228148" y="392430"/>
                  </a:cubicBezTo>
                  <a:lnTo>
                    <a:pt x="4228148" y="424815"/>
                  </a:lnTo>
                  <a:close/>
                  <a:moveTo>
                    <a:pt x="3898583" y="424815"/>
                  </a:moveTo>
                  <a:lnTo>
                    <a:pt x="3963353" y="424815"/>
                  </a:lnTo>
                  <a:lnTo>
                    <a:pt x="3963353" y="216218"/>
                  </a:lnTo>
                  <a:cubicBezTo>
                    <a:pt x="3963353" y="155258"/>
                    <a:pt x="3931920" y="120968"/>
                    <a:pt x="3868103" y="120968"/>
                  </a:cubicBezTo>
                  <a:cubicBezTo>
                    <a:pt x="3821430" y="120968"/>
                    <a:pt x="3783330" y="145733"/>
                    <a:pt x="3764280" y="168593"/>
                  </a:cubicBezTo>
                  <a:lnTo>
                    <a:pt x="3764280" y="128588"/>
                  </a:lnTo>
                  <a:lnTo>
                    <a:pt x="3699510" y="128588"/>
                  </a:lnTo>
                  <a:lnTo>
                    <a:pt x="3699510" y="424815"/>
                  </a:lnTo>
                  <a:lnTo>
                    <a:pt x="3764280" y="424815"/>
                  </a:lnTo>
                  <a:lnTo>
                    <a:pt x="3764280" y="218123"/>
                  </a:lnTo>
                  <a:cubicBezTo>
                    <a:pt x="3778568" y="198120"/>
                    <a:pt x="3807143" y="178118"/>
                    <a:pt x="3840480" y="178118"/>
                  </a:cubicBezTo>
                  <a:cubicBezTo>
                    <a:pt x="3876675" y="178118"/>
                    <a:pt x="3899535" y="193358"/>
                    <a:pt x="3899535" y="239078"/>
                  </a:cubicBezTo>
                  <a:lnTo>
                    <a:pt x="3899535" y="424815"/>
                  </a:lnTo>
                  <a:close/>
                  <a:moveTo>
                    <a:pt x="3550920" y="424815"/>
                  </a:moveTo>
                  <a:lnTo>
                    <a:pt x="3615690" y="424815"/>
                  </a:lnTo>
                  <a:lnTo>
                    <a:pt x="3615690" y="128588"/>
                  </a:lnTo>
                  <a:lnTo>
                    <a:pt x="3550920" y="128588"/>
                  </a:lnTo>
                  <a:lnTo>
                    <a:pt x="3550920" y="424815"/>
                  </a:lnTo>
                  <a:close/>
                  <a:moveTo>
                    <a:pt x="3583305" y="80010"/>
                  </a:moveTo>
                  <a:cubicBezTo>
                    <a:pt x="3605213" y="80010"/>
                    <a:pt x="3623310" y="61913"/>
                    <a:pt x="3623310" y="40005"/>
                  </a:cubicBezTo>
                  <a:cubicBezTo>
                    <a:pt x="3623310" y="18098"/>
                    <a:pt x="3605213" y="0"/>
                    <a:pt x="3583305" y="0"/>
                  </a:cubicBezTo>
                  <a:cubicBezTo>
                    <a:pt x="3561398" y="0"/>
                    <a:pt x="3543300" y="18098"/>
                    <a:pt x="3543300" y="40005"/>
                  </a:cubicBezTo>
                  <a:cubicBezTo>
                    <a:pt x="3543300" y="61913"/>
                    <a:pt x="3561398" y="80010"/>
                    <a:pt x="3583305" y="80010"/>
                  </a:cubicBezTo>
                  <a:moveTo>
                    <a:pt x="3403283" y="357188"/>
                  </a:moveTo>
                  <a:cubicBezTo>
                    <a:pt x="3388995" y="377190"/>
                    <a:pt x="3361373" y="387668"/>
                    <a:pt x="3332798" y="387668"/>
                  </a:cubicBezTo>
                  <a:cubicBezTo>
                    <a:pt x="3296603" y="387668"/>
                    <a:pt x="3269933" y="366713"/>
                    <a:pt x="3269933" y="335280"/>
                  </a:cubicBezTo>
                  <a:cubicBezTo>
                    <a:pt x="3269933" y="302895"/>
                    <a:pt x="3296603" y="281940"/>
                    <a:pt x="3332798" y="281940"/>
                  </a:cubicBezTo>
                  <a:cubicBezTo>
                    <a:pt x="3361373" y="281940"/>
                    <a:pt x="3388995" y="292418"/>
                    <a:pt x="3403283" y="312420"/>
                  </a:cubicBezTo>
                  <a:lnTo>
                    <a:pt x="3403283" y="357188"/>
                  </a:lnTo>
                  <a:close/>
                  <a:moveTo>
                    <a:pt x="3403283" y="424815"/>
                  </a:moveTo>
                  <a:lnTo>
                    <a:pt x="3468053" y="424815"/>
                  </a:lnTo>
                  <a:lnTo>
                    <a:pt x="3468053" y="228600"/>
                  </a:lnTo>
                  <a:cubicBezTo>
                    <a:pt x="3468053" y="148590"/>
                    <a:pt x="3410903" y="120968"/>
                    <a:pt x="3345180" y="120968"/>
                  </a:cubicBezTo>
                  <a:cubicBezTo>
                    <a:pt x="3297555" y="120968"/>
                    <a:pt x="3254693" y="136208"/>
                    <a:pt x="3220403" y="168593"/>
                  </a:cubicBezTo>
                  <a:lnTo>
                    <a:pt x="3247073" y="213360"/>
                  </a:lnTo>
                  <a:cubicBezTo>
                    <a:pt x="3272790" y="188595"/>
                    <a:pt x="3301365" y="176213"/>
                    <a:pt x="3334703" y="176213"/>
                  </a:cubicBezTo>
                  <a:cubicBezTo>
                    <a:pt x="3375660" y="176213"/>
                    <a:pt x="3404235" y="197168"/>
                    <a:pt x="3404235" y="231458"/>
                  </a:cubicBezTo>
                  <a:lnTo>
                    <a:pt x="3404235" y="275273"/>
                  </a:lnTo>
                  <a:cubicBezTo>
                    <a:pt x="3382328" y="250508"/>
                    <a:pt x="3348038" y="237173"/>
                    <a:pt x="3308985" y="237173"/>
                  </a:cubicBezTo>
                  <a:cubicBezTo>
                    <a:pt x="3260408" y="237173"/>
                    <a:pt x="3206115" y="265748"/>
                    <a:pt x="3206115" y="333375"/>
                  </a:cubicBezTo>
                  <a:cubicBezTo>
                    <a:pt x="3206115" y="399098"/>
                    <a:pt x="3260408" y="431483"/>
                    <a:pt x="3308985" y="431483"/>
                  </a:cubicBezTo>
                  <a:cubicBezTo>
                    <a:pt x="3348038" y="431483"/>
                    <a:pt x="3382328" y="417195"/>
                    <a:pt x="3404235" y="392430"/>
                  </a:cubicBezTo>
                  <a:lnTo>
                    <a:pt x="3404235" y="424815"/>
                  </a:lnTo>
                  <a:close/>
                  <a:moveTo>
                    <a:pt x="3115628" y="432435"/>
                  </a:moveTo>
                  <a:cubicBezTo>
                    <a:pt x="3146108" y="432435"/>
                    <a:pt x="3164205" y="424815"/>
                    <a:pt x="3176588" y="413385"/>
                  </a:cubicBezTo>
                  <a:lnTo>
                    <a:pt x="3161348" y="364808"/>
                  </a:lnTo>
                  <a:cubicBezTo>
                    <a:pt x="3156585" y="370523"/>
                    <a:pt x="3145155" y="375285"/>
                    <a:pt x="3132773" y="375285"/>
                  </a:cubicBezTo>
                  <a:cubicBezTo>
                    <a:pt x="3114675" y="375285"/>
                    <a:pt x="3104198" y="360998"/>
                    <a:pt x="3104198" y="340043"/>
                  </a:cubicBezTo>
                  <a:lnTo>
                    <a:pt x="3104198" y="185738"/>
                  </a:lnTo>
                  <a:lnTo>
                    <a:pt x="3164205" y="185738"/>
                  </a:lnTo>
                  <a:lnTo>
                    <a:pt x="3164205" y="129540"/>
                  </a:lnTo>
                  <a:lnTo>
                    <a:pt x="3104198" y="129540"/>
                  </a:lnTo>
                  <a:lnTo>
                    <a:pt x="3104198" y="48578"/>
                  </a:lnTo>
                  <a:lnTo>
                    <a:pt x="3039428" y="48578"/>
                  </a:lnTo>
                  <a:lnTo>
                    <a:pt x="3039428" y="129540"/>
                  </a:lnTo>
                  <a:lnTo>
                    <a:pt x="2990850" y="129540"/>
                  </a:lnTo>
                  <a:lnTo>
                    <a:pt x="2990850" y="185738"/>
                  </a:lnTo>
                  <a:lnTo>
                    <a:pt x="3039428" y="185738"/>
                  </a:lnTo>
                  <a:lnTo>
                    <a:pt x="3039428" y="356235"/>
                  </a:lnTo>
                  <a:cubicBezTo>
                    <a:pt x="3040380" y="405765"/>
                    <a:pt x="3066098" y="432435"/>
                    <a:pt x="3115628" y="432435"/>
                  </a:cubicBezTo>
                  <a:moveTo>
                    <a:pt x="2712720" y="386715"/>
                  </a:moveTo>
                  <a:cubicBezTo>
                    <a:pt x="2743200" y="417195"/>
                    <a:pt x="2788920" y="432435"/>
                    <a:pt x="2839403" y="432435"/>
                  </a:cubicBezTo>
                  <a:cubicBezTo>
                    <a:pt x="2919413" y="432435"/>
                    <a:pt x="2962275" y="392430"/>
                    <a:pt x="2962275" y="340995"/>
                  </a:cubicBezTo>
                  <a:cubicBezTo>
                    <a:pt x="2962275" y="271463"/>
                    <a:pt x="2899410" y="256223"/>
                    <a:pt x="2847975" y="245745"/>
                  </a:cubicBezTo>
                  <a:cubicBezTo>
                    <a:pt x="2812733" y="238125"/>
                    <a:pt x="2783205" y="229553"/>
                    <a:pt x="2783205" y="206693"/>
                  </a:cubicBezTo>
                  <a:cubicBezTo>
                    <a:pt x="2783205" y="185738"/>
                    <a:pt x="2805113" y="173355"/>
                    <a:pt x="2838450" y="173355"/>
                  </a:cubicBezTo>
                  <a:cubicBezTo>
                    <a:pt x="2875598" y="173355"/>
                    <a:pt x="2907983" y="188595"/>
                    <a:pt x="2926080" y="208598"/>
                  </a:cubicBezTo>
                  <a:lnTo>
                    <a:pt x="2952750" y="162878"/>
                  </a:lnTo>
                  <a:cubicBezTo>
                    <a:pt x="2926080" y="139065"/>
                    <a:pt x="2887980" y="120968"/>
                    <a:pt x="2837498" y="120968"/>
                  </a:cubicBezTo>
                  <a:cubicBezTo>
                    <a:pt x="2763203" y="120968"/>
                    <a:pt x="2721293" y="162878"/>
                    <a:pt x="2721293" y="211455"/>
                  </a:cubicBezTo>
                  <a:cubicBezTo>
                    <a:pt x="2721293" y="277178"/>
                    <a:pt x="2782253" y="291465"/>
                    <a:pt x="2832735" y="301943"/>
                  </a:cubicBezTo>
                  <a:cubicBezTo>
                    <a:pt x="2868930" y="309563"/>
                    <a:pt x="2900363" y="319088"/>
                    <a:pt x="2900363" y="344805"/>
                  </a:cubicBezTo>
                  <a:cubicBezTo>
                    <a:pt x="2900363" y="366713"/>
                    <a:pt x="2880360" y="381000"/>
                    <a:pt x="2842260" y="381000"/>
                  </a:cubicBezTo>
                  <a:cubicBezTo>
                    <a:pt x="2804160" y="381000"/>
                    <a:pt x="2762250" y="360998"/>
                    <a:pt x="2741295" y="339090"/>
                  </a:cubicBezTo>
                  <a:lnTo>
                    <a:pt x="2712720" y="386715"/>
                  </a:lnTo>
                  <a:close/>
                  <a:moveTo>
                    <a:pt x="2590800" y="424815"/>
                  </a:moveTo>
                  <a:lnTo>
                    <a:pt x="2655570" y="424815"/>
                  </a:lnTo>
                  <a:lnTo>
                    <a:pt x="2655570" y="128588"/>
                  </a:lnTo>
                  <a:lnTo>
                    <a:pt x="2590800" y="128588"/>
                  </a:lnTo>
                  <a:lnTo>
                    <a:pt x="2590800" y="336233"/>
                  </a:lnTo>
                  <a:cubicBezTo>
                    <a:pt x="2575560" y="356235"/>
                    <a:pt x="2546985" y="375285"/>
                    <a:pt x="2514600" y="375285"/>
                  </a:cubicBezTo>
                  <a:cubicBezTo>
                    <a:pt x="2478405" y="375285"/>
                    <a:pt x="2455545" y="360998"/>
                    <a:pt x="2455545" y="315278"/>
                  </a:cubicBezTo>
                  <a:lnTo>
                    <a:pt x="2455545" y="128588"/>
                  </a:lnTo>
                  <a:lnTo>
                    <a:pt x="2390775" y="128588"/>
                  </a:lnTo>
                  <a:lnTo>
                    <a:pt x="2390775" y="338138"/>
                  </a:lnTo>
                  <a:cubicBezTo>
                    <a:pt x="2390775" y="399098"/>
                    <a:pt x="2422208" y="431483"/>
                    <a:pt x="2486025" y="431483"/>
                  </a:cubicBezTo>
                  <a:cubicBezTo>
                    <a:pt x="2532698" y="431483"/>
                    <a:pt x="2568893" y="408623"/>
                    <a:pt x="2590800" y="384810"/>
                  </a:cubicBezTo>
                  <a:lnTo>
                    <a:pt x="2590800" y="424815"/>
                  </a:lnTo>
                  <a:close/>
                  <a:moveTo>
                    <a:pt x="2075498" y="386715"/>
                  </a:moveTo>
                  <a:cubicBezTo>
                    <a:pt x="2105978" y="417195"/>
                    <a:pt x="2151698" y="432435"/>
                    <a:pt x="2202180" y="432435"/>
                  </a:cubicBezTo>
                  <a:cubicBezTo>
                    <a:pt x="2282190" y="432435"/>
                    <a:pt x="2325053" y="392430"/>
                    <a:pt x="2325053" y="340995"/>
                  </a:cubicBezTo>
                  <a:cubicBezTo>
                    <a:pt x="2325053" y="271463"/>
                    <a:pt x="2262188" y="256223"/>
                    <a:pt x="2210753" y="245745"/>
                  </a:cubicBezTo>
                  <a:cubicBezTo>
                    <a:pt x="2175510" y="238125"/>
                    <a:pt x="2145983" y="229553"/>
                    <a:pt x="2145983" y="206693"/>
                  </a:cubicBezTo>
                  <a:cubicBezTo>
                    <a:pt x="2145983" y="185738"/>
                    <a:pt x="2167890" y="173355"/>
                    <a:pt x="2201228" y="173355"/>
                  </a:cubicBezTo>
                  <a:cubicBezTo>
                    <a:pt x="2238375" y="173355"/>
                    <a:pt x="2270760" y="188595"/>
                    <a:pt x="2288858" y="208598"/>
                  </a:cubicBezTo>
                  <a:lnTo>
                    <a:pt x="2315528" y="162878"/>
                  </a:lnTo>
                  <a:cubicBezTo>
                    <a:pt x="2288858" y="139065"/>
                    <a:pt x="2250758" y="120968"/>
                    <a:pt x="2200275" y="120968"/>
                  </a:cubicBezTo>
                  <a:cubicBezTo>
                    <a:pt x="2125980" y="120968"/>
                    <a:pt x="2084070" y="162878"/>
                    <a:pt x="2084070" y="211455"/>
                  </a:cubicBezTo>
                  <a:cubicBezTo>
                    <a:pt x="2084070" y="277178"/>
                    <a:pt x="2145030" y="291465"/>
                    <a:pt x="2195513" y="301943"/>
                  </a:cubicBezTo>
                  <a:cubicBezTo>
                    <a:pt x="2231708" y="309563"/>
                    <a:pt x="2263140" y="319088"/>
                    <a:pt x="2263140" y="344805"/>
                  </a:cubicBezTo>
                  <a:cubicBezTo>
                    <a:pt x="2263140" y="366713"/>
                    <a:pt x="2243138" y="381000"/>
                    <a:pt x="2205038" y="381000"/>
                  </a:cubicBezTo>
                  <a:cubicBezTo>
                    <a:pt x="2165985" y="381000"/>
                    <a:pt x="2125028" y="360998"/>
                    <a:pt x="2104073" y="339090"/>
                  </a:cubicBezTo>
                  <a:lnTo>
                    <a:pt x="2075498" y="386715"/>
                  </a:lnTo>
                  <a:close/>
                  <a:moveTo>
                    <a:pt x="1796415" y="424815"/>
                  </a:moveTo>
                  <a:lnTo>
                    <a:pt x="1861185" y="424815"/>
                  </a:lnTo>
                  <a:lnTo>
                    <a:pt x="1861185" y="215265"/>
                  </a:lnTo>
                  <a:cubicBezTo>
                    <a:pt x="1861185" y="154305"/>
                    <a:pt x="1829753" y="121920"/>
                    <a:pt x="1765935" y="121920"/>
                  </a:cubicBezTo>
                  <a:cubicBezTo>
                    <a:pt x="1719263" y="121920"/>
                    <a:pt x="1681163" y="146685"/>
                    <a:pt x="1661160" y="169545"/>
                  </a:cubicBezTo>
                  <a:lnTo>
                    <a:pt x="1661160" y="16193"/>
                  </a:lnTo>
                  <a:lnTo>
                    <a:pt x="1596390" y="16193"/>
                  </a:lnTo>
                  <a:lnTo>
                    <a:pt x="1596390" y="424815"/>
                  </a:lnTo>
                  <a:lnTo>
                    <a:pt x="1661160" y="424815"/>
                  </a:lnTo>
                  <a:lnTo>
                    <a:pt x="1661160" y="218123"/>
                  </a:lnTo>
                  <a:cubicBezTo>
                    <a:pt x="1676400" y="198120"/>
                    <a:pt x="1704975" y="178118"/>
                    <a:pt x="1737360" y="178118"/>
                  </a:cubicBezTo>
                  <a:cubicBezTo>
                    <a:pt x="1773555" y="178118"/>
                    <a:pt x="1797368" y="192405"/>
                    <a:pt x="1797368" y="238125"/>
                  </a:cubicBezTo>
                  <a:lnTo>
                    <a:pt x="1797368" y="424815"/>
                  </a:lnTo>
                  <a:close/>
                  <a:moveTo>
                    <a:pt x="1489710" y="432435"/>
                  </a:moveTo>
                  <a:cubicBezTo>
                    <a:pt x="1520190" y="432435"/>
                    <a:pt x="1538288" y="424815"/>
                    <a:pt x="1550670" y="413385"/>
                  </a:cubicBezTo>
                  <a:lnTo>
                    <a:pt x="1534478" y="364808"/>
                  </a:lnTo>
                  <a:cubicBezTo>
                    <a:pt x="1529715" y="370523"/>
                    <a:pt x="1518285" y="375285"/>
                    <a:pt x="1505903" y="375285"/>
                  </a:cubicBezTo>
                  <a:cubicBezTo>
                    <a:pt x="1487805" y="375285"/>
                    <a:pt x="1477328" y="360998"/>
                    <a:pt x="1477328" y="340043"/>
                  </a:cubicBezTo>
                  <a:lnTo>
                    <a:pt x="1477328" y="185738"/>
                  </a:lnTo>
                  <a:lnTo>
                    <a:pt x="1537335" y="185738"/>
                  </a:lnTo>
                  <a:lnTo>
                    <a:pt x="1537335" y="129540"/>
                  </a:lnTo>
                  <a:lnTo>
                    <a:pt x="1477328" y="129540"/>
                  </a:lnTo>
                  <a:lnTo>
                    <a:pt x="1477328" y="48578"/>
                  </a:lnTo>
                  <a:lnTo>
                    <a:pt x="1412558" y="48578"/>
                  </a:lnTo>
                  <a:lnTo>
                    <a:pt x="1412558" y="129540"/>
                  </a:lnTo>
                  <a:lnTo>
                    <a:pt x="1363980" y="129540"/>
                  </a:lnTo>
                  <a:lnTo>
                    <a:pt x="1363980" y="185738"/>
                  </a:lnTo>
                  <a:lnTo>
                    <a:pt x="1412558" y="185738"/>
                  </a:lnTo>
                  <a:lnTo>
                    <a:pt x="1412558" y="356235"/>
                  </a:lnTo>
                  <a:cubicBezTo>
                    <a:pt x="1413510" y="405765"/>
                    <a:pt x="1439228" y="432435"/>
                    <a:pt x="1489710" y="432435"/>
                  </a:cubicBezTo>
                  <a:moveTo>
                    <a:pt x="1196340" y="424815"/>
                  </a:moveTo>
                  <a:lnTo>
                    <a:pt x="1263968" y="424815"/>
                  </a:lnTo>
                  <a:lnTo>
                    <a:pt x="1355408" y="128588"/>
                  </a:lnTo>
                  <a:lnTo>
                    <a:pt x="1288733" y="128588"/>
                  </a:lnTo>
                  <a:lnTo>
                    <a:pt x="1225868" y="343853"/>
                  </a:lnTo>
                  <a:lnTo>
                    <a:pt x="1155383" y="128588"/>
                  </a:lnTo>
                  <a:lnTo>
                    <a:pt x="1099185" y="128588"/>
                  </a:lnTo>
                  <a:lnTo>
                    <a:pt x="1028700" y="343853"/>
                  </a:lnTo>
                  <a:lnTo>
                    <a:pt x="965835" y="128588"/>
                  </a:lnTo>
                  <a:lnTo>
                    <a:pt x="899160" y="128588"/>
                  </a:lnTo>
                  <a:lnTo>
                    <a:pt x="990600" y="424815"/>
                  </a:lnTo>
                  <a:lnTo>
                    <a:pt x="1058228" y="424815"/>
                  </a:lnTo>
                  <a:lnTo>
                    <a:pt x="1126808" y="207645"/>
                  </a:lnTo>
                  <a:lnTo>
                    <a:pt x="1196340" y="424815"/>
                  </a:lnTo>
                  <a:close/>
                  <a:moveTo>
                    <a:pt x="721043" y="375285"/>
                  </a:moveTo>
                  <a:cubicBezTo>
                    <a:pt x="666750" y="375285"/>
                    <a:pt x="636270" y="329565"/>
                    <a:pt x="636270" y="276225"/>
                  </a:cubicBezTo>
                  <a:cubicBezTo>
                    <a:pt x="636270" y="223838"/>
                    <a:pt x="666750" y="178118"/>
                    <a:pt x="721043" y="178118"/>
                  </a:cubicBezTo>
                  <a:cubicBezTo>
                    <a:pt x="776288" y="178118"/>
                    <a:pt x="806768" y="223838"/>
                    <a:pt x="806768" y="276225"/>
                  </a:cubicBezTo>
                  <a:cubicBezTo>
                    <a:pt x="806768" y="329565"/>
                    <a:pt x="776288" y="375285"/>
                    <a:pt x="721043" y="375285"/>
                  </a:cubicBezTo>
                  <a:moveTo>
                    <a:pt x="721043" y="432435"/>
                  </a:moveTo>
                  <a:cubicBezTo>
                    <a:pt x="816293" y="432435"/>
                    <a:pt x="873443" y="361950"/>
                    <a:pt x="873443" y="277178"/>
                  </a:cubicBezTo>
                  <a:cubicBezTo>
                    <a:pt x="873443" y="192405"/>
                    <a:pt x="816293" y="121920"/>
                    <a:pt x="721043" y="121920"/>
                  </a:cubicBezTo>
                  <a:cubicBezTo>
                    <a:pt x="627698" y="121920"/>
                    <a:pt x="568643" y="192405"/>
                    <a:pt x="568643" y="277178"/>
                  </a:cubicBezTo>
                  <a:cubicBezTo>
                    <a:pt x="568643" y="361950"/>
                    <a:pt x="626745" y="432435"/>
                    <a:pt x="721043" y="432435"/>
                  </a:cubicBezTo>
                  <a:moveTo>
                    <a:pt x="374333" y="424815"/>
                  </a:moveTo>
                  <a:lnTo>
                    <a:pt x="439103" y="424815"/>
                  </a:lnTo>
                  <a:lnTo>
                    <a:pt x="439103" y="222885"/>
                  </a:lnTo>
                  <a:cubicBezTo>
                    <a:pt x="452438" y="201930"/>
                    <a:pt x="487680" y="183833"/>
                    <a:pt x="515303" y="183833"/>
                  </a:cubicBezTo>
                  <a:cubicBezTo>
                    <a:pt x="522923" y="183833"/>
                    <a:pt x="529590" y="184785"/>
                    <a:pt x="535305" y="185738"/>
                  </a:cubicBezTo>
                  <a:lnTo>
                    <a:pt x="535305" y="121920"/>
                  </a:lnTo>
                  <a:cubicBezTo>
                    <a:pt x="496253" y="121920"/>
                    <a:pt x="461010" y="143828"/>
                    <a:pt x="439103" y="172403"/>
                  </a:cubicBezTo>
                  <a:lnTo>
                    <a:pt x="439103" y="128588"/>
                  </a:lnTo>
                  <a:lnTo>
                    <a:pt x="374333" y="128588"/>
                  </a:lnTo>
                  <a:lnTo>
                    <a:pt x="374333" y="424815"/>
                  </a:lnTo>
                  <a:close/>
                  <a:moveTo>
                    <a:pt x="226695" y="328613"/>
                  </a:moveTo>
                  <a:cubicBezTo>
                    <a:pt x="212408" y="350520"/>
                    <a:pt x="180975" y="368618"/>
                    <a:pt x="150495" y="368618"/>
                  </a:cubicBezTo>
                  <a:cubicBezTo>
                    <a:pt x="100013" y="368618"/>
                    <a:pt x="67628" y="330518"/>
                    <a:pt x="67628" y="273368"/>
                  </a:cubicBezTo>
                  <a:cubicBezTo>
                    <a:pt x="67628" y="216218"/>
                    <a:pt x="100013" y="178118"/>
                    <a:pt x="150495" y="178118"/>
                  </a:cubicBezTo>
                  <a:cubicBezTo>
                    <a:pt x="180975" y="178118"/>
                    <a:pt x="212408" y="196215"/>
                    <a:pt x="226695" y="218123"/>
                  </a:cubicBezTo>
                  <a:lnTo>
                    <a:pt x="226695" y="328613"/>
                  </a:lnTo>
                  <a:close/>
                  <a:moveTo>
                    <a:pt x="15240" y="501015"/>
                  </a:moveTo>
                  <a:cubicBezTo>
                    <a:pt x="51435" y="534353"/>
                    <a:pt x="88583" y="544830"/>
                    <a:pt x="139065" y="544830"/>
                  </a:cubicBezTo>
                  <a:cubicBezTo>
                    <a:pt x="212408" y="544830"/>
                    <a:pt x="291465" y="516255"/>
                    <a:pt x="291465" y="409575"/>
                  </a:cubicBezTo>
                  <a:lnTo>
                    <a:pt x="291465" y="128588"/>
                  </a:lnTo>
                  <a:lnTo>
                    <a:pt x="226695" y="128588"/>
                  </a:lnTo>
                  <a:lnTo>
                    <a:pt x="226695" y="169545"/>
                  </a:lnTo>
                  <a:cubicBezTo>
                    <a:pt x="202883" y="138113"/>
                    <a:pt x="169545" y="120968"/>
                    <a:pt x="131445" y="120968"/>
                  </a:cubicBezTo>
                  <a:cubicBezTo>
                    <a:pt x="55245" y="120968"/>
                    <a:pt x="0" y="177165"/>
                    <a:pt x="0" y="273368"/>
                  </a:cubicBezTo>
                  <a:cubicBezTo>
                    <a:pt x="0" y="370523"/>
                    <a:pt x="56198" y="425768"/>
                    <a:pt x="131445" y="425768"/>
                  </a:cubicBezTo>
                  <a:cubicBezTo>
                    <a:pt x="170498" y="425768"/>
                    <a:pt x="203835" y="405765"/>
                    <a:pt x="226695" y="377190"/>
                  </a:cubicBezTo>
                  <a:lnTo>
                    <a:pt x="226695" y="412433"/>
                  </a:lnTo>
                  <a:cubicBezTo>
                    <a:pt x="226695" y="473393"/>
                    <a:pt x="180975" y="492443"/>
                    <a:pt x="139065" y="492443"/>
                  </a:cubicBezTo>
                  <a:cubicBezTo>
                    <a:pt x="100013" y="492443"/>
                    <a:pt x="69533" y="481965"/>
                    <a:pt x="45720" y="454343"/>
                  </a:cubicBezTo>
                  <a:lnTo>
                    <a:pt x="15240" y="501015"/>
                  </a:lnTo>
                  <a:close/>
                </a:path>
              </a:pathLst>
            </a:custGeom>
            <a:grpFill/>
            <a:ln w="9525" cap="flat">
              <a:noFill/>
              <a:prstDash val="solid"/>
              <a:miter/>
            </a:ln>
          </p:spPr>
          <p:txBody>
            <a:bodyPr rtlCol="0" anchor="ctr"/>
            <a:lstStyle/>
            <a:p>
              <a:endParaRPr lang="nl-BE"/>
            </a:p>
          </p:txBody>
        </p:sp>
      </p:grpSp>
    </p:spTree>
    <p:extLst>
      <p:ext uri="{BB962C8B-B14F-4D97-AF65-F5344CB8AC3E}">
        <p14:creationId xmlns:p14="http://schemas.microsoft.com/office/powerpoint/2010/main" val="20968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Groot tekstve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D97B054-935E-4A9C-83C0-ACA1B81ED307}"/>
              </a:ext>
            </a:extLst>
          </p:cNvPr>
          <p:cNvSpPr>
            <a:spLocks noGrp="1"/>
          </p:cNvSpPr>
          <p:nvPr>
            <p:ph type="title"/>
          </p:nvPr>
        </p:nvSpPr>
        <p:spPr/>
        <p:txBody>
          <a:bodyPr/>
          <a:lstStyle/>
          <a:p>
            <a:r>
              <a:rPr lang="nl-NL"/>
              <a:t>Klik om stijl te bewerken</a:t>
            </a:r>
            <a:endParaRPr lang="nl-BE" dirty="0"/>
          </a:p>
        </p:txBody>
      </p:sp>
      <p:sp>
        <p:nvSpPr>
          <p:cNvPr id="3" name="Tijdelijke aanduiding voor datum 2">
            <a:extLst>
              <a:ext uri="{FF2B5EF4-FFF2-40B4-BE49-F238E27FC236}">
                <a16:creationId xmlns:a16="http://schemas.microsoft.com/office/drawing/2014/main" id="{BDC38811-9A7D-4513-8FD0-18E06974463A}"/>
              </a:ext>
            </a:extLst>
          </p:cNvPr>
          <p:cNvSpPr>
            <a:spLocks noGrp="1"/>
          </p:cNvSpPr>
          <p:nvPr>
            <p:ph type="dt" sz="half" idx="10"/>
          </p:nvPr>
        </p:nvSpPr>
        <p:spPr/>
        <p:txBody>
          <a:bodyPr/>
          <a:lstStyle/>
          <a:p>
            <a:fld id="{B4605B0E-A83A-4389-A4BD-0C08C1DEF477}" type="datetimeFigureOut">
              <a:rPr lang="nl-BE" smtClean="0"/>
              <a:t>25/01/2023</a:t>
            </a:fld>
            <a:endParaRPr lang="nl-BE"/>
          </a:p>
        </p:txBody>
      </p:sp>
      <p:sp>
        <p:nvSpPr>
          <p:cNvPr id="4" name="Tijdelijke aanduiding voor voettekst 3">
            <a:extLst>
              <a:ext uri="{FF2B5EF4-FFF2-40B4-BE49-F238E27FC236}">
                <a16:creationId xmlns:a16="http://schemas.microsoft.com/office/drawing/2014/main" id="{4DC97CD5-6DEC-4AD6-B1A7-1C6ED8A71B9C}"/>
              </a:ext>
            </a:extLst>
          </p:cNvPr>
          <p:cNvSpPr>
            <a:spLocks noGrp="1"/>
          </p:cNvSpPr>
          <p:nvPr>
            <p:ph type="ftr" sz="quarter" idx="11"/>
          </p:nvPr>
        </p:nvSpPr>
        <p:spPr/>
        <p:txBody>
          <a:bodyPr/>
          <a:lstStyle/>
          <a:p>
            <a:endParaRPr lang="nl-BE"/>
          </a:p>
        </p:txBody>
      </p:sp>
      <p:sp>
        <p:nvSpPr>
          <p:cNvPr id="5" name="Tijdelijke aanduiding voor dianummer 4">
            <a:extLst>
              <a:ext uri="{FF2B5EF4-FFF2-40B4-BE49-F238E27FC236}">
                <a16:creationId xmlns:a16="http://schemas.microsoft.com/office/drawing/2014/main" id="{ABC6AC53-5709-47E2-8812-E5889C26073F}"/>
              </a:ext>
            </a:extLst>
          </p:cNvPr>
          <p:cNvSpPr>
            <a:spLocks noGrp="1"/>
          </p:cNvSpPr>
          <p:nvPr>
            <p:ph type="sldNum" sz="quarter" idx="12"/>
          </p:nvPr>
        </p:nvSpPr>
        <p:spPr/>
        <p:txBody>
          <a:bodyPr/>
          <a:lstStyle/>
          <a:p>
            <a:fld id="{3B97ECEB-4F93-4803-AC8D-3C16B568AE7B}" type="slidenum">
              <a:rPr lang="nl-BE" smtClean="0"/>
              <a:t>‹nr.›</a:t>
            </a:fld>
            <a:endParaRPr lang="nl-BE"/>
          </a:p>
        </p:txBody>
      </p:sp>
      <p:sp>
        <p:nvSpPr>
          <p:cNvPr id="7" name="Tijdelijke aanduiding voor inhoud 6">
            <a:extLst>
              <a:ext uri="{FF2B5EF4-FFF2-40B4-BE49-F238E27FC236}">
                <a16:creationId xmlns:a16="http://schemas.microsoft.com/office/drawing/2014/main" id="{70E305A8-44F4-4DB2-9C0F-316535D73E15}"/>
              </a:ext>
            </a:extLst>
          </p:cNvPr>
          <p:cNvSpPr>
            <a:spLocks noGrp="1"/>
          </p:cNvSpPr>
          <p:nvPr>
            <p:ph sz="quarter" idx="13" hasCustomPrompt="1"/>
          </p:nvPr>
        </p:nvSpPr>
        <p:spPr>
          <a:xfrm>
            <a:off x="971551" y="2052000"/>
            <a:ext cx="9360000" cy="3752747"/>
          </a:xfrm>
        </p:spPr>
        <p:txBody>
          <a:bodyPr/>
          <a:lstStyle>
            <a:lvl1pPr>
              <a:spcAft>
                <a:spcPts val="600"/>
              </a:spcAft>
              <a:defRPr sz="1600" b="1"/>
            </a:lvl1pPr>
            <a:lvl2pPr>
              <a:spcAft>
                <a:spcPts val="600"/>
              </a:spcAft>
              <a:defRPr sz="1600" b="0"/>
            </a:lvl2pPr>
            <a:lvl3pPr>
              <a:spcAft>
                <a:spcPts val="600"/>
              </a:spcAft>
              <a:defRPr sz="1300"/>
            </a:lvl3pPr>
            <a:lvl4pPr>
              <a:spcAft>
                <a:spcPts val="600"/>
              </a:spcAft>
              <a:defRPr sz="1200"/>
            </a:lvl4pPr>
            <a:lvl5pPr>
              <a:spcAft>
                <a:spcPts val="600"/>
              </a:spcAft>
              <a:defRPr sz="1100"/>
            </a:lvl5pPr>
            <a:lvl6pPr marL="180000" indent="-180000">
              <a:lnSpc>
                <a:spcPct val="110000"/>
              </a:lnSpc>
              <a:spcBef>
                <a:spcPts val="0"/>
              </a:spcBef>
              <a:spcAft>
                <a:spcPts val="600"/>
              </a:spcAft>
              <a:defRPr sz="1100">
                <a:solidFill>
                  <a:schemeClr val="accent5"/>
                </a:solidFill>
              </a:defRPr>
            </a:lvl6pPr>
            <a:lvl7pPr marL="180000" indent="0">
              <a:lnSpc>
                <a:spcPct val="110000"/>
              </a:lnSpc>
              <a:spcBef>
                <a:spcPts val="0"/>
              </a:spcBef>
              <a:spcAft>
                <a:spcPts val="600"/>
              </a:spcAft>
              <a:buNone/>
              <a:defRPr sz="1100">
                <a:solidFill>
                  <a:schemeClr val="accent5"/>
                </a:solidFill>
              </a:defRPr>
            </a:lvl7pPr>
            <a:lvl8pPr marL="360000" indent="-180000">
              <a:lnSpc>
                <a:spcPct val="110000"/>
              </a:lnSpc>
              <a:spcBef>
                <a:spcPts val="0"/>
              </a:spcBef>
              <a:spcAft>
                <a:spcPts val="600"/>
              </a:spcAft>
              <a:defRPr sz="1000">
                <a:solidFill>
                  <a:schemeClr val="accent5"/>
                </a:solidFill>
              </a:defRPr>
            </a:lvl8pPr>
            <a:lvl9pPr marL="360000" indent="0">
              <a:lnSpc>
                <a:spcPct val="110000"/>
              </a:lnSpc>
              <a:spcBef>
                <a:spcPts val="0"/>
              </a:spcBef>
              <a:spcAft>
                <a:spcPts val="600"/>
              </a:spcAft>
              <a:buNone/>
              <a:defRPr sz="1000">
                <a:solidFill>
                  <a:schemeClr val="accent5"/>
                </a:solidFill>
              </a:defRPr>
            </a:lvl9p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a:p>
            <a:pPr lvl="5"/>
            <a:r>
              <a:rPr lang="nl-NL" dirty="0"/>
              <a:t>Zesde niveau</a:t>
            </a:r>
          </a:p>
          <a:p>
            <a:pPr lvl="6"/>
            <a:r>
              <a:rPr lang="nl-NL" dirty="0"/>
              <a:t>Zevende niveau</a:t>
            </a:r>
          </a:p>
          <a:p>
            <a:pPr lvl="7"/>
            <a:r>
              <a:rPr lang="nl-NL" dirty="0"/>
              <a:t>Achtste niveau</a:t>
            </a:r>
          </a:p>
          <a:p>
            <a:pPr lvl="8"/>
            <a:r>
              <a:rPr lang="nl-NL" dirty="0"/>
              <a:t>Negende niveau</a:t>
            </a:r>
          </a:p>
        </p:txBody>
      </p:sp>
    </p:spTree>
    <p:extLst>
      <p:ext uri="{BB962C8B-B14F-4D97-AF65-F5344CB8AC3E}">
        <p14:creationId xmlns:p14="http://schemas.microsoft.com/office/powerpoint/2010/main" val="641486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Groot tekstveld Alt">
    <p:spTree>
      <p:nvGrpSpPr>
        <p:cNvPr id="1" name=""/>
        <p:cNvGrpSpPr/>
        <p:nvPr/>
      </p:nvGrpSpPr>
      <p:grpSpPr>
        <a:xfrm>
          <a:off x="0" y="0"/>
          <a:ext cx="0" cy="0"/>
          <a:chOff x="0" y="0"/>
          <a:chExt cx="0" cy="0"/>
        </a:xfrm>
      </p:grpSpPr>
      <p:sp>
        <p:nvSpPr>
          <p:cNvPr id="6" name="Rechthoek 5">
            <a:extLst>
              <a:ext uri="{FF2B5EF4-FFF2-40B4-BE49-F238E27FC236}">
                <a16:creationId xmlns:a16="http://schemas.microsoft.com/office/drawing/2014/main" id="{1B99BB50-ABFD-4C59-AF6B-DC005421B023}"/>
              </a:ext>
            </a:extLst>
          </p:cNvPr>
          <p:cNvSpPr/>
          <p:nvPr userDrawn="1"/>
        </p:nvSpPr>
        <p:spPr>
          <a:xfrm>
            <a:off x="0" y="0"/>
            <a:ext cx="12193588" cy="15646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 name="Titel 1">
            <a:extLst>
              <a:ext uri="{FF2B5EF4-FFF2-40B4-BE49-F238E27FC236}">
                <a16:creationId xmlns:a16="http://schemas.microsoft.com/office/drawing/2014/main" id="{2D97B054-935E-4A9C-83C0-ACA1B81ED307}"/>
              </a:ext>
            </a:extLst>
          </p:cNvPr>
          <p:cNvSpPr>
            <a:spLocks noGrp="1"/>
          </p:cNvSpPr>
          <p:nvPr>
            <p:ph type="title"/>
          </p:nvPr>
        </p:nvSpPr>
        <p:spPr>
          <a:xfrm>
            <a:off x="971999" y="-1"/>
            <a:ext cx="9359551" cy="1332000"/>
          </a:xfrm>
        </p:spPr>
        <p:txBody>
          <a:bodyPr/>
          <a:lstStyle/>
          <a:p>
            <a:r>
              <a:rPr lang="nl-NL"/>
              <a:t>Klik om stijl te bewerken</a:t>
            </a:r>
            <a:endParaRPr lang="nl-BE" dirty="0"/>
          </a:p>
        </p:txBody>
      </p:sp>
      <p:sp>
        <p:nvSpPr>
          <p:cNvPr id="3" name="Tijdelijke aanduiding voor datum 2">
            <a:extLst>
              <a:ext uri="{FF2B5EF4-FFF2-40B4-BE49-F238E27FC236}">
                <a16:creationId xmlns:a16="http://schemas.microsoft.com/office/drawing/2014/main" id="{BDC38811-9A7D-4513-8FD0-18E06974463A}"/>
              </a:ext>
            </a:extLst>
          </p:cNvPr>
          <p:cNvSpPr>
            <a:spLocks noGrp="1"/>
          </p:cNvSpPr>
          <p:nvPr>
            <p:ph type="dt" sz="half" idx="10"/>
          </p:nvPr>
        </p:nvSpPr>
        <p:spPr/>
        <p:txBody>
          <a:bodyPr/>
          <a:lstStyle/>
          <a:p>
            <a:fld id="{B4605B0E-A83A-4389-A4BD-0C08C1DEF477}" type="datetimeFigureOut">
              <a:rPr lang="nl-BE" smtClean="0"/>
              <a:t>25/01/2023</a:t>
            </a:fld>
            <a:endParaRPr lang="nl-BE"/>
          </a:p>
        </p:txBody>
      </p:sp>
      <p:sp>
        <p:nvSpPr>
          <p:cNvPr id="4" name="Tijdelijke aanduiding voor voettekst 3">
            <a:extLst>
              <a:ext uri="{FF2B5EF4-FFF2-40B4-BE49-F238E27FC236}">
                <a16:creationId xmlns:a16="http://schemas.microsoft.com/office/drawing/2014/main" id="{4DC97CD5-6DEC-4AD6-B1A7-1C6ED8A71B9C}"/>
              </a:ext>
            </a:extLst>
          </p:cNvPr>
          <p:cNvSpPr>
            <a:spLocks noGrp="1"/>
          </p:cNvSpPr>
          <p:nvPr>
            <p:ph type="ftr" sz="quarter" idx="11"/>
          </p:nvPr>
        </p:nvSpPr>
        <p:spPr/>
        <p:txBody>
          <a:bodyPr/>
          <a:lstStyle/>
          <a:p>
            <a:endParaRPr lang="nl-BE"/>
          </a:p>
        </p:txBody>
      </p:sp>
      <p:sp>
        <p:nvSpPr>
          <p:cNvPr id="5" name="Tijdelijke aanduiding voor dianummer 4">
            <a:extLst>
              <a:ext uri="{FF2B5EF4-FFF2-40B4-BE49-F238E27FC236}">
                <a16:creationId xmlns:a16="http://schemas.microsoft.com/office/drawing/2014/main" id="{ABC6AC53-5709-47E2-8812-E5889C26073F}"/>
              </a:ext>
            </a:extLst>
          </p:cNvPr>
          <p:cNvSpPr>
            <a:spLocks noGrp="1"/>
          </p:cNvSpPr>
          <p:nvPr>
            <p:ph type="sldNum" sz="quarter" idx="12"/>
          </p:nvPr>
        </p:nvSpPr>
        <p:spPr/>
        <p:txBody>
          <a:bodyPr/>
          <a:lstStyle/>
          <a:p>
            <a:fld id="{3B97ECEB-4F93-4803-AC8D-3C16B568AE7B}" type="slidenum">
              <a:rPr lang="nl-BE" smtClean="0"/>
              <a:t>‹nr.›</a:t>
            </a:fld>
            <a:endParaRPr lang="nl-BE"/>
          </a:p>
        </p:txBody>
      </p:sp>
      <p:sp>
        <p:nvSpPr>
          <p:cNvPr id="8" name="Tijdelijke aanduiding voor inhoud 6">
            <a:extLst>
              <a:ext uri="{FF2B5EF4-FFF2-40B4-BE49-F238E27FC236}">
                <a16:creationId xmlns:a16="http://schemas.microsoft.com/office/drawing/2014/main" id="{A552F4A3-30C1-48DE-AAC2-D38A7F1BD330}"/>
              </a:ext>
            </a:extLst>
          </p:cNvPr>
          <p:cNvSpPr>
            <a:spLocks noGrp="1"/>
          </p:cNvSpPr>
          <p:nvPr>
            <p:ph sz="quarter" idx="13" hasCustomPrompt="1"/>
          </p:nvPr>
        </p:nvSpPr>
        <p:spPr>
          <a:xfrm>
            <a:off x="971551" y="1512000"/>
            <a:ext cx="9360000" cy="3752747"/>
          </a:xfrm>
        </p:spPr>
        <p:txBody>
          <a:bodyPr/>
          <a:lstStyle>
            <a:lvl1pPr>
              <a:spcAft>
                <a:spcPts val="600"/>
              </a:spcAft>
              <a:defRPr sz="1600" b="1"/>
            </a:lvl1pPr>
            <a:lvl2pPr>
              <a:spcAft>
                <a:spcPts val="600"/>
              </a:spcAft>
              <a:defRPr sz="1600" b="0"/>
            </a:lvl2pPr>
            <a:lvl3pPr>
              <a:spcAft>
                <a:spcPts val="600"/>
              </a:spcAft>
              <a:defRPr sz="1300"/>
            </a:lvl3pPr>
            <a:lvl4pPr>
              <a:spcAft>
                <a:spcPts val="600"/>
              </a:spcAft>
              <a:defRPr sz="1200"/>
            </a:lvl4pPr>
            <a:lvl5pPr>
              <a:spcAft>
                <a:spcPts val="600"/>
              </a:spcAft>
              <a:defRPr sz="1100"/>
            </a:lvl5pPr>
            <a:lvl6pPr marL="180000" indent="-180000">
              <a:lnSpc>
                <a:spcPct val="110000"/>
              </a:lnSpc>
              <a:spcBef>
                <a:spcPts val="0"/>
              </a:spcBef>
              <a:spcAft>
                <a:spcPts val="600"/>
              </a:spcAft>
              <a:defRPr sz="1100">
                <a:solidFill>
                  <a:schemeClr val="accent5"/>
                </a:solidFill>
              </a:defRPr>
            </a:lvl6pPr>
            <a:lvl7pPr marL="180000" indent="0">
              <a:lnSpc>
                <a:spcPct val="110000"/>
              </a:lnSpc>
              <a:spcBef>
                <a:spcPts val="0"/>
              </a:spcBef>
              <a:spcAft>
                <a:spcPts val="600"/>
              </a:spcAft>
              <a:buNone/>
              <a:defRPr sz="1100">
                <a:solidFill>
                  <a:schemeClr val="accent5"/>
                </a:solidFill>
              </a:defRPr>
            </a:lvl7pPr>
            <a:lvl8pPr marL="360000" indent="-180000">
              <a:lnSpc>
                <a:spcPct val="110000"/>
              </a:lnSpc>
              <a:spcBef>
                <a:spcPts val="0"/>
              </a:spcBef>
              <a:spcAft>
                <a:spcPts val="600"/>
              </a:spcAft>
              <a:defRPr sz="1000">
                <a:solidFill>
                  <a:schemeClr val="accent5"/>
                </a:solidFill>
              </a:defRPr>
            </a:lvl8pPr>
            <a:lvl9pPr marL="360000" indent="0">
              <a:lnSpc>
                <a:spcPct val="110000"/>
              </a:lnSpc>
              <a:spcBef>
                <a:spcPts val="0"/>
              </a:spcBef>
              <a:spcAft>
                <a:spcPts val="600"/>
              </a:spcAft>
              <a:buNone/>
              <a:defRPr sz="1000">
                <a:solidFill>
                  <a:schemeClr val="accent5"/>
                </a:solidFill>
              </a:defRPr>
            </a:lvl9p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a:p>
            <a:pPr lvl="5"/>
            <a:r>
              <a:rPr lang="nl-NL" dirty="0"/>
              <a:t>Zesde niveau</a:t>
            </a:r>
          </a:p>
          <a:p>
            <a:pPr lvl="6"/>
            <a:r>
              <a:rPr lang="nl-NL" dirty="0"/>
              <a:t>Zevende niveau</a:t>
            </a:r>
          </a:p>
          <a:p>
            <a:pPr lvl="7"/>
            <a:r>
              <a:rPr lang="nl-NL" dirty="0"/>
              <a:t>Achtste niveau</a:t>
            </a:r>
          </a:p>
          <a:p>
            <a:pPr lvl="8"/>
            <a:r>
              <a:rPr lang="nl-NL" dirty="0"/>
              <a:t>Negende niveau</a:t>
            </a:r>
          </a:p>
        </p:txBody>
      </p:sp>
    </p:spTree>
    <p:extLst>
      <p:ext uri="{BB962C8B-B14F-4D97-AF65-F5344CB8AC3E}">
        <p14:creationId xmlns:p14="http://schemas.microsoft.com/office/powerpoint/2010/main" val="11523778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eeld">
    <p:spTree>
      <p:nvGrpSpPr>
        <p:cNvPr id="1" name=""/>
        <p:cNvGrpSpPr/>
        <p:nvPr/>
      </p:nvGrpSpPr>
      <p:grpSpPr>
        <a:xfrm>
          <a:off x="0" y="0"/>
          <a:ext cx="0" cy="0"/>
          <a:chOff x="0" y="0"/>
          <a:chExt cx="0" cy="0"/>
        </a:xfrm>
      </p:grpSpPr>
      <p:sp>
        <p:nvSpPr>
          <p:cNvPr id="6" name="Rechthoek 5">
            <a:extLst>
              <a:ext uri="{FF2B5EF4-FFF2-40B4-BE49-F238E27FC236}">
                <a16:creationId xmlns:a16="http://schemas.microsoft.com/office/drawing/2014/main" id="{B762754A-09D1-4347-8D63-B7DAD23256B6}"/>
              </a:ext>
            </a:extLst>
          </p:cNvPr>
          <p:cNvSpPr/>
          <p:nvPr userDrawn="1"/>
        </p:nvSpPr>
        <p:spPr>
          <a:xfrm>
            <a:off x="0" y="0"/>
            <a:ext cx="12191226"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7" name="Tijdelijke aanduiding voor afbeelding 8">
            <a:extLst>
              <a:ext uri="{FF2B5EF4-FFF2-40B4-BE49-F238E27FC236}">
                <a16:creationId xmlns:a16="http://schemas.microsoft.com/office/drawing/2014/main" id="{16929C43-1CFA-494E-B091-21A05D9F3400}"/>
              </a:ext>
            </a:extLst>
          </p:cNvPr>
          <p:cNvSpPr>
            <a:spLocks noGrp="1"/>
          </p:cNvSpPr>
          <p:nvPr>
            <p:ph type="pic" sz="quarter" idx="16"/>
          </p:nvPr>
        </p:nvSpPr>
        <p:spPr>
          <a:xfrm>
            <a:off x="0" y="0"/>
            <a:ext cx="12193588" cy="6858000"/>
          </a:xfrm>
          <a:solidFill>
            <a:schemeClr val="bg1">
              <a:lumMod val="95000"/>
            </a:schemeClr>
          </a:solidFill>
        </p:spPr>
        <p:txBody>
          <a:bodyPr anchor="ctr"/>
          <a:lstStyle>
            <a:lvl1pPr algn="ctr">
              <a:defRPr sz="1200" b="0"/>
            </a:lvl1pPr>
          </a:lstStyle>
          <a:p>
            <a:r>
              <a:rPr lang="nl-NL"/>
              <a:t>Klik op het pictogram als u een afbeelding wilt toevoegen</a:t>
            </a:r>
            <a:endParaRPr lang="nl-BE"/>
          </a:p>
        </p:txBody>
      </p:sp>
      <p:sp>
        <p:nvSpPr>
          <p:cNvPr id="2" name="Tijdelijke aanduiding voor datum 1">
            <a:extLst>
              <a:ext uri="{FF2B5EF4-FFF2-40B4-BE49-F238E27FC236}">
                <a16:creationId xmlns:a16="http://schemas.microsoft.com/office/drawing/2014/main" id="{DF3E4CFA-AA31-4CEF-9190-E9404F7563DF}"/>
              </a:ext>
            </a:extLst>
          </p:cNvPr>
          <p:cNvSpPr>
            <a:spLocks noGrp="1"/>
          </p:cNvSpPr>
          <p:nvPr>
            <p:ph type="dt" sz="half" idx="10"/>
          </p:nvPr>
        </p:nvSpPr>
        <p:spPr/>
        <p:txBody>
          <a:bodyPr/>
          <a:lstStyle/>
          <a:p>
            <a:fld id="{B4605B0E-A83A-4389-A4BD-0C08C1DEF477}" type="datetimeFigureOut">
              <a:rPr lang="nl-BE" smtClean="0"/>
              <a:t>25/01/2023</a:t>
            </a:fld>
            <a:endParaRPr lang="nl-BE"/>
          </a:p>
        </p:txBody>
      </p:sp>
      <p:sp>
        <p:nvSpPr>
          <p:cNvPr id="3" name="Tijdelijke aanduiding voor voettekst 2">
            <a:extLst>
              <a:ext uri="{FF2B5EF4-FFF2-40B4-BE49-F238E27FC236}">
                <a16:creationId xmlns:a16="http://schemas.microsoft.com/office/drawing/2014/main" id="{A8F07E4E-4F90-422D-B89B-1540035C091A}"/>
              </a:ext>
            </a:extLst>
          </p:cNvPr>
          <p:cNvSpPr>
            <a:spLocks noGrp="1"/>
          </p:cNvSpPr>
          <p:nvPr>
            <p:ph type="ftr" sz="quarter" idx="11"/>
          </p:nvPr>
        </p:nvSpPr>
        <p:spPr/>
        <p:txBody>
          <a:bodyPr/>
          <a:lstStyle/>
          <a:p>
            <a:endParaRPr lang="nl-BE"/>
          </a:p>
        </p:txBody>
      </p:sp>
      <p:sp>
        <p:nvSpPr>
          <p:cNvPr id="4" name="Tijdelijke aanduiding voor dianummer 3">
            <a:extLst>
              <a:ext uri="{FF2B5EF4-FFF2-40B4-BE49-F238E27FC236}">
                <a16:creationId xmlns:a16="http://schemas.microsoft.com/office/drawing/2014/main" id="{328C75B1-434A-48B9-84F2-8190D0B1E5B9}"/>
              </a:ext>
            </a:extLst>
          </p:cNvPr>
          <p:cNvSpPr>
            <a:spLocks noGrp="1"/>
          </p:cNvSpPr>
          <p:nvPr>
            <p:ph type="sldNum" sz="quarter" idx="12"/>
          </p:nvPr>
        </p:nvSpPr>
        <p:spPr/>
        <p:txBody>
          <a:bodyPr/>
          <a:lstStyle/>
          <a:p>
            <a:fld id="{3B97ECEB-4F93-4803-AC8D-3C16B568AE7B}" type="slidenum">
              <a:rPr lang="nl-BE" smtClean="0"/>
              <a:t>‹nr.›</a:t>
            </a:fld>
            <a:endParaRPr lang="nl-BE"/>
          </a:p>
        </p:txBody>
      </p:sp>
      <p:pic>
        <p:nvPicPr>
          <p:cNvPr id="5" name="Graphic 4">
            <a:extLst>
              <a:ext uri="{FF2B5EF4-FFF2-40B4-BE49-F238E27FC236}">
                <a16:creationId xmlns:a16="http://schemas.microsoft.com/office/drawing/2014/main" id="{EB58E509-E8A5-4690-8381-80044A29923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718697" y="3162572"/>
            <a:ext cx="3472529" cy="3695427"/>
          </a:xfrm>
          <a:prstGeom prst="rect">
            <a:avLst/>
          </a:prstGeom>
        </p:spPr>
      </p:pic>
    </p:spTree>
    <p:extLst>
      <p:ext uri="{BB962C8B-B14F-4D97-AF65-F5344CB8AC3E}">
        <p14:creationId xmlns:p14="http://schemas.microsoft.com/office/powerpoint/2010/main" val="2515327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Leeg">
    <p:spTree>
      <p:nvGrpSpPr>
        <p:cNvPr id="1" name=""/>
        <p:cNvGrpSpPr/>
        <p:nvPr/>
      </p:nvGrpSpPr>
      <p:grpSpPr>
        <a:xfrm>
          <a:off x="0" y="0"/>
          <a:ext cx="0" cy="0"/>
          <a:chOff x="0" y="0"/>
          <a:chExt cx="0" cy="0"/>
        </a:xfrm>
      </p:grpSpPr>
      <p:sp>
        <p:nvSpPr>
          <p:cNvPr id="8" name="Rechthoek 7">
            <a:extLst>
              <a:ext uri="{FF2B5EF4-FFF2-40B4-BE49-F238E27FC236}">
                <a16:creationId xmlns:a16="http://schemas.microsoft.com/office/drawing/2014/main" id="{2DEB5622-7A21-48CF-85A0-C81EB4470C79}"/>
              </a:ext>
            </a:extLst>
          </p:cNvPr>
          <p:cNvSpPr/>
          <p:nvPr userDrawn="1"/>
        </p:nvSpPr>
        <p:spPr>
          <a:xfrm>
            <a:off x="0" y="0"/>
            <a:ext cx="12193200" cy="467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5" name="Tijdelijke aanduiding voor datum 4">
            <a:extLst>
              <a:ext uri="{FF2B5EF4-FFF2-40B4-BE49-F238E27FC236}">
                <a16:creationId xmlns:a16="http://schemas.microsoft.com/office/drawing/2014/main" id="{596F3BAC-2267-47F0-84F8-7B8F47325830}"/>
              </a:ext>
            </a:extLst>
          </p:cNvPr>
          <p:cNvSpPr>
            <a:spLocks noGrp="1"/>
          </p:cNvSpPr>
          <p:nvPr>
            <p:ph type="dt" sz="half" idx="10"/>
          </p:nvPr>
        </p:nvSpPr>
        <p:spPr/>
        <p:txBody>
          <a:bodyPr/>
          <a:lstStyle/>
          <a:p>
            <a:fld id="{B4605B0E-A83A-4389-A4BD-0C08C1DEF477}" type="datetimeFigureOut">
              <a:rPr lang="nl-BE" smtClean="0"/>
              <a:t>25/01/2023</a:t>
            </a:fld>
            <a:endParaRPr lang="nl-BE"/>
          </a:p>
        </p:txBody>
      </p:sp>
      <p:sp>
        <p:nvSpPr>
          <p:cNvPr id="6" name="Tijdelijke aanduiding voor voettekst 5">
            <a:extLst>
              <a:ext uri="{FF2B5EF4-FFF2-40B4-BE49-F238E27FC236}">
                <a16:creationId xmlns:a16="http://schemas.microsoft.com/office/drawing/2014/main" id="{32CC0BC9-C4E3-4020-8D14-8E9BEC94807A}"/>
              </a:ext>
            </a:extLst>
          </p:cNvPr>
          <p:cNvSpPr>
            <a:spLocks noGrp="1"/>
          </p:cNvSpPr>
          <p:nvPr>
            <p:ph type="ftr" sz="quarter" idx="11"/>
          </p:nvPr>
        </p:nvSpPr>
        <p:spPr/>
        <p:txBody>
          <a:bodyPr/>
          <a:lstStyle/>
          <a:p>
            <a:endParaRPr lang="nl-BE"/>
          </a:p>
        </p:txBody>
      </p:sp>
      <p:sp>
        <p:nvSpPr>
          <p:cNvPr id="7" name="Tijdelijke aanduiding voor dianummer 6">
            <a:extLst>
              <a:ext uri="{FF2B5EF4-FFF2-40B4-BE49-F238E27FC236}">
                <a16:creationId xmlns:a16="http://schemas.microsoft.com/office/drawing/2014/main" id="{E510DFA9-5D98-4E5F-92CD-B85E8E09EEC3}"/>
              </a:ext>
            </a:extLst>
          </p:cNvPr>
          <p:cNvSpPr>
            <a:spLocks noGrp="1"/>
          </p:cNvSpPr>
          <p:nvPr>
            <p:ph type="sldNum" sz="quarter" idx="12"/>
          </p:nvPr>
        </p:nvSpPr>
        <p:spPr/>
        <p:txBody>
          <a:bodyPr/>
          <a:lstStyle/>
          <a:p>
            <a:fld id="{3B97ECEB-4F93-4803-AC8D-3C16B568AE7B}" type="slidenum">
              <a:rPr lang="nl-BE" smtClean="0"/>
              <a:t>‹nr.›</a:t>
            </a:fld>
            <a:endParaRPr lang="nl-BE"/>
          </a:p>
        </p:txBody>
      </p:sp>
    </p:spTree>
    <p:extLst>
      <p:ext uri="{BB962C8B-B14F-4D97-AF65-F5344CB8AC3E}">
        <p14:creationId xmlns:p14="http://schemas.microsoft.com/office/powerpoint/2010/main" val="23220317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Grafische elementen">
    <p:spTree>
      <p:nvGrpSpPr>
        <p:cNvPr id="1" name=""/>
        <p:cNvGrpSpPr/>
        <p:nvPr/>
      </p:nvGrpSpPr>
      <p:grpSpPr>
        <a:xfrm>
          <a:off x="0" y="0"/>
          <a:ext cx="0" cy="0"/>
          <a:chOff x="0" y="0"/>
          <a:chExt cx="0" cy="0"/>
        </a:xfrm>
      </p:grpSpPr>
      <p:sp>
        <p:nvSpPr>
          <p:cNvPr id="8" name="Rechthoek 7">
            <a:extLst>
              <a:ext uri="{FF2B5EF4-FFF2-40B4-BE49-F238E27FC236}">
                <a16:creationId xmlns:a16="http://schemas.microsoft.com/office/drawing/2014/main" id="{2DEB5622-7A21-48CF-85A0-C81EB4470C79}"/>
              </a:ext>
            </a:extLst>
          </p:cNvPr>
          <p:cNvSpPr/>
          <p:nvPr userDrawn="1"/>
        </p:nvSpPr>
        <p:spPr>
          <a:xfrm>
            <a:off x="0" y="0"/>
            <a:ext cx="12193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5" name="Tijdelijke aanduiding voor datum 4">
            <a:extLst>
              <a:ext uri="{FF2B5EF4-FFF2-40B4-BE49-F238E27FC236}">
                <a16:creationId xmlns:a16="http://schemas.microsoft.com/office/drawing/2014/main" id="{596F3BAC-2267-47F0-84F8-7B8F47325830}"/>
              </a:ext>
            </a:extLst>
          </p:cNvPr>
          <p:cNvSpPr>
            <a:spLocks noGrp="1"/>
          </p:cNvSpPr>
          <p:nvPr>
            <p:ph type="dt" sz="half" idx="10"/>
          </p:nvPr>
        </p:nvSpPr>
        <p:spPr/>
        <p:txBody>
          <a:bodyPr/>
          <a:lstStyle/>
          <a:p>
            <a:fld id="{B4605B0E-A83A-4389-A4BD-0C08C1DEF477}" type="datetimeFigureOut">
              <a:rPr lang="nl-BE" smtClean="0"/>
              <a:t>25/01/2023</a:t>
            </a:fld>
            <a:endParaRPr lang="nl-BE"/>
          </a:p>
        </p:txBody>
      </p:sp>
      <p:sp>
        <p:nvSpPr>
          <p:cNvPr id="6" name="Tijdelijke aanduiding voor voettekst 5">
            <a:extLst>
              <a:ext uri="{FF2B5EF4-FFF2-40B4-BE49-F238E27FC236}">
                <a16:creationId xmlns:a16="http://schemas.microsoft.com/office/drawing/2014/main" id="{32CC0BC9-C4E3-4020-8D14-8E9BEC94807A}"/>
              </a:ext>
            </a:extLst>
          </p:cNvPr>
          <p:cNvSpPr>
            <a:spLocks noGrp="1"/>
          </p:cNvSpPr>
          <p:nvPr>
            <p:ph type="ftr" sz="quarter" idx="11"/>
          </p:nvPr>
        </p:nvSpPr>
        <p:spPr/>
        <p:txBody>
          <a:bodyPr/>
          <a:lstStyle/>
          <a:p>
            <a:endParaRPr lang="nl-BE"/>
          </a:p>
        </p:txBody>
      </p:sp>
      <p:sp>
        <p:nvSpPr>
          <p:cNvPr id="7" name="Tijdelijke aanduiding voor dianummer 6">
            <a:extLst>
              <a:ext uri="{FF2B5EF4-FFF2-40B4-BE49-F238E27FC236}">
                <a16:creationId xmlns:a16="http://schemas.microsoft.com/office/drawing/2014/main" id="{E510DFA9-5D98-4E5F-92CD-B85E8E09EEC3}"/>
              </a:ext>
            </a:extLst>
          </p:cNvPr>
          <p:cNvSpPr>
            <a:spLocks noGrp="1"/>
          </p:cNvSpPr>
          <p:nvPr>
            <p:ph type="sldNum" sz="quarter" idx="12"/>
          </p:nvPr>
        </p:nvSpPr>
        <p:spPr/>
        <p:txBody>
          <a:bodyPr/>
          <a:lstStyle/>
          <a:p>
            <a:fld id="{3B97ECEB-4F93-4803-AC8D-3C16B568AE7B}" type="slidenum">
              <a:rPr lang="nl-BE" smtClean="0"/>
              <a:t>‹nr.›</a:t>
            </a:fld>
            <a:endParaRPr lang="nl-BE"/>
          </a:p>
        </p:txBody>
      </p:sp>
      <p:pic>
        <p:nvPicPr>
          <p:cNvPr id="9" name="Graphic 8">
            <a:extLst>
              <a:ext uri="{FF2B5EF4-FFF2-40B4-BE49-F238E27FC236}">
                <a16:creationId xmlns:a16="http://schemas.microsoft.com/office/drawing/2014/main" id="{F6D172A2-3ED7-4FBB-A9FA-4E822AF81B8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307949" y="4853836"/>
            <a:ext cx="1883278" cy="2004164"/>
          </a:xfrm>
          <a:prstGeom prst="rect">
            <a:avLst/>
          </a:prstGeom>
        </p:spPr>
      </p:pic>
      <p:sp>
        <p:nvSpPr>
          <p:cNvPr id="2" name="Titel 1">
            <a:extLst>
              <a:ext uri="{FF2B5EF4-FFF2-40B4-BE49-F238E27FC236}">
                <a16:creationId xmlns:a16="http://schemas.microsoft.com/office/drawing/2014/main" id="{CAAD1C22-4EAF-4590-A9F4-10CE4E24EC0F}"/>
              </a:ext>
            </a:extLst>
          </p:cNvPr>
          <p:cNvSpPr>
            <a:spLocks noGrp="1"/>
          </p:cNvSpPr>
          <p:nvPr>
            <p:ph type="title"/>
          </p:nvPr>
        </p:nvSpPr>
        <p:spPr/>
        <p:txBody>
          <a:bodyPr/>
          <a:lstStyle/>
          <a:p>
            <a:r>
              <a:rPr lang="nl-NL"/>
              <a:t>Klik om stijl te bewerken</a:t>
            </a:r>
            <a:endParaRPr lang="nl-BE" dirty="0"/>
          </a:p>
        </p:txBody>
      </p:sp>
    </p:spTree>
    <p:extLst>
      <p:ext uri="{BB962C8B-B14F-4D97-AF65-F5344CB8AC3E}">
        <p14:creationId xmlns:p14="http://schemas.microsoft.com/office/powerpoint/2010/main" val="2052192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Verticale titel en tekst">
    <p:spTree>
      <p:nvGrpSpPr>
        <p:cNvPr id="1" name=""/>
        <p:cNvGrpSpPr/>
        <p:nvPr/>
      </p:nvGrpSpPr>
      <p:grpSpPr>
        <a:xfrm>
          <a:off x="0" y="0"/>
          <a:ext cx="0" cy="0"/>
          <a:chOff x="0" y="0"/>
          <a:chExt cx="0" cy="0"/>
        </a:xfrm>
      </p:grpSpPr>
      <p:sp>
        <p:nvSpPr>
          <p:cNvPr id="19" name="Rechthoek 18">
            <a:extLst>
              <a:ext uri="{FF2B5EF4-FFF2-40B4-BE49-F238E27FC236}">
                <a16:creationId xmlns:a16="http://schemas.microsoft.com/office/drawing/2014/main" id="{A8D696EB-6D0A-421A-8B03-68E6DF433F55}"/>
              </a:ext>
            </a:extLst>
          </p:cNvPr>
          <p:cNvSpPr/>
          <p:nvPr userDrawn="1"/>
        </p:nvSpPr>
        <p:spPr>
          <a:xfrm>
            <a:off x="0" y="0"/>
            <a:ext cx="121932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2" name="Vrije vorm: vorm 11">
            <a:extLst>
              <a:ext uri="{FF2B5EF4-FFF2-40B4-BE49-F238E27FC236}">
                <a16:creationId xmlns:a16="http://schemas.microsoft.com/office/drawing/2014/main" id="{876C55F9-6055-44D4-A09A-E420AD4051FE}"/>
              </a:ext>
            </a:extLst>
          </p:cNvPr>
          <p:cNvSpPr/>
          <p:nvPr/>
        </p:nvSpPr>
        <p:spPr>
          <a:xfrm>
            <a:off x="7314562" y="0"/>
            <a:ext cx="4879027" cy="6858000"/>
          </a:xfrm>
          <a:custGeom>
            <a:avLst/>
            <a:gdLst>
              <a:gd name="connsiteX0" fmla="*/ 4879027 w 4879027"/>
              <a:gd name="connsiteY0" fmla="*/ 318183 h 6858000"/>
              <a:gd name="connsiteX1" fmla="*/ 4879027 w 4879027"/>
              <a:gd name="connsiteY1" fmla="*/ 6538840 h 6858000"/>
              <a:gd name="connsiteX2" fmla="*/ 4861326 w 4879027"/>
              <a:gd name="connsiteY2" fmla="*/ 6521398 h 6858000"/>
              <a:gd name="connsiteX3" fmla="*/ 3616960 w 4879027"/>
              <a:gd name="connsiteY3" fmla="*/ 3312160 h 6858000"/>
              <a:gd name="connsiteX4" fmla="*/ 4723862 w 4879027"/>
              <a:gd name="connsiteY4" fmla="*/ 485923 h 6858000"/>
              <a:gd name="connsiteX5" fmla="*/ 1935480 w 4879027"/>
              <a:gd name="connsiteY5" fmla="*/ 0 h 6858000"/>
              <a:gd name="connsiteX6" fmla="*/ 3382645 w 4879027"/>
              <a:gd name="connsiteY6" fmla="*/ 0 h 6858000"/>
              <a:gd name="connsiteX7" fmla="*/ 2532380 w 4879027"/>
              <a:gd name="connsiteY7" fmla="*/ 1551940 h 6858000"/>
              <a:gd name="connsiteX8" fmla="*/ 2346960 w 4879027"/>
              <a:gd name="connsiteY8" fmla="*/ 4274185 h 6858000"/>
              <a:gd name="connsiteX9" fmla="*/ 1173480 w 4879027"/>
              <a:gd name="connsiteY9" fmla="*/ 4506595 h 6858000"/>
              <a:gd name="connsiteX10" fmla="*/ 2156460 w 4879027"/>
              <a:gd name="connsiteY10" fmla="*/ 6858000 h 6858000"/>
              <a:gd name="connsiteX11" fmla="*/ 760730 w 4879027"/>
              <a:gd name="connsiteY11" fmla="*/ 6858000 h 6858000"/>
              <a:gd name="connsiteX12" fmla="*/ 0 w 4879027"/>
              <a:gd name="connsiteY12" fmla="*/ 4739640 h 6858000"/>
              <a:gd name="connsiteX13" fmla="*/ 1173480 w 4879027"/>
              <a:gd name="connsiteY13" fmla="*/ 4507230 h 6858000"/>
              <a:gd name="connsiteX14" fmla="*/ 1401445 w 4879027"/>
              <a:gd name="connsiteY14" fmla="*/ 1163320 h 6858000"/>
              <a:gd name="connsiteX15" fmla="*/ 1935480 w 4879027"/>
              <a:gd name="connsiteY1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79027" h="6858000">
                <a:moveTo>
                  <a:pt x="4879027" y="318183"/>
                </a:moveTo>
                <a:lnTo>
                  <a:pt x="4879027" y="6538840"/>
                </a:lnTo>
                <a:lnTo>
                  <a:pt x="4861326" y="6521398"/>
                </a:lnTo>
                <a:cubicBezTo>
                  <a:pt x="4063474" y="5690930"/>
                  <a:pt x="3584734" y="4554538"/>
                  <a:pt x="3616960" y="3312160"/>
                </a:cubicBezTo>
                <a:cubicBezTo>
                  <a:pt x="3645337" y="2226628"/>
                  <a:pt x="4059376" y="1242541"/>
                  <a:pt x="4723862" y="485923"/>
                </a:cubicBezTo>
                <a:close/>
                <a:moveTo>
                  <a:pt x="1935480" y="0"/>
                </a:moveTo>
                <a:lnTo>
                  <a:pt x="3382645" y="0"/>
                </a:lnTo>
                <a:cubicBezTo>
                  <a:pt x="3022600" y="452755"/>
                  <a:pt x="2731770" y="973455"/>
                  <a:pt x="2532380" y="1551940"/>
                </a:cubicBezTo>
                <a:cubicBezTo>
                  <a:pt x="2219960" y="2459990"/>
                  <a:pt x="2171700" y="3395345"/>
                  <a:pt x="2346960" y="4274185"/>
                </a:cubicBezTo>
                <a:lnTo>
                  <a:pt x="1173480" y="4506595"/>
                </a:lnTo>
                <a:cubicBezTo>
                  <a:pt x="1341755" y="5349240"/>
                  <a:pt x="1677035" y="6149340"/>
                  <a:pt x="2156460" y="6858000"/>
                </a:cubicBezTo>
                <a:lnTo>
                  <a:pt x="760730" y="6858000"/>
                </a:lnTo>
                <a:cubicBezTo>
                  <a:pt x="405765" y="6195060"/>
                  <a:pt x="147955" y="5481320"/>
                  <a:pt x="0" y="4739640"/>
                </a:cubicBezTo>
                <a:lnTo>
                  <a:pt x="1173480" y="4507230"/>
                </a:lnTo>
                <a:cubicBezTo>
                  <a:pt x="958215" y="3427730"/>
                  <a:pt x="1017270" y="2279015"/>
                  <a:pt x="1401445" y="1163320"/>
                </a:cubicBezTo>
                <a:cubicBezTo>
                  <a:pt x="1543685" y="750570"/>
                  <a:pt x="1723390" y="361950"/>
                  <a:pt x="1935480" y="0"/>
                </a:cubicBezTo>
                <a:close/>
              </a:path>
            </a:pathLst>
          </a:custGeom>
          <a:solidFill>
            <a:srgbClr val="FFFFFF"/>
          </a:solidFill>
          <a:ln w="6350" cap="flat">
            <a:noFill/>
            <a:prstDash val="solid"/>
            <a:miter/>
          </a:ln>
        </p:spPr>
        <p:txBody>
          <a:bodyPr rtlCol="0" anchor="ctr"/>
          <a:lstStyle/>
          <a:p>
            <a:endParaRPr lang="nl-BE" dirty="0"/>
          </a:p>
        </p:txBody>
      </p:sp>
      <p:sp>
        <p:nvSpPr>
          <p:cNvPr id="4" name="Tijdelijke aanduiding voor datum 3">
            <a:extLst>
              <a:ext uri="{FF2B5EF4-FFF2-40B4-BE49-F238E27FC236}">
                <a16:creationId xmlns:a16="http://schemas.microsoft.com/office/drawing/2014/main" id="{A617AB71-7572-4AF6-B2B7-AEEB884786C1}"/>
              </a:ext>
            </a:extLst>
          </p:cNvPr>
          <p:cNvSpPr>
            <a:spLocks noGrp="1"/>
          </p:cNvSpPr>
          <p:nvPr>
            <p:ph type="dt" sz="half" idx="10"/>
          </p:nvPr>
        </p:nvSpPr>
        <p:spPr/>
        <p:txBody>
          <a:bodyPr/>
          <a:lstStyle>
            <a:lvl1pPr>
              <a:defRPr>
                <a:solidFill>
                  <a:schemeClr val="bg1"/>
                </a:solidFill>
              </a:defRPr>
            </a:lvl1pPr>
          </a:lstStyle>
          <a:p>
            <a:fld id="{B4605B0E-A83A-4389-A4BD-0C08C1DEF477}" type="datetimeFigureOut">
              <a:rPr lang="nl-BE" smtClean="0"/>
              <a:pPr/>
              <a:t>25/01/2023</a:t>
            </a:fld>
            <a:endParaRPr lang="nl-BE"/>
          </a:p>
        </p:txBody>
      </p:sp>
      <p:sp>
        <p:nvSpPr>
          <p:cNvPr id="5" name="Tijdelijke aanduiding voor voettekst 4">
            <a:extLst>
              <a:ext uri="{FF2B5EF4-FFF2-40B4-BE49-F238E27FC236}">
                <a16:creationId xmlns:a16="http://schemas.microsoft.com/office/drawing/2014/main" id="{F0BE33B6-8BA3-4D65-A828-3A0D7BDCDB7B}"/>
              </a:ext>
            </a:extLst>
          </p:cNvPr>
          <p:cNvSpPr>
            <a:spLocks noGrp="1"/>
          </p:cNvSpPr>
          <p:nvPr>
            <p:ph type="ftr" sz="quarter" idx="11"/>
          </p:nvPr>
        </p:nvSpPr>
        <p:spPr/>
        <p:txBody>
          <a:bodyPr/>
          <a:lstStyle>
            <a:lvl1pPr>
              <a:defRPr>
                <a:solidFill>
                  <a:schemeClr val="bg1"/>
                </a:solidFill>
              </a:defRPr>
            </a:lvl1pPr>
          </a:lstStyle>
          <a:p>
            <a:endParaRPr lang="nl-BE">
              <a:solidFill>
                <a:schemeClr val="bg1"/>
              </a:solidFill>
            </a:endParaRPr>
          </a:p>
        </p:txBody>
      </p:sp>
      <p:sp>
        <p:nvSpPr>
          <p:cNvPr id="6" name="Tijdelijke aanduiding voor dianummer 5">
            <a:extLst>
              <a:ext uri="{FF2B5EF4-FFF2-40B4-BE49-F238E27FC236}">
                <a16:creationId xmlns:a16="http://schemas.microsoft.com/office/drawing/2014/main" id="{7FC76B62-DA4C-4223-9B2B-61D2A0A3CC31}"/>
              </a:ext>
            </a:extLst>
          </p:cNvPr>
          <p:cNvSpPr>
            <a:spLocks noGrp="1"/>
          </p:cNvSpPr>
          <p:nvPr>
            <p:ph type="sldNum" sz="quarter" idx="12"/>
          </p:nvPr>
        </p:nvSpPr>
        <p:spPr/>
        <p:txBody>
          <a:bodyPr/>
          <a:lstStyle>
            <a:lvl1pPr>
              <a:defRPr>
                <a:solidFill>
                  <a:schemeClr val="bg1"/>
                </a:solidFill>
              </a:defRPr>
            </a:lvl1pPr>
          </a:lstStyle>
          <a:p>
            <a:fld id="{3B97ECEB-4F93-4803-AC8D-3C16B568AE7B}" type="slidenum">
              <a:rPr lang="nl-BE" smtClean="0"/>
              <a:pPr/>
              <a:t>‹nr.›</a:t>
            </a:fld>
            <a:endParaRPr lang="nl-BE"/>
          </a:p>
        </p:txBody>
      </p:sp>
      <p:sp>
        <p:nvSpPr>
          <p:cNvPr id="13" name="Tekstvak 12">
            <a:extLst>
              <a:ext uri="{FF2B5EF4-FFF2-40B4-BE49-F238E27FC236}">
                <a16:creationId xmlns:a16="http://schemas.microsoft.com/office/drawing/2014/main" id="{FDFD5FD3-6FA5-4867-B709-6902297BD92C}"/>
              </a:ext>
            </a:extLst>
          </p:cNvPr>
          <p:cNvSpPr txBox="1"/>
          <p:nvPr userDrawn="1"/>
        </p:nvSpPr>
        <p:spPr>
          <a:xfrm>
            <a:off x="971550" y="745844"/>
            <a:ext cx="2256146" cy="1641475"/>
          </a:xfrm>
          <a:prstGeom prst="rect">
            <a:avLst/>
          </a:prstGeom>
          <a:noFill/>
        </p:spPr>
        <p:txBody>
          <a:bodyPr wrap="square" lIns="0" tIns="108000" rIns="0" bIns="0" rtlCol="0">
            <a:noAutofit/>
          </a:bodyPr>
          <a:lstStyle/>
          <a:p>
            <a:pPr marR="0" algn="l" rtl="0">
              <a:lnSpc>
                <a:spcPct val="95000"/>
              </a:lnSpc>
            </a:pPr>
            <a:r>
              <a:rPr lang="en-US" sz="4000" b="1" i="0" u="none" strike="noStrike" baseline="30000" dirty="0">
                <a:solidFill>
                  <a:schemeClr val="bg1"/>
                </a:solidFill>
                <a:latin typeface="Arial" panose="020B0604020202020204" pitchFamily="34" charset="0"/>
              </a:rPr>
              <a:t>Together, let’s make growth sustainable</a:t>
            </a:r>
          </a:p>
        </p:txBody>
      </p:sp>
      <p:pic>
        <p:nvPicPr>
          <p:cNvPr id="14" name="Graphic 13">
            <a:extLst>
              <a:ext uri="{FF2B5EF4-FFF2-40B4-BE49-F238E27FC236}">
                <a16:creationId xmlns:a16="http://schemas.microsoft.com/office/drawing/2014/main" id="{4E28EE48-8174-4616-9347-BB95F5F34F0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52501" y="5335176"/>
            <a:ext cx="1116000" cy="439961"/>
          </a:xfrm>
          <a:prstGeom prst="rect">
            <a:avLst/>
          </a:prstGeom>
        </p:spPr>
      </p:pic>
      <p:sp>
        <p:nvSpPr>
          <p:cNvPr id="15" name="Tekstvak 14">
            <a:extLst>
              <a:ext uri="{FF2B5EF4-FFF2-40B4-BE49-F238E27FC236}">
                <a16:creationId xmlns:a16="http://schemas.microsoft.com/office/drawing/2014/main" id="{56BA167D-7106-4417-84C4-5DA573FA6258}"/>
              </a:ext>
            </a:extLst>
          </p:cNvPr>
          <p:cNvSpPr txBox="1"/>
          <p:nvPr userDrawn="1"/>
        </p:nvSpPr>
        <p:spPr>
          <a:xfrm>
            <a:off x="2824687" y="5395301"/>
            <a:ext cx="1332976" cy="1102699"/>
          </a:xfrm>
          <a:prstGeom prst="rect">
            <a:avLst/>
          </a:prstGeom>
          <a:noFill/>
        </p:spPr>
        <p:txBody>
          <a:bodyPr wrap="square" lIns="0" tIns="108000" rIns="0" bIns="0" rtlCol="0">
            <a:noAutofit/>
          </a:bodyPr>
          <a:lstStyle/>
          <a:p>
            <a:pPr marR="0" algn="l" rtl="0">
              <a:lnSpc>
                <a:spcPct val="120000"/>
              </a:lnSpc>
            </a:pPr>
            <a:r>
              <a:rPr lang="nl-NL" sz="1600" b="1" i="0" u="none" strike="noStrike" baseline="30000" dirty="0">
                <a:solidFill>
                  <a:srgbClr val="A7D5BF"/>
                </a:solidFill>
                <a:latin typeface="Arial" panose="020B0604020202020204" pitchFamily="34" charset="0"/>
              </a:rPr>
              <a:t>E</a:t>
            </a:r>
            <a:r>
              <a:rPr lang="nl-NL" sz="1600" b="1" i="0" u="none" strike="noStrike" baseline="30000" dirty="0">
                <a:solidFill>
                  <a:schemeClr val="bg1"/>
                </a:solidFill>
                <a:latin typeface="Arial" panose="020B0604020202020204" pitchFamily="34" charset="0"/>
              </a:rPr>
              <a:t> </a:t>
            </a:r>
            <a:r>
              <a:rPr lang="nl-NL" sz="1700" b="0" i="0" u="none" strike="noStrike" baseline="30000" dirty="0">
                <a:solidFill>
                  <a:schemeClr val="bg1"/>
                </a:solidFill>
                <a:latin typeface="Arial" panose="020B0604020202020204" pitchFamily="34" charset="0"/>
              </a:rPr>
              <a:t>info@encon.be</a:t>
            </a:r>
            <a:br>
              <a:rPr lang="nl-NL" sz="1600" b="1" i="0" u="none" strike="noStrike" baseline="30000" dirty="0">
                <a:solidFill>
                  <a:srgbClr val="000000"/>
                </a:solidFill>
                <a:latin typeface="Arial" panose="020B0604020202020204" pitchFamily="34" charset="0"/>
              </a:rPr>
            </a:br>
            <a:r>
              <a:rPr lang="nl-NL" sz="1600" b="1" i="0" u="none" strike="noStrike" baseline="30000" dirty="0">
                <a:solidFill>
                  <a:srgbClr val="A7D5BF"/>
                </a:solidFill>
                <a:latin typeface="Arial" panose="020B0604020202020204" pitchFamily="34" charset="0"/>
              </a:rPr>
              <a:t>T</a:t>
            </a:r>
            <a:r>
              <a:rPr lang="nl-NL" sz="1600" b="1" i="0" u="none" strike="noStrike" baseline="30000" dirty="0">
                <a:solidFill>
                  <a:schemeClr val="bg1"/>
                </a:solidFill>
                <a:latin typeface="Arial" panose="020B0604020202020204" pitchFamily="34" charset="0"/>
              </a:rPr>
              <a:t> </a:t>
            </a:r>
            <a:r>
              <a:rPr lang="nl-NL" sz="1700" b="0" i="0" u="none" strike="noStrike" baseline="30000" dirty="0">
                <a:solidFill>
                  <a:schemeClr val="bg1"/>
                </a:solidFill>
                <a:latin typeface="Arial" panose="020B0604020202020204" pitchFamily="34" charset="0"/>
              </a:rPr>
              <a:t>+32 89 410 820</a:t>
            </a:r>
          </a:p>
          <a:p>
            <a:pPr marR="0" algn="l" rtl="0">
              <a:lnSpc>
                <a:spcPct val="120000"/>
              </a:lnSpc>
              <a:spcBef>
                <a:spcPts val="700"/>
              </a:spcBef>
            </a:pPr>
            <a:r>
              <a:rPr lang="nl-NL" sz="1700" b="1" i="0" u="none" strike="noStrike" baseline="30000" dirty="0">
                <a:solidFill>
                  <a:schemeClr val="bg1"/>
                </a:solidFill>
                <a:latin typeface="Arial" panose="020B0604020202020204" pitchFamily="34" charset="0"/>
              </a:rPr>
              <a:t>www.encon.be</a:t>
            </a:r>
          </a:p>
        </p:txBody>
      </p:sp>
      <p:sp>
        <p:nvSpPr>
          <p:cNvPr id="16" name="Tekstvak 15">
            <a:extLst>
              <a:ext uri="{FF2B5EF4-FFF2-40B4-BE49-F238E27FC236}">
                <a16:creationId xmlns:a16="http://schemas.microsoft.com/office/drawing/2014/main" id="{1221BC67-5373-4629-9F42-7029FE710D9B}"/>
              </a:ext>
            </a:extLst>
          </p:cNvPr>
          <p:cNvSpPr txBox="1"/>
          <p:nvPr userDrawn="1"/>
        </p:nvSpPr>
        <p:spPr>
          <a:xfrm>
            <a:off x="4676774" y="5395301"/>
            <a:ext cx="1812131" cy="1102699"/>
          </a:xfrm>
          <a:prstGeom prst="rect">
            <a:avLst/>
          </a:prstGeom>
          <a:noFill/>
        </p:spPr>
        <p:txBody>
          <a:bodyPr wrap="square" lIns="0" tIns="108000" rIns="0" bIns="0" rtlCol="0">
            <a:noAutofit/>
          </a:bodyPr>
          <a:lstStyle/>
          <a:p>
            <a:pPr marR="0" algn="l" rtl="0">
              <a:lnSpc>
                <a:spcPct val="120000"/>
              </a:lnSpc>
            </a:pPr>
            <a:r>
              <a:rPr lang="de-DE" sz="1700" b="0" i="0" u="none" strike="noStrike" baseline="30000" dirty="0" err="1">
                <a:solidFill>
                  <a:schemeClr val="bg1"/>
                </a:solidFill>
                <a:latin typeface="Arial" panose="020B0604020202020204" pitchFamily="34" charset="0"/>
              </a:rPr>
              <a:t>Kieleberg</a:t>
            </a:r>
            <a:r>
              <a:rPr lang="de-DE" sz="1700" b="0" i="0" u="none" strike="noStrike" baseline="30000" dirty="0">
                <a:solidFill>
                  <a:schemeClr val="bg1"/>
                </a:solidFill>
                <a:latin typeface="Arial" panose="020B0604020202020204" pitchFamily="34" charset="0"/>
              </a:rPr>
              <a:t> 41, 3740 </a:t>
            </a:r>
            <a:r>
              <a:rPr lang="de-DE" sz="1700" b="0" i="0" u="none" strike="noStrike" baseline="30000" dirty="0" err="1">
                <a:solidFill>
                  <a:schemeClr val="bg1"/>
                </a:solidFill>
                <a:latin typeface="Arial" panose="020B0604020202020204" pitchFamily="34" charset="0"/>
              </a:rPr>
              <a:t>Bilzen</a:t>
            </a:r>
            <a:endParaRPr lang="de-DE" sz="1700" b="0" i="0" u="none" strike="noStrike" baseline="30000" dirty="0">
              <a:solidFill>
                <a:schemeClr val="bg1"/>
              </a:solidFill>
              <a:latin typeface="Arial" panose="020B0604020202020204" pitchFamily="34" charset="0"/>
            </a:endParaRPr>
          </a:p>
          <a:p>
            <a:pPr marR="0" algn="l" rtl="0">
              <a:lnSpc>
                <a:spcPct val="120000"/>
              </a:lnSpc>
              <a:tabLst/>
            </a:pPr>
            <a:r>
              <a:rPr lang="de-DE" sz="1700" b="0" i="0" u="none" strike="noStrike" baseline="30000" dirty="0" err="1">
                <a:solidFill>
                  <a:schemeClr val="bg1"/>
                </a:solidFill>
                <a:latin typeface="Arial" panose="020B0604020202020204" pitchFamily="34" charset="0"/>
              </a:rPr>
              <a:t>België</a:t>
            </a:r>
            <a:endParaRPr lang="nl-NL" sz="1700" b="0" i="0" u="none" strike="noStrike" baseline="30000" dirty="0">
              <a:solidFill>
                <a:schemeClr val="bg1"/>
              </a:solidFill>
              <a:latin typeface="Arial" panose="020B0604020202020204" pitchFamily="34" charset="0"/>
            </a:endParaRPr>
          </a:p>
        </p:txBody>
      </p:sp>
      <p:sp>
        <p:nvSpPr>
          <p:cNvPr id="23" name="Tijdelijke aanduiding voor inhoud 22">
            <a:extLst>
              <a:ext uri="{FF2B5EF4-FFF2-40B4-BE49-F238E27FC236}">
                <a16:creationId xmlns:a16="http://schemas.microsoft.com/office/drawing/2014/main" id="{C93CFAA4-64FF-4B8E-92BE-C757F6FE1266}"/>
              </a:ext>
            </a:extLst>
          </p:cNvPr>
          <p:cNvSpPr>
            <a:spLocks noGrp="1"/>
          </p:cNvSpPr>
          <p:nvPr>
            <p:ph sz="quarter" idx="13" hasCustomPrompt="1"/>
          </p:nvPr>
        </p:nvSpPr>
        <p:spPr>
          <a:xfrm>
            <a:off x="971549" y="2916784"/>
            <a:ext cx="3907478" cy="1280565"/>
          </a:xfrm>
        </p:spPr>
        <p:txBody>
          <a:bodyPr/>
          <a:lstStyle>
            <a:lvl1pPr>
              <a:defRPr sz="44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l-NL" dirty="0"/>
              <a:t>Bedankt voor uw aandacht</a:t>
            </a:r>
          </a:p>
          <a:p>
            <a:pPr lvl="1"/>
            <a:r>
              <a:rPr lang="nl-NL" dirty="0"/>
              <a:t>Tweede niveau</a:t>
            </a:r>
          </a:p>
          <a:p>
            <a:pPr lvl="2"/>
            <a:r>
              <a:rPr lang="nl-NL" dirty="0"/>
              <a:t>Derde niveau</a:t>
            </a:r>
          </a:p>
          <a:p>
            <a:pPr lvl="3"/>
            <a:r>
              <a:rPr lang="nl-NL" dirty="0"/>
              <a:t>Vierde niveau</a:t>
            </a:r>
          </a:p>
          <a:p>
            <a:pPr lvl="4"/>
            <a:r>
              <a:rPr lang="nl-NL" dirty="0"/>
              <a:t>Vijfde niveau</a:t>
            </a:r>
            <a:endParaRPr lang="nl-BE" dirty="0"/>
          </a:p>
        </p:txBody>
      </p:sp>
    </p:spTree>
    <p:extLst>
      <p:ext uri="{BB962C8B-B14F-4D97-AF65-F5344CB8AC3E}">
        <p14:creationId xmlns:p14="http://schemas.microsoft.com/office/powerpoint/2010/main" val="500250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1_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idx="1"/>
          </p:nvPr>
        </p:nvSpPr>
        <p:spPr/>
        <p:txBody>
          <a:body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79249D18-FA47-A94A-AB96-B9FFD3C14547}" type="datetimeFigureOut">
              <a:rPr lang="nl-NL" smtClean="0"/>
              <a:t>25-1-2023</a:t>
            </a:fld>
            <a:endParaRPr lang="nl-NL" dirty="0"/>
          </a:p>
        </p:txBody>
      </p:sp>
      <p:sp>
        <p:nvSpPr>
          <p:cNvPr id="5" name="Footer Placeholder 4"/>
          <p:cNvSpPr>
            <a:spLocks noGrp="1"/>
          </p:cNvSpPr>
          <p:nvPr>
            <p:ph type="ftr" sz="quarter" idx="11"/>
          </p:nvPr>
        </p:nvSpPr>
        <p:spPr>
          <a:xfrm>
            <a:off x="4039126" y="6356351"/>
            <a:ext cx="4115336" cy="365125"/>
          </a:xfrm>
          <a:prstGeom prst="rect">
            <a:avLst/>
          </a:prstGeom>
        </p:spPr>
        <p:txBody>
          <a:bodyPr/>
          <a:lstStyle/>
          <a:p>
            <a:endParaRPr lang="nl-NL" dirty="0"/>
          </a:p>
        </p:txBody>
      </p:sp>
      <p:sp>
        <p:nvSpPr>
          <p:cNvPr id="6" name="Slide Number Placeholder 5"/>
          <p:cNvSpPr>
            <a:spLocks noGrp="1"/>
          </p:cNvSpPr>
          <p:nvPr>
            <p:ph type="sldNum" sz="quarter" idx="12"/>
          </p:nvPr>
        </p:nvSpPr>
        <p:spPr/>
        <p:txBody>
          <a:bodyPr/>
          <a:lstStyle/>
          <a:p>
            <a:fld id="{13410413-42DE-9244-A2D1-111EC24F334D}" type="slidenum">
              <a:rPr lang="nl-NL" smtClean="0"/>
              <a:t>‹nr.›</a:t>
            </a:fld>
            <a:endParaRPr lang="nl-NL" dirty="0"/>
          </a:p>
        </p:txBody>
      </p:sp>
    </p:spTree>
    <p:extLst>
      <p:ext uri="{BB962C8B-B14F-4D97-AF65-F5344CB8AC3E}">
        <p14:creationId xmlns:p14="http://schemas.microsoft.com/office/powerpoint/2010/main" val="19618625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sz="half" idx="1"/>
          </p:nvPr>
        </p:nvSpPr>
        <p:spPr>
          <a:xfrm>
            <a:off x="838309" y="1825625"/>
            <a:ext cx="5182275" cy="4351339"/>
          </a:xfrm>
        </p:spPr>
        <p:txBody>
          <a:bodyPr/>
          <a:lstStyle/>
          <a:p>
            <a:pPr lvl="0"/>
            <a:r>
              <a:rPr lang="nl-NL"/>
              <a:t>Klikken om de tekststijl van het model te bewerken</a:t>
            </a:r>
          </a:p>
        </p:txBody>
      </p:sp>
      <p:sp>
        <p:nvSpPr>
          <p:cNvPr id="4" name="Content Placeholder 3"/>
          <p:cNvSpPr>
            <a:spLocks noGrp="1"/>
          </p:cNvSpPr>
          <p:nvPr>
            <p:ph sz="half" idx="2"/>
          </p:nvPr>
        </p:nvSpPr>
        <p:spPr>
          <a:xfrm>
            <a:off x="6173004" y="1825625"/>
            <a:ext cx="5182275" cy="4351339"/>
          </a:xfrm>
        </p:spPr>
        <p:txBody>
          <a:body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79249D18-FA47-A94A-AB96-B9FFD3C14547}" type="datetimeFigureOut">
              <a:rPr lang="nl-NL" smtClean="0"/>
              <a:pPr/>
              <a:t>25-1-2023</a:t>
            </a:fld>
            <a:endParaRPr lang="nl-NL" dirty="0"/>
          </a:p>
        </p:txBody>
      </p:sp>
      <p:sp>
        <p:nvSpPr>
          <p:cNvPr id="6" name="Footer Placeholder 5"/>
          <p:cNvSpPr>
            <a:spLocks noGrp="1"/>
          </p:cNvSpPr>
          <p:nvPr>
            <p:ph type="ftr" sz="quarter" idx="11"/>
          </p:nvPr>
        </p:nvSpPr>
        <p:spPr>
          <a:xfrm>
            <a:off x="4039126" y="6356351"/>
            <a:ext cx="4115336" cy="365125"/>
          </a:xfrm>
          <a:prstGeom prst="rect">
            <a:avLst/>
          </a:prstGeom>
        </p:spPr>
        <p:txBody>
          <a:bodyPr/>
          <a:lstStyle/>
          <a:p>
            <a:endParaRPr lang="nl-NL" dirty="0"/>
          </a:p>
        </p:txBody>
      </p:sp>
      <p:sp>
        <p:nvSpPr>
          <p:cNvPr id="7" name="Slide Number Placeholder 6"/>
          <p:cNvSpPr>
            <a:spLocks noGrp="1"/>
          </p:cNvSpPr>
          <p:nvPr>
            <p:ph type="sldNum" sz="quarter" idx="12"/>
          </p:nvPr>
        </p:nvSpPr>
        <p:spPr/>
        <p:txBody>
          <a:bodyPr/>
          <a:lstStyle/>
          <a:p>
            <a:fld id="{13410413-42DE-9244-A2D1-111EC24F334D}" type="slidenum">
              <a:rPr lang="nl-NL" smtClean="0"/>
              <a:pPr/>
              <a:t>‹nr.›</a:t>
            </a:fld>
            <a:endParaRPr lang="nl-NL" dirty="0"/>
          </a:p>
        </p:txBody>
      </p:sp>
    </p:spTree>
    <p:extLst>
      <p:ext uri="{BB962C8B-B14F-4D97-AF65-F5344CB8AC3E}">
        <p14:creationId xmlns:p14="http://schemas.microsoft.com/office/powerpoint/2010/main" val="15256682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Hoofdstuktitel">
    <p:spTree>
      <p:nvGrpSpPr>
        <p:cNvPr id="1" name=""/>
        <p:cNvGrpSpPr/>
        <p:nvPr/>
      </p:nvGrpSpPr>
      <p:grpSpPr>
        <a:xfrm>
          <a:off x="0" y="0"/>
          <a:ext cx="0" cy="0"/>
          <a:chOff x="0" y="0"/>
          <a:chExt cx="0" cy="0"/>
        </a:xfrm>
      </p:grpSpPr>
      <p:sp>
        <p:nvSpPr>
          <p:cNvPr id="19" name="Rechthoek 18">
            <a:extLst>
              <a:ext uri="{FF2B5EF4-FFF2-40B4-BE49-F238E27FC236}">
                <a16:creationId xmlns:a16="http://schemas.microsoft.com/office/drawing/2014/main" id="{A4D78E6D-2AE9-466C-AAD6-F5648025DE95}"/>
              </a:ext>
            </a:extLst>
          </p:cNvPr>
          <p:cNvSpPr/>
          <p:nvPr userDrawn="1"/>
        </p:nvSpPr>
        <p:spPr>
          <a:xfrm>
            <a:off x="0" y="0"/>
            <a:ext cx="12193588"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6" name="Tijdelijke aanduiding voor afbeelding 25">
            <a:extLst>
              <a:ext uri="{FF2B5EF4-FFF2-40B4-BE49-F238E27FC236}">
                <a16:creationId xmlns:a16="http://schemas.microsoft.com/office/drawing/2014/main" id="{650B7D13-BFC2-4A3C-89C8-B8ED94AF1E4A}"/>
              </a:ext>
            </a:extLst>
          </p:cNvPr>
          <p:cNvSpPr>
            <a:spLocks noGrp="1"/>
          </p:cNvSpPr>
          <p:nvPr>
            <p:ph type="pic" sz="quarter" idx="14"/>
          </p:nvPr>
        </p:nvSpPr>
        <p:spPr>
          <a:xfrm>
            <a:off x="0" y="0"/>
            <a:ext cx="12191226" cy="6857999"/>
          </a:xfrm>
          <a:solidFill>
            <a:schemeClr val="bg1">
              <a:lumMod val="95000"/>
            </a:schemeClr>
          </a:solidFill>
        </p:spPr>
        <p:txBody>
          <a:bodyPr anchor="ctr"/>
          <a:lstStyle>
            <a:lvl1pPr algn="ctr">
              <a:defRPr sz="1200" b="0"/>
            </a:lvl1pPr>
          </a:lstStyle>
          <a:p>
            <a:r>
              <a:rPr lang="nl-NL"/>
              <a:t>Klik op het pictogram als u een afbeelding wilt toevoegen</a:t>
            </a:r>
            <a:endParaRPr lang="nl-BE" dirty="0"/>
          </a:p>
        </p:txBody>
      </p:sp>
      <p:sp>
        <p:nvSpPr>
          <p:cNvPr id="17" name="Rechthoek 16">
            <a:extLst>
              <a:ext uri="{FF2B5EF4-FFF2-40B4-BE49-F238E27FC236}">
                <a16:creationId xmlns:a16="http://schemas.microsoft.com/office/drawing/2014/main" id="{7A3274F6-ED68-456C-8477-6BA91B378A48}"/>
              </a:ext>
            </a:extLst>
          </p:cNvPr>
          <p:cNvSpPr/>
          <p:nvPr userDrawn="1"/>
        </p:nvSpPr>
        <p:spPr>
          <a:xfrm>
            <a:off x="1" y="3649906"/>
            <a:ext cx="4872037" cy="320809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4" name="Tijdelijke aanduiding voor datum 3">
            <a:extLst>
              <a:ext uri="{FF2B5EF4-FFF2-40B4-BE49-F238E27FC236}">
                <a16:creationId xmlns:a16="http://schemas.microsoft.com/office/drawing/2014/main" id="{B859817C-D7D4-4667-B780-AF38F47D39DC}"/>
              </a:ext>
            </a:extLst>
          </p:cNvPr>
          <p:cNvSpPr>
            <a:spLocks noGrp="1"/>
          </p:cNvSpPr>
          <p:nvPr>
            <p:ph type="dt" sz="half" idx="10"/>
          </p:nvPr>
        </p:nvSpPr>
        <p:spPr/>
        <p:txBody>
          <a:bodyPr/>
          <a:lstStyle/>
          <a:p>
            <a:fld id="{B4605B0E-A83A-4389-A4BD-0C08C1DEF477}" type="datetimeFigureOut">
              <a:rPr lang="nl-BE" smtClean="0"/>
              <a:t>25/01/2023</a:t>
            </a:fld>
            <a:endParaRPr lang="nl-BE"/>
          </a:p>
        </p:txBody>
      </p:sp>
      <p:sp>
        <p:nvSpPr>
          <p:cNvPr id="5" name="Tijdelijke aanduiding voor voettekst 4">
            <a:extLst>
              <a:ext uri="{FF2B5EF4-FFF2-40B4-BE49-F238E27FC236}">
                <a16:creationId xmlns:a16="http://schemas.microsoft.com/office/drawing/2014/main" id="{391C3441-5A66-45E3-9B33-15CF93D6A82B}"/>
              </a:ext>
            </a:extLst>
          </p:cNvPr>
          <p:cNvSpPr>
            <a:spLocks noGrp="1"/>
          </p:cNvSpPr>
          <p:nvPr>
            <p:ph type="ftr" sz="quarter" idx="11"/>
          </p:nvPr>
        </p:nvSpPr>
        <p:spPr/>
        <p:txBody>
          <a:bodyPr/>
          <a:lstStyle/>
          <a:p>
            <a:endParaRPr lang="nl-BE"/>
          </a:p>
        </p:txBody>
      </p:sp>
      <p:sp>
        <p:nvSpPr>
          <p:cNvPr id="6" name="Tijdelijke aanduiding voor dianummer 5">
            <a:extLst>
              <a:ext uri="{FF2B5EF4-FFF2-40B4-BE49-F238E27FC236}">
                <a16:creationId xmlns:a16="http://schemas.microsoft.com/office/drawing/2014/main" id="{9460723F-ACE8-4811-A951-6BD1F009F8A3}"/>
              </a:ext>
            </a:extLst>
          </p:cNvPr>
          <p:cNvSpPr>
            <a:spLocks noGrp="1"/>
          </p:cNvSpPr>
          <p:nvPr>
            <p:ph type="sldNum" sz="quarter" idx="12"/>
          </p:nvPr>
        </p:nvSpPr>
        <p:spPr/>
        <p:txBody>
          <a:bodyPr/>
          <a:lstStyle/>
          <a:p>
            <a:fld id="{3B97ECEB-4F93-4803-AC8D-3C16B568AE7B}" type="slidenum">
              <a:rPr lang="nl-BE" smtClean="0"/>
              <a:t>‹nr.›</a:t>
            </a:fld>
            <a:endParaRPr lang="nl-BE"/>
          </a:p>
        </p:txBody>
      </p:sp>
      <p:sp>
        <p:nvSpPr>
          <p:cNvPr id="15" name="Tijdelijke aanduiding voor tekst 2">
            <a:extLst>
              <a:ext uri="{FF2B5EF4-FFF2-40B4-BE49-F238E27FC236}">
                <a16:creationId xmlns:a16="http://schemas.microsoft.com/office/drawing/2014/main" id="{E4452CC0-7261-40AC-9687-877193F74155}"/>
              </a:ext>
            </a:extLst>
          </p:cNvPr>
          <p:cNvSpPr>
            <a:spLocks noGrp="1"/>
          </p:cNvSpPr>
          <p:nvPr>
            <p:ph type="body" idx="13" hasCustomPrompt="1"/>
          </p:nvPr>
        </p:nvSpPr>
        <p:spPr>
          <a:xfrm>
            <a:off x="971550" y="5871957"/>
            <a:ext cx="3705225" cy="986043"/>
          </a:xfrm>
        </p:spPr>
        <p:txBody>
          <a:bodyPr/>
          <a:lstStyle>
            <a:lvl1pPr marL="0" indent="0">
              <a:buNone/>
              <a:defRPr sz="2000" b="0">
                <a:solidFill>
                  <a:schemeClr val="accent1"/>
                </a:solidFill>
              </a:defRPr>
            </a:lvl1pPr>
            <a:lvl2pPr marL="457246" indent="0">
              <a:buNone/>
              <a:defRPr sz="2000">
                <a:solidFill>
                  <a:schemeClr val="tx1">
                    <a:tint val="75000"/>
                  </a:schemeClr>
                </a:solidFill>
              </a:defRPr>
            </a:lvl2pPr>
            <a:lvl3pPr marL="914491" indent="0">
              <a:buNone/>
              <a:defRPr sz="1800">
                <a:solidFill>
                  <a:schemeClr val="tx1">
                    <a:tint val="75000"/>
                  </a:schemeClr>
                </a:solidFill>
              </a:defRPr>
            </a:lvl3pPr>
            <a:lvl4pPr marL="1371737" indent="0">
              <a:buNone/>
              <a:defRPr sz="1600">
                <a:solidFill>
                  <a:schemeClr val="tx1">
                    <a:tint val="75000"/>
                  </a:schemeClr>
                </a:solidFill>
              </a:defRPr>
            </a:lvl4pPr>
            <a:lvl5pPr marL="1828983" indent="0">
              <a:buNone/>
              <a:defRPr sz="1600">
                <a:solidFill>
                  <a:schemeClr val="tx1">
                    <a:tint val="75000"/>
                  </a:schemeClr>
                </a:solidFill>
              </a:defRPr>
            </a:lvl5pPr>
            <a:lvl6pPr marL="2286229" indent="0">
              <a:buNone/>
              <a:defRPr sz="1600">
                <a:solidFill>
                  <a:schemeClr val="tx1">
                    <a:tint val="75000"/>
                  </a:schemeClr>
                </a:solidFill>
              </a:defRPr>
            </a:lvl6pPr>
            <a:lvl7pPr marL="2743474" indent="0">
              <a:buNone/>
              <a:defRPr sz="1600">
                <a:solidFill>
                  <a:schemeClr val="tx1">
                    <a:tint val="75000"/>
                  </a:schemeClr>
                </a:solidFill>
              </a:defRPr>
            </a:lvl7pPr>
            <a:lvl8pPr marL="3200720" indent="0">
              <a:buNone/>
              <a:defRPr sz="1600">
                <a:solidFill>
                  <a:schemeClr val="tx1">
                    <a:tint val="75000"/>
                  </a:schemeClr>
                </a:solidFill>
              </a:defRPr>
            </a:lvl8pPr>
            <a:lvl9pPr marL="3657966" indent="0">
              <a:buNone/>
              <a:defRPr sz="1600">
                <a:solidFill>
                  <a:schemeClr val="tx1">
                    <a:tint val="75000"/>
                  </a:schemeClr>
                </a:solidFill>
              </a:defRPr>
            </a:lvl9pPr>
          </a:lstStyle>
          <a:p>
            <a:pPr lvl="0"/>
            <a:r>
              <a:rPr lang="nl-NL" dirty="0"/>
              <a:t>Subtitel</a:t>
            </a:r>
          </a:p>
        </p:txBody>
      </p:sp>
      <p:pic>
        <p:nvPicPr>
          <p:cNvPr id="18" name="Graphic 17">
            <a:extLst>
              <a:ext uri="{FF2B5EF4-FFF2-40B4-BE49-F238E27FC236}">
                <a16:creationId xmlns:a16="http://schemas.microsoft.com/office/drawing/2014/main" id="{D658B79C-4D8F-4AC8-889A-D70DFDE2689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718697" y="3162572"/>
            <a:ext cx="3472529" cy="3695427"/>
          </a:xfrm>
          <a:prstGeom prst="rect">
            <a:avLst/>
          </a:prstGeom>
        </p:spPr>
      </p:pic>
      <p:sp>
        <p:nvSpPr>
          <p:cNvPr id="22" name="Titel 21">
            <a:extLst>
              <a:ext uri="{FF2B5EF4-FFF2-40B4-BE49-F238E27FC236}">
                <a16:creationId xmlns:a16="http://schemas.microsoft.com/office/drawing/2014/main" id="{E55D0F9F-491A-4737-A125-E9426B17ACA2}"/>
              </a:ext>
            </a:extLst>
          </p:cNvPr>
          <p:cNvSpPr>
            <a:spLocks noGrp="1"/>
          </p:cNvSpPr>
          <p:nvPr>
            <p:ph type="title" hasCustomPrompt="1"/>
          </p:nvPr>
        </p:nvSpPr>
        <p:spPr>
          <a:xfrm>
            <a:off x="972000" y="3649905"/>
            <a:ext cx="3704775" cy="2025843"/>
          </a:xfrm>
        </p:spPr>
        <p:txBody>
          <a:bodyPr anchor="b"/>
          <a:lstStyle>
            <a:lvl1pPr>
              <a:defRPr sz="2600">
                <a:solidFill>
                  <a:schemeClr val="bg1"/>
                </a:solidFill>
              </a:defRPr>
            </a:lvl1pPr>
          </a:lstStyle>
          <a:p>
            <a:r>
              <a:rPr lang="nl-NL" dirty="0" err="1"/>
              <a:t>Lorem</a:t>
            </a:r>
            <a:r>
              <a:rPr lang="nl-NL" dirty="0"/>
              <a:t> </a:t>
            </a:r>
            <a:r>
              <a:rPr lang="nl-NL" dirty="0" err="1"/>
              <a:t>ipsum</a:t>
            </a:r>
            <a:endParaRPr lang="nl-BE" dirty="0"/>
          </a:p>
        </p:txBody>
      </p:sp>
    </p:spTree>
    <p:extLst>
      <p:ext uri="{BB962C8B-B14F-4D97-AF65-F5344CB8AC3E}">
        <p14:creationId xmlns:p14="http://schemas.microsoft.com/office/powerpoint/2010/main" val="7461096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62FE0BD-5AC6-43DB-B1E8-0090E937480D}"/>
              </a:ext>
            </a:extLst>
          </p:cNvPr>
          <p:cNvSpPr>
            <a:spLocks noGrp="1"/>
          </p:cNvSpPr>
          <p:nvPr>
            <p:ph type="title" hasCustomPrompt="1"/>
          </p:nvPr>
        </p:nvSpPr>
        <p:spPr/>
        <p:txBody>
          <a:bodyPr/>
          <a:lstStyle>
            <a:lvl1pPr>
              <a:defRPr/>
            </a:lvl1pPr>
          </a:lstStyle>
          <a:p>
            <a:r>
              <a:rPr lang="nl-NL" dirty="0"/>
              <a:t>Titel</a:t>
            </a:r>
            <a:endParaRPr lang="nl-BE" dirty="0"/>
          </a:p>
        </p:txBody>
      </p:sp>
      <p:sp>
        <p:nvSpPr>
          <p:cNvPr id="3" name="Tijdelijke aanduiding voor inhoud 2">
            <a:extLst>
              <a:ext uri="{FF2B5EF4-FFF2-40B4-BE49-F238E27FC236}">
                <a16:creationId xmlns:a16="http://schemas.microsoft.com/office/drawing/2014/main" id="{4E4267DC-8D78-4A46-8A37-43846E139D21}"/>
              </a:ext>
            </a:extLst>
          </p:cNvPr>
          <p:cNvSpPr>
            <a:spLocks noGrp="1"/>
          </p:cNvSpPr>
          <p:nvPr>
            <p:ph idx="1" hasCustomPrompt="1"/>
          </p:nvPr>
        </p:nvSpPr>
        <p:spPr/>
        <p:txBody>
          <a:bodyPr/>
          <a:lstStyle>
            <a:lvl5pPr>
              <a:defRPr/>
            </a:lvl5p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a:p>
            <a:pPr lvl="5"/>
            <a:r>
              <a:rPr lang="nl-NL" dirty="0"/>
              <a:t>Zesde niveau</a:t>
            </a:r>
          </a:p>
          <a:p>
            <a:pPr lvl="6"/>
            <a:r>
              <a:rPr lang="nl-NL" dirty="0"/>
              <a:t>Zevende niveau</a:t>
            </a:r>
          </a:p>
          <a:p>
            <a:pPr lvl="7"/>
            <a:r>
              <a:rPr lang="nl-NL" dirty="0"/>
              <a:t>Achtste niveau</a:t>
            </a:r>
          </a:p>
          <a:p>
            <a:pPr lvl="8"/>
            <a:r>
              <a:rPr lang="nl-NL" dirty="0"/>
              <a:t>Negende niveau</a:t>
            </a:r>
            <a:endParaRPr lang="nl-BE" dirty="0"/>
          </a:p>
        </p:txBody>
      </p:sp>
      <p:sp>
        <p:nvSpPr>
          <p:cNvPr id="4" name="Tijdelijke aanduiding voor datum 3">
            <a:extLst>
              <a:ext uri="{FF2B5EF4-FFF2-40B4-BE49-F238E27FC236}">
                <a16:creationId xmlns:a16="http://schemas.microsoft.com/office/drawing/2014/main" id="{0B57F613-5509-48F0-B8F1-499CE814B3FF}"/>
              </a:ext>
            </a:extLst>
          </p:cNvPr>
          <p:cNvSpPr>
            <a:spLocks noGrp="1"/>
          </p:cNvSpPr>
          <p:nvPr>
            <p:ph type="dt" sz="half" idx="10"/>
          </p:nvPr>
        </p:nvSpPr>
        <p:spPr/>
        <p:txBody>
          <a:bodyPr/>
          <a:lstStyle/>
          <a:p>
            <a:fld id="{B4605B0E-A83A-4389-A4BD-0C08C1DEF477}" type="datetimeFigureOut">
              <a:rPr lang="nl-BE" smtClean="0"/>
              <a:t>25/01/2023</a:t>
            </a:fld>
            <a:endParaRPr lang="nl-BE"/>
          </a:p>
        </p:txBody>
      </p:sp>
      <p:sp>
        <p:nvSpPr>
          <p:cNvPr id="5" name="Tijdelijke aanduiding voor voettekst 4">
            <a:extLst>
              <a:ext uri="{FF2B5EF4-FFF2-40B4-BE49-F238E27FC236}">
                <a16:creationId xmlns:a16="http://schemas.microsoft.com/office/drawing/2014/main" id="{359EC7F9-5F33-4760-989D-D8CBB3A95D13}"/>
              </a:ext>
            </a:extLst>
          </p:cNvPr>
          <p:cNvSpPr>
            <a:spLocks noGrp="1"/>
          </p:cNvSpPr>
          <p:nvPr>
            <p:ph type="ftr" sz="quarter" idx="11"/>
          </p:nvPr>
        </p:nvSpPr>
        <p:spPr/>
        <p:txBody>
          <a:bodyPr/>
          <a:lstStyle/>
          <a:p>
            <a:endParaRPr lang="nl-BE"/>
          </a:p>
        </p:txBody>
      </p:sp>
      <p:sp>
        <p:nvSpPr>
          <p:cNvPr id="6" name="Tijdelijke aanduiding voor dianummer 5">
            <a:extLst>
              <a:ext uri="{FF2B5EF4-FFF2-40B4-BE49-F238E27FC236}">
                <a16:creationId xmlns:a16="http://schemas.microsoft.com/office/drawing/2014/main" id="{AB1FF046-2347-4036-9394-592C685C237A}"/>
              </a:ext>
            </a:extLst>
          </p:cNvPr>
          <p:cNvSpPr>
            <a:spLocks noGrp="1"/>
          </p:cNvSpPr>
          <p:nvPr>
            <p:ph type="sldNum" sz="quarter" idx="12"/>
          </p:nvPr>
        </p:nvSpPr>
        <p:spPr/>
        <p:txBody>
          <a:bodyPr/>
          <a:lstStyle/>
          <a:p>
            <a:fld id="{3B97ECEB-4F93-4803-AC8D-3C16B568AE7B}" type="slidenum">
              <a:rPr lang="nl-BE" smtClean="0"/>
              <a:t>‹nr.›</a:t>
            </a:fld>
            <a:endParaRPr lang="nl-BE"/>
          </a:p>
        </p:txBody>
      </p:sp>
      <p:sp>
        <p:nvSpPr>
          <p:cNvPr id="8" name="Tijdelijke aanduiding voor inhoud 7">
            <a:extLst>
              <a:ext uri="{FF2B5EF4-FFF2-40B4-BE49-F238E27FC236}">
                <a16:creationId xmlns:a16="http://schemas.microsoft.com/office/drawing/2014/main" id="{11E265C9-F4A6-4C54-8194-52DB9BBACBDA}"/>
              </a:ext>
            </a:extLst>
          </p:cNvPr>
          <p:cNvSpPr>
            <a:spLocks noGrp="1"/>
          </p:cNvSpPr>
          <p:nvPr>
            <p:ph sz="quarter" idx="13" hasCustomPrompt="1"/>
          </p:nvPr>
        </p:nvSpPr>
        <p:spPr>
          <a:xfrm>
            <a:off x="6181725" y="2052000"/>
            <a:ext cx="2419350" cy="1243650"/>
          </a:xfrm>
        </p:spPr>
        <p:txBody>
          <a:bodyPr/>
          <a:lstStyle>
            <a:lvl1pPr>
              <a:defRPr sz="1300">
                <a:solidFill>
                  <a:schemeClr val="tx1"/>
                </a:solidFill>
              </a:defRPr>
            </a:lvl1pPr>
            <a:lvl2pPr>
              <a:spcAft>
                <a:spcPts val="600"/>
              </a:spcAft>
              <a:defRPr sz="1250" b="0">
                <a:solidFill>
                  <a:schemeClr val="accent5"/>
                </a:solidFill>
              </a:defRPr>
            </a:lvl2pPr>
            <a:lvl3pPr marL="108000" indent="-108000">
              <a:spcAft>
                <a:spcPts val="600"/>
              </a:spcAft>
              <a:buFont typeface="Arial" panose="020B0604020202020204" pitchFamily="34" charset="0"/>
              <a:buChar char="•"/>
              <a:defRPr sz="1250">
                <a:solidFill>
                  <a:schemeClr val="accent5"/>
                </a:solidFill>
              </a:defRPr>
            </a:lvl3pPr>
            <a:lvl4pPr marL="216000" indent="-108000">
              <a:spcAft>
                <a:spcPts val="600"/>
              </a:spcAft>
              <a:buFont typeface="Arial" panose="020B0604020202020204" pitchFamily="34" charset="0"/>
              <a:buChar char="•"/>
              <a:defRPr sz="1100" b="0">
                <a:solidFill>
                  <a:schemeClr val="accent5"/>
                </a:solidFill>
              </a:defRPr>
            </a:lvl4pPr>
            <a:lvl5pPr marL="324000" indent="-108000">
              <a:spcAft>
                <a:spcPts val="600"/>
              </a:spcAft>
              <a:buFont typeface="Arial" panose="020B0604020202020204" pitchFamily="34" charset="0"/>
              <a:buChar char="•"/>
              <a:defRPr sz="1000">
                <a:solidFill>
                  <a:schemeClr val="accent5"/>
                </a:solidFill>
              </a:defRPr>
            </a:lvl5pPr>
          </a:lstStyle>
          <a:p>
            <a:pPr lvl="0"/>
            <a:r>
              <a:rPr lang="nl-NL" dirty="0"/>
              <a:t>Dit is een subtitel h5</a:t>
            </a:r>
          </a:p>
          <a:p>
            <a:pPr lvl="1"/>
            <a:r>
              <a:rPr lang="nl-NL" dirty="0"/>
              <a:t>Dit is body copy</a:t>
            </a:r>
          </a:p>
          <a:p>
            <a:pPr lvl="2"/>
            <a:r>
              <a:rPr lang="nl-NL" dirty="0"/>
              <a:t>Derde niveau</a:t>
            </a:r>
          </a:p>
          <a:p>
            <a:pPr lvl="3"/>
            <a:r>
              <a:rPr lang="nl-NL" dirty="0"/>
              <a:t>Vierde niveau</a:t>
            </a:r>
          </a:p>
          <a:p>
            <a:pPr lvl="4"/>
            <a:r>
              <a:rPr lang="nl-NL" dirty="0"/>
              <a:t>Vijfde niveau</a:t>
            </a:r>
            <a:endParaRPr lang="nl-BE" dirty="0"/>
          </a:p>
        </p:txBody>
      </p:sp>
      <p:sp>
        <p:nvSpPr>
          <p:cNvPr id="9" name="Tijdelijke aanduiding voor inhoud 7">
            <a:extLst>
              <a:ext uri="{FF2B5EF4-FFF2-40B4-BE49-F238E27FC236}">
                <a16:creationId xmlns:a16="http://schemas.microsoft.com/office/drawing/2014/main" id="{71B519C9-EB35-4902-BFCC-188F13AD8486}"/>
              </a:ext>
            </a:extLst>
          </p:cNvPr>
          <p:cNvSpPr>
            <a:spLocks noGrp="1"/>
          </p:cNvSpPr>
          <p:nvPr>
            <p:ph sz="quarter" idx="14" hasCustomPrompt="1"/>
          </p:nvPr>
        </p:nvSpPr>
        <p:spPr>
          <a:xfrm>
            <a:off x="6181725" y="3672000"/>
            <a:ext cx="2419350" cy="1243650"/>
          </a:xfrm>
        </p:spPr>
        <p:txBody>
          <a:bodyPr/>
          <a:lstStyle>
            <a:lvl1pPr>
              <a:defRPr sz="1300">
                <a:solidFill>
                  <a:schemeClr val="tx1"/>
                </a:solidFill>
              </a:defRPr>
            </a:lvl1pPr>
            <a:lvl2pPr>
              <a:spcAft>
                <a:spcPts val="600"/>
              </a:spcAft>
              <a:defRPr sz="1250" b="0">
                <a:solidFill>
                  <a:schemeClr val="accent5"/>
                </a:solidFill>
              </a:defRPr>
            </a:lvl2pPr>
            <a:lvl3pPr marL="108000" indent="-108000">
              <a:spcAft>
                <a:spcPts val="600"/>
              </a:spcAft>
              <a:buFont typeface="Arial" panose="020B0604020202020204" pitchFamily="34" charset="0"/>
              <a:buChar char="•"/>
              <a:defRPr sz="1250">
                <a:solidFill>
                  <a:schemeClr val="accent5"/>
                </a:solidFill>
              </a:defRPr>
            </a:lvl3pPr>
            <a:lvl4pPr marL="216000" indent="-108000">
              <a:spcAft>
                <a:spcPts val="600"/>
              </a:spcAft>
              <a:buFont typeface="Arial" panose="020B0604020202020204" pitchFamily="34" charset="0"/>
              <a:buChar char="•"/>
              <a:defRPr sz="1100" b="0">
                <a:solidFill>
                  <a:schemeClr val="accent5"/>
                </a:solidFill>
              </a:defRPr>
            </a:lvl4pPr>
            <a:lvl5pPr marL="324000" indent="-108000">
              <a:spcAft>
                <a:spcPts val="600"/>
              </a:spcAft>
              <a:buFont typeface="Arial" panose="020B0604020202020204" pitchFamily="34" charset="0"/>
              <a:buChar char="•"/>
              <a:defRPr sz="1000">
                <a:solidFill>
                  <a:schemeClr val="accent5"/>
                </a:solidFill>
              </a:defRPr>
            </a:lvl5pPr>
          </a:lstStyle>
          <a:p>
            <a:pPr lvl="0"/>
            <a:r>
              <a:rPr lang="nl-NL" dirty="0"/>
              <a:t>Dit is een subtitel h5</a:t>
            </a:r>
          </a:p>
          <a:p>
            <a:pPr lvl="1"/>
            <a:r>
              <a:rPr lang="nl-NL" dirty="0"/>
              <a:t>Dit is body copy</a:t>
            </a:r>
          </a:p>
          <a:p>
            <a:pPr lvl="2"/>
            <a:r>
              <a:rPr lang="nl-NL" dirty="0"/>
              <a:t>Derde niveau</a:t>
            </a:r>
          </a:p>
          <a:p>
            <a:pPr lvl="3"/>
            <a:r>
              <a:rPr lang="nl-NL" dirty="0"/>
              <a:t>Vierde niveau</a:t>
            </a:r>
          </a:p>
          <a:p>
            <a:pPr lvl="4"/>
            <a:r>
              <a:rPr lang="nl-NL" dirty="0"/>
              <a:t>Vijfde niveau</a:t>
            </a:r>
            <a:endParaRPr lang="nl-BE" dirty="0"/>
          </a:p>
        </p:txBody>
      </p:sp>
      <p:sp>
        <p:nvSpPr>
          <p:cNvPr id="10" name="Tijdelijke aanduiding voor inhoud 7">
            <a:extLst>
              <a:ext uri="{FF2B5EF4-FFF2-40B4-BE49-F238E27FC236}">
                <a16:creationId xmlns:a16="http://schemas.microsoft.com/office/drawing/2014/main" id="{A4131F5C-1F51-45AC-BD11-7A71DFD2F1FC}"/>
              </a:ext>
            </a:extLst>
          </p:cNvPr>
          <p:cNvSpPr>
            <a:spLocks noGrp="1"/>
          </p:cNvSpPr>
          <p:nvPr>
            <p:ph sz="quarter" idx="15" hasCustomPrompt="1"/>
          </p:nvPr>
        </p:nvSpPr>
        <p:spPr>
          <a:xfrm>
            <a:off x="8802238" y="2052000"/>
            <a:ext cx="2419350" cy="1243650"/>
          </a:xfrm>
        </p:spPr>
        <p:txBody>
          <a:bodyPr/>
          <a:lstStyle>
            <a:lvl1pPr>
              <a:defRPr sz="1300">
                <a:solidFill>
                  <a:schemeClr val="tx1"/>
                </a:solidFill>
              </a:defRPr>
            </a:lvl1pPr>
            <a:lvl2pPr>
              <a:spcAft>
                <a:spcPts val="600"/>
              </a:spcAft>
              <a:defRPr sz="1250" b="0">
                <a:solidFill>
                  <a:schemeClr val="accent5"/>
                </a:solidFill>
              </a:defRPr>
            </a:lvl2pPr>
            <a:lvl3pPr marL="108000" indent="-108000">
              <a:spcAft>
                <a:spcPts val="600"/>
              </a:spcAft>
              <a:buFont typeface="Arial" panose="020B0604020202020204" pitchFamily="34" charset="0"/>
              <a:buChar char="•"/>
              <a:defRPr sz="1250">
                <a:solidFill>
                  <a:schemeClr val="accent5"/>
                </a:solidFill>
              </a:defRPr>
            </a:lvl3pPr>
            <a:lvl4pPr marL="216000" indent="-108000">
              <a:spcAft>
                <a:spcPts val="600"/>
              </a:spcAft>
              <a:buFont typeface="Arial" panose="020B0604020202020204" pitchFamily="34" charset="0"/>
              <a:buChar char="•"/>
              <a:defRPr sz="1100" b="0">
                <a:solidFill>
                  <a:schemeClr val="accent5"/>
                </a:solidFill>
              </a:defRPr>
            </a:lvl4pPr>
            <a:lvl5pPr marL="324000" indent="-108000">
              <a:spcAft>
                <a:spcPts val="600"/>
              </a:spcAft>
              <a:buFont typeface="Arial" panose="020B0604020202020204" pitchFamily="34" charset="0"/>
              <a:buChar char="•"/>
              <a:defRPr sz="1000">
                <a:solidFill>
                  <a:schemeClr val="accent5"/>
                </a:solidFill>
              </a:defRPr>
            </a:lvl5pPr>
          </a:lstStyle>
          <a:p>
            <a:pPr lvl="0"/>
            <a:r>
              <a:rPr lang="nl-NL" dirty="0"/>
              <a:t>Dit is een subtitel h5</a:t>
            </a:r>
          </a:p>
          <a:p>
            <a:pPr lvl="1"/>
            <a:r>
              <a:rPr lang="nl-NL" dirty="0"/>
              <a:t>Dit is body copy</a:t>
            </a:r>
          </a:p>
          <a:p>
            <a:pPr lvl="2"/>
            <a:r>
              <a:rPr lang="nl-NL" dirty="0"/>
              <a:t>Derde niveau</a:t>
            </a:r>
          </a:p>
          <a:p>
            <a:pPr lvl="3"/>
            <a:r>
              <a:rPr lang="nl-NL" dirty="0"/>
              <a:t>Vierde niveau</a:t>
            </a:r>
          </a:p>
          <a:p>
            <a:pPr lvl="4"/>
            <a:r>
              <a:rPr lang="nl-NL" dirty="0"/>
              <a:t>Vijfde niveau</a:t>
            </a:r>
            <a:endParaRPr lang="nl-BE" dirty="0"/>
          </a:p>
        </p:txBody>
      </p:sp>
      <p:sp>
        <p:nvSpPr>
          <p:cNvPr id="11" name="Tijdelijke aanduiding voor inhoud 7">
            <a:extLst>
              <a:ext uri="{FF2B5EF4-FFF2-40B4-BE49-F238E27FC236}">
                <a16:creationId xmlns:a16="http://schemas.microsoft.com/office/drawing/2014/main" id="{1DE14158-2F1E-4BD0-9E16-AA9B98FD9FF5}"/>
              </a:ext>
            </a:extLst>
          </p:cNvPr>
          <p:cNvSpPr>
            <a:spLocks noGrp="1"/>
          </p:cNvSpPr>
          <p:nvPr>
            <p:ph sz="quarter" idx="16" hasCustomPrompt="1"/>
          </p:nvPr>
        </p:nvSpPr>
        <p:spPr>
          <a:xfrm>
            <a:off x="8802238" y="3672000"/>
            <a:ext cx="2419350" cy="1243650"/>
          </a:xfrm>
        </p:spPr>
        <p:txBody>
          <a:bodyPr/>
          <a:lstStyle>
            <a:lvl1pPr>
              <a:defRPr sz="1300">
                <a:solidFill>
                  <a:schemeClr val="tx1"/>
                </a:solidFill>
              </a:defRPr>
            </a:lvl1pPr>
            <a:lvl2pPr>
              <a:spcAft>
                <a:spcPts val="600"/>
              </a:spcAft>
              <a:defRPr sz="1250" b="0">
                <a:solidFill>
                  <a:schemeClr val="accent5"/>
                </a:solidFill>
              </a:defRPr>
            </a:lvl2pPr>
            <a:lvl3pPr marL="108000" indent="-108000">
              <a:spcAft>
                <a:spcPts val="600"/>
              </a:spcAft>
              <a:buFont typeface="Arial" panose="020B0604020202020204" pitchFamily="34" charset="0"/>
              <a:buChar char="•"/>
              <a:defRPr sz="1250">
                <a:solidFill>
                  <a:schemeClr val="accent5"/>
                </a:solidFill>
              </a:defRPr>
            </a:lvl3pPr>
            <a:lvl4pPr marL="216000" indent="-108000">
              <a:spcAft>
                <a:spcPts val="600"/>
              </a:spcAft>
              <a:buFont typeface="Arial" panose="020B0604020202020204" pitchFamily="34" charset="0"/>
              <a:buChar char="•"/>
              <a:defRPr sz="1100" b="0">
                <a:solidFill>
                  <a:schemeClr val="accent5"/>
                </a:solidFill>
              </a:defRPr>
            </a:lvl4pPr>
            <a:lvl5pPr marL="324000" indent="-108000">
              <a:spcAft>
                <a:spcPts val="600"/>
              </a:spcAft>
              <a:buFont typeface="Arial" panose="020B0604020202020204" pitchFamily="34" charset="0"/>
              <a:buChar char="•"/>
              <a:defRPr sz="1000">
                <a:solidFill>
                  <a:schemeClr val="accent5"/>
                </a:solidFill>
              </a:defRPr>
            </a:lvl5pPr>
          </a:lstStyle>
          <a:p>
            <a:pPr lvl="0"/>
            <a:r>
              <a:rPr lang="nl-NL" dirty="0"/>
              <a:t>Dit is een subtitel h5</a:t>
            </a:r>
          </a:p>
          <a:p>
            <a:pPr lvl="1"/>
            <a:r>
              <a:rPr lang="nl-NL" dirty="0"/>
              <a:t>Dit is body copy</a:t>
            </a:r>
          </a:p>
          <a:p>
            <a:pPr lvl="2"/>
            <a:r>
              <a:rPr lang="nl-NL" dirty="0"/>
              <a:t>Derde niveau</a:t>
            </a:r>
          </a:p>
          <a:p>
            <a:pPr lvl="3"/>
            <a:r>
              <a:rPr lang="nl-NL" dirty="0"/>
              <a:t>Vierde niveau</a:t>
            </a:r>
          </a:p>
          <a:p>
            <a:pPr lvl="4"/>
            <a:r>
              <a:rPr lang="nl-NL" dirty="0"/>
              <a:t>Vijfde niveau</a:t>
            </a:r>
            <a:endParaRPr lang="nl-BE" dirty="0"/>
          </a:p>
        </p:txBody>
      </p:sp>
    </p:spTree>
    <p:extLst>
      <p:ext uri="{BB962C8B-B14F-4D97-AF65-F5344CB8AC3E}">
        <p14:creationId xmlns:p14="http://schemas.microsoft.com/office/powerpoint/2010/main" val="1033308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eeld 18% en tekst">
    <p:spTree>
      <p:nvGrpSpPr>
        <p:cNvPr id="1" name=""/>
        <p:cNvGrpSpPr/>
        <p:nvPr/>
      </p:nvGrpSpPr>
      <p:grpSpPr>
        <a:xfrm>
          <a:off x="0" y="0"/>
          <a:ext cx="0" cy="0"/>
          <a:chOff x="0" y="0"/>
          <a:chExt cx="0" cy="0"/>
        </a:xfrm>
      </p:grpSpPr>
      <p:sp>
        <p:nvSpPr>
          <p:cNvPr id="9" name="Tijdelijke aanduiding voor afbeelding 8">
            <a:extLst>
              <a:ext uri="{FF2B5EF4-FFF2-40B4-BE49-F238E27FC236}">
                <a16:creationId xmlns:a16="http://schemas.microsoft.com/office/drawing/2014/main" id="{DE4FF828-2DC4-468B-A190-4A87CF350CF6}"/>
              </a:ext>
            </a:extLst>
          </p:cNvPr>
          <p:cNvSpPr>
            <a:spLocks noGrp="1"/>
          </p:cNvSpPr>
          <p:nvPr>
            <p:ph type="pic" sz="quarter" idx="13"/>
          </p:nvPr>
        </p:nvSpPr>
        <p:spPr>
          <a:xfrm>
            <a:off x="-1" y="1331913"/>
            <a:ext cx="2268000" cy="5526087"/>
          </a:xfrm>
          <a:solidFill>
            <a:schemeClr val="bg1">
              <a:lumMod val="95000"/>
            </a:schemeClr>
          </a:solidFill>
        </p:spPr>
        <p:txBody>
          <a:bodyPr anchor="ctr"/>
          <a:lstStyle>
            <a:lvl1pPr algn="ctr">
              <a:defRPr sz="1200" b="0"/>
            </a:lvl1pPr>
          </a:lstStyle>
          <a:p>
            <a:r>
              <a:rPr lang="nl-NL"/>
              <a:t>Klik op het pictogram als u een afbeelding wilt toevoegen</a:t>
            </a:r>
            <a:endParaRPr lang="nl-BE"/>
          </a:p>
        </p:txBody>
      </p:sp>
      <p:sp>
        <p:nvSpPr>
          <p:cNvPr id="2" name="Titel 1">
            <a:extLst>
              <a:ext uri="{FF2B5EF4-FFF2-40B4-BE49-F238E27FC236}">
                <a16:creationId xmlns:a16="http://schemas.microsoft.com/office/drawing/2014/main" id="{E240777F-E12F-412D-8BD9-4816B7FADED7}"/>
              </a:ext>
            </a:extLst>
          </p:cNvPr>
          <p:cNvSpPr>
            <a:spLocks noGrp="1"/>
          </p:cNvSpPr>
          <p:nvPr>
            <p:ph type="title"/>
          </p:nvPr>
        </p:nvSpPr>
        <p:spPr/>
        <p:txBody>
          <a:bodyPr/>
          <a:lstStyle/>
          <a:p>
            <a:r>
              <a:rPr lang="nl-NL"/>
              <a:t>Klik om stijl te bewerken</a:t>
            </a:r>
            <a:endParaRPr lang="nl-BE" dirty="0"/>
          </a:p>
        </p:txBody>
      </p:sp>
      <p:sp>
        <p:nvSpPr>
          <p:cNvPr id="4" name="Tijdelijke aanduiding voor inhoud 3">
            <a:extLst>
              <a:ext uri="{FF2B5EF4-FFF2-40B4-BE49-F238E27FC236}">
                <a16:creationId xmlns:a16="http://schemas.microsoft.com/office/drawing/2014/main" id="{4FCC309A-B5A2-41B5-AD76-ADE59364847A}"/>
              </a:ext>
            </a:extLst>
          </p:cNvPr>
          <p:cNvSpPr>
            <a:spLocks noGrp="1"/>
          </p:cNvSpPr>
          <p:nvPr>
            <p:ph sz="half" idx="2" hasCustomPrompt="1"/>
          </p:nvPr>
        </p:nvSpPr>
        <p:spPr>
          <a:xfrm>
            <a:off x="3384000" y="2052000"/>
            <a:ext cx="5217075" cy="4351338"/>
          </a:xfrm>
        </p:spPr>
        <p:txBody>
          <a:bodyPr/>
          <a:lstStyle>
            <a:lvl1pPr>
              <a:spcAft>
                <a:spcPts val="1400"/>
              </a:spcAft>
              <a:defRPr/>
            </a:lvl1pPr>
            <a:lvl2pPr>
              <a:lnSpc>
                <a:spcPts val="1700"/>
              </a:lnSpc>
              <a:defRPr sz="1400" b="0">
                <a:solidFill>
                  <a:schemeClr val="accent5"/>
                </a:solidFill>
              </a:defRPr>
            </a:lvl2pPr>
            <a:lvl3pPr>
              <a:spcBef>
                <a:spcPts val="1400"/>
              </a:spcBef>
              <a:defRPr sz="1400" b="1">
                <a:solidFill>
                  <a:schemeClr val="tx2"/>
                </a:solidFill>
              </a:defRPr>
            </a:lvl3pPr>
            <a:lvl4pPr marL="144000" indent="-144000">
              <a:spcAft>
                <a:spcPts val="600"/>
              </a:spcAft>
              <a:buFont typeface="Arial" panose="020B0604020202020204" pitchFamily="34" charset="0"/>
              <a:buChar char="•"/>
              <a:defRPr sz="1400" b="0">
                <a:solidFill>
                  <a:schemeClr val="tx1"/>
                </a:solidFill>
              </a:defRPr>
            </a:lvl4pPr>
            <a:lvl5pPr marL="288000" indent="-144000">
              <a:spcAft>
                <a:spcPts val="600"/>
              </a:spcAft>
              <a:buFont typeface="Arial" panose="020B0604020202020204" pitchFamily="34" charset="0"/>
              <a:buChar char="•"/>
              <a:defRPr/>
            </a:lvl5pPr>
            <a:lvl6pPr marL="288000" indent="0">
              <a:buFont typeface="Arial" panose="020B0604020202020204" pitchFamily="34" charset="0"/>
              <a:buNone/>
              <a:defRPr/>
            </a:lvl6pPr>
            <a:lvl7pPr marL="432000" indent="-144000">
              <a:buFont typeface="Arial" panose="020B0604020202020204" pitchFamily="34" charset="0"/>
              <a:buChar char="•"/>
              <a:defRPr sz="1100"/>
            </a:lvl7pPr>
            <a:lvl8pPr marL="432000" indent="0">
              <a:buNone/>
              <a:defRPr/>
            </a:lvl8pPr>
            <a:lvl9pPr marL="576000" indent="-144000">
              <a:buFont typeface="Arial" panose="020B0604020202020204" pitchFamily="34" charset="0"/>
              <a:buChar char="•"/>
              <a:defRPr/>
            </a:lvl9p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a:p>
            <a:pPr lvl="5"/>
            <a:r>
              <a:rPr lang="nl-NL" dirty="0"/>
              <a:t>Zesde niveau</a:t>
            </a:r>
          </a:p>
          <a:p>
            <a:pPr lvl="6"/>
            <a:r>
              <a:rPr lang="nl-NL" dirty="0"/>
              <a:t>Zevende niveau</a:t>
            </a:r>
          </a:p>
          <a:p>
            <a:pPr lvl="7"/>
            <a:r>
              <a:rPr lang="nl-NL" dirty="0"/>
              <a:t>Achtste niveau</a:t>
            </a:r>
          </a:p>
          <a:p>
            <a:pPr lvl="8"/>
            <a:r>
              <a:rPr lang="nl-NL" dirty="0"/>
              <a:t>Negende niveau</a:t>
            </a:r>
            <a:endParaRPr lang="nl-BE" dirty="0"/>
          </a:p>
        </p:txBody>
      </p:sp>
      <p:sp>
        <p:nvSpPr>
          <p:cNvPr id="5" name="Tijdelijke aanduiding voor datum 4">
            <a:extLst>
              <a:ext uri="{FF2B5EF4-FFF2-40B4-BE49-F238E27FC236}">
                <a16:creationId xmlns:a16="http://schemas.microsoft.com/office/drawing/2014/main" id="{DDEB4657-0B27-4B02-BD29-B9FA1CC2A1D2}"/>
              </a:ext>
            </a:extLst>
          </p:cNvPr>
          <p:cNvSpPr>
            <a:spLocks noGrp="1"/>
          </p:cNvSpPr>
          <p:nvPr>
            <p:ph type="dt" sz="half" idx="10"/>
          </p:nvPr>
        </p:nvSpPr>
        <p:spPr/>
        <p:txBody>
          <a:bodyPr/>
          <a:lstStyle/>
          <a:p>
            <a:fld id="{B4605B0E-A83A-4389-A4BD-0C08C1DEF477}" type="datetimeFigureOut">
              <a:rPr lang="nl-BE" smtClean="0"/>
              <a:t>25/01/2023</a:t>
            </a:fld>
            <a:endParaRPr lang="nl-BE"/>
          </a:p>
        </p:txBody>
      </p:sp>
      <p:sp>
        <p:nvSpPr>
          <p:cNvPr id="6" name="Tijdelijke aanduiding voor voettekst 5">
            <a:extLst>
              <a:ext uri="{FF2B5EF4-FFF2-40B4-BE49-F238E27FC236}">
                <a16:creationId xmlns:a16="http://schemas.microsoft.com/office/drawing/2014/main" id="{F358579B-F616-403E-9EC7-F9B9EE2C1952}"/>
              </a:ext>
            </a:extLst>
          </p:cNvPr>
          <p:cNvSpPr>
            <a:spLocks noGrp="1"/>
          </p:cNvSpPr>
          <p:nvPr>
            <p:ph type="ftr" sz="quarter" idx="11"/>
          </p:nvPr>
        </p:nvSpPr>
        <p:spPr/>
        <p:txBody>
          <a:bodyPr/>
          <a:lstStyle/>
          <a:p>
            <a:endParaRPr lang="nl-BE"/>
          </a:p>
        </p:txBody>
      </p:sp>
      <p:sp>
        <p:nvSpPr>
          <p:cNvPr id="7" name="Tijdelijke aanduiding voor dianummer 6">
            <a:extLst>
              <a:ext uri="{FF2B5EF4-FFF2-40B4-BE49-F238E27FC236}">
                <a16:creationId xmlns:a16="http://schemas.microsoft.com/office/drawing/2014/main" id="{41ED90CB-E172-4AB6-AEF9-C7DEADC9B9BE}"/>
              </a:ext>
            </a:extLst>
          </p:cNvPr>
          <p:cNvSpPr>
            <a:spLocks noGrp="1"/>
          </p:cNvSpPr>
          <p:nvPr>
            <p:ph type="sldNum" sz="quarter" idx="12"/>
          </p:nvPr>
        </p:nvSpPr>
        <p:spPr/>
        <p:txBody>
          <a:bodyPr/>
          <a:lstStyle/>
          <a:p>
            <a:fld id="{3B97ECEB-4F93-4803-AC8D-3C16B568AE7B}" type="slidenum">
              <a:rPr lang="nl-BE" smtClean="0"/>
              <a:t>‹nr.›</a:t>
            </a:fld>
            <a:endParaRPr lang="nl-BE"/>
          </a:p>
        </p:txBody>
      </p:sp>
    </p:spTree>
    <p:extLst>
      <p:ext uri="{BB962C8B-B14F-4D97-AF65-F5344CB8AC3E}">
        <p14:creationId xmlns:p14="http://schemas.microsoft.com/office/powerpoint/2010/main" val="700077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eeld 29% en tekst">
    <p:spTree>
      <p:nvGrpSpPr>
        <p:cNvPr id="1" name=""/>
        <p:cNvGrpSpPr/>
        <p:nvPr/>
      </p:nvGrpSpPr>
      <p:grpSpPr>
        <a:xfrm>
          <a:off x="0" y="0"/>
          <a:ext cx="0" cy="0"/>
          <a:chOff x="0" y="0"/>
          <a:chExt cx="0" cy="0"/>
        </a:xfrm>
      </p:grpSpPr>
      <p:sp>
        <p:nvSpPr>
          <p:cNvPr id="9" name="Tijdelijke aanduiding voor afbeelding 8">
            <a:extLst>
              <a:ext uri="{FF2B5EF4-FFF2-40B4-BE49-F238E27FC236}">
                <a16:creationId xmlns:a16="http://schemas.microsoft.com/office/drawing/2014/main" id="{DE4FF828-2DC4-468B-A190-4A87CF350CF6}"/>
              </a:ext>
            </a:extLst>
          </p:cNvPr>
          <p:cNvSpPr>
            <a:spLocks noGrp="1"/>
          </p:cNvSpPr>
          <p:nvPr>
            <p:ph type="pic" sz="quarter" idx="13"/>
          </p:nvPr>
        </p:nvSpPr>
        <p:spPr>
          <a:xfrm>
            <a:off x="-1" y="1331913"/>
            <a:ext cx="3567600" cy="5526087"/>
          </a:xfrm>
          <a:solidFill>
            <a:schemeClr val="bg1">
              <a:lumMod val="95000"/>
            </a:schemeClr>
          </a:solidFill>
        </p:spPr>
        <p:txBody>
          <a:bodyPr anchor="ctr"/>
          <a:lstStyle>
            <a:lvl1pPr algn="ctr">
              <a:defRPr sz="1200" b="0"/>
            </a:lvl1pPr>
          </a:lstStyle>
          <a:p>
            <a:r>
              <a:rPr lang="nl-NL"/>
              <a:t>Klik op het pictogram als u een afbeelding wilt toevoegen</a:t>
            </a:r>
            <a:endParaRPr lang="nl-BE" dirty="0"/>
          </a:p>
        </p:txBody>
      </p:sp>
      <p:sp>
        <p:nvSpPr>
          <p:cNvPr id="2" name="Titel 1">
            <a:extLst>
              <a:ext uri="{FF2B5EF4-FFF2-40B4-BE49-F238E27FC236}">
                <a16:creationId xmlns:a16="http://schemas.microsoft.com/office/drawing/2014/main" id="{E240777F-E12F-412D-8BD9-4816B7FADED7}"/>
              </a:ext>
            </a:extLst>
          </p:cNvPr>
          <p:cNvSpPr>
            <a:spLocks noGrp="1"/>
          </p:cNvSpPr>
          <p:nvPr>
            <p:ph type="title"/>
          </p:nvPr>
        </p:nvSpPr>
        <p:spPr/>
        <p:txBody>
          <a:bodyPr/>
          <a:lstStyle/>
          <a:p>
            <a:r>
              <a:rPr lang="nl-NL"/>
              <a:t>Klik om stijl te bewerken</a:t>
            </a:r>
            <a:endParaRPr lang="nl-BE" dirty="0"/>
          </a:p>
        </p:txBody>
      </p:sp>
      <p:sp>
        <p:nvSpPr>
          <p:cNvPr id="4" name="Tijdelijke aanduiding voor inhoud 3">
            <a:extLst>
              <a:ext uri="{FF2B5EF4-FFF2-40B4-BE49-F238E27FC236}">
                <a16:creationId xmlns:a16="http://schemas.microsoft.com/office/drawing/2014/main" id="{4FCC309A-B5A2-41B5-AD76-ADE59364847A}"/>
              </a:ext>
            </a:extLst>
          </p:cNvPr>
          <p:cNvSpPr>
            <a:spLocks noGrp="1"/>
          </p:cNvSpPr>
          <p:nvPr>
            <p:ph sz="half" idx="2" hasCustomPrompt="1"/>
          </p:nvPr>
        </p:nvSpPr>
        <p:spPr>
          <a:xfrm>
            <a:off x="4680000" y="2052000"/>
            <a:ext cx="5217075" cy="4351338"/>
          </a:xfrm>
        </p:spPr>
        <p:txBody>
          <a:bodyPr/>
          <a:lstStyle>
            <a:lvl1pPr>
              <a:spcAft>
                <a:spcPts val="1400"/>
              </a:spcAft>
              <a:defRPr/>
            </a:lvl1pPr>
            <a:lvl2pPr>
              <a:lnSpc>
                <a:spcPts val="1700"/>
              </a:lnSpc>
              <a:defRPr sz="1400" b="0">
                <a:solidFill>
                  <a:schemeClr val="accent5"/>
                </a:solidFill>
              </a:defRPr>
            </a:lvl2pPr>
            <a:lvl3pPr>
              <a:spcBef>
                <a:spcPts val="1400"/>
              </a:spcBef>
              <a:defRPr sz="1400" b="1">
                <a:solidFill>
                  <a:schemeClr val="tx2"/>
                </a:solidFill>
              </a:defRPr>
            </a:lvl3pPr>
            <a:lvl4pPr marL="144000" indent="-144000">
              <a:spcAft>
                <a:spcPts val="600"/>
              </a:spcAft>
              <a:buFont typeface="Arial" panose="020B0604020202020204" pitchFamily="34" charset="0"/>
              <a:buChar char="•"/>
              <a:defRPr sz="1400" b="0">
                <a:solidFill>
                  <a:schemeClr val="tx1"/>
                </a:solidFill>
              </a:defRPr>
            </a:lvl4pPr>
            <a:lvl5pPr marL="288000" indent="-144000">
              <a:spcAft>
                <a:spcPts val="600"/>
              </a:spcAft>
              <a:buFont typeface="Arial" panose="020B0604020202020204" pitchFamily="34" charset="0"/>
              <a:buChar char="•"/>
              <a:defRPr/>
            </a:lvl5pPr>
            <a:lvl6pPr marL="288000" indent="0">
              <a:buNone/>
              <a:defRPr/>
            </a:lvl6pPr>
            <a:lvl7pPr marL="432000" indent="-144000">
              <a:buFont typeface="Arial" panose="020B0604020202020204" pitchFamily="34" charset="0"/>
              <a:buChar char="•"/>
              <a:defRPr sz="1100"/>
            </a:lvl7pPr>
            <a:lvl8pPr marL="432000" indent="0">
              <a:buNone/>
              <a:defRPr/>
            </a:lvl8pPr>
            <a:lvl9pPr marL="576000" indent="-144000">
              <a:buFont typeface="Arial" panose="020B0604020202020204" pitchFamily="34" charset="0"/>
              <a:buChar char="•"/>
              <a:defRPr/>
            </a:lvl9p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a:p>
            <a:pPr lvl="5"/>
            <a:r>
              <a:rPr lang="nl-NL" dirty="0"/>
              <a:t>Zesde niveau</a:t>
            </a:r>
          </a:p>
          <a:p>
            <a:pPr lvl="6"/>
            <a:r>
              <a:rPr lang="nl-NL" dirty="0"/>
              <a:t>Zevende niveau</a:t>
            </a:r>
          </a:p>
          <a:p>
            <a:pPr lvl="7"/>
            <a:r>
              <a:rPr lang="nl-NL" dirty="0"/>
              <a:t>Achtste niveau</a:t>
            </a:r>
          </a:p>
          <a:p>
            <a:pPr lvl="8"/>
            <a:r>
              <a:rPr lang="nl-NL" dirty="0"/>
              <a:t>Negende niveau</a:t>
            </a:r>
          </a:p>
          <a:p>
            <a:pPr lvl="5"/>
            <a:endParaRPr lang="nl-BE" dirty="0"/>
          </a:p>
        </p:txBody>
      </p:sp>
      <p:sp>
        <p:nvSpPr>
          <p:cNvPr id="5" name="Tijdelijke aanduiding voor datum 4">
            <a:extLst>
              <a:ext uri="{FF2B5EF4-FFF2-40B4-BE49-F238E27FC236}">
                <a16:creationId xmlns:a16="http://schemas.microsoft.com/office/drawing/2014/main" id="{DDEB4657-0B27-4B02-BD29-B9FA1CC2A1D2}"/>
              </a:ext>
            </a:extLst>
          </p:cNvPr>
          <p:cNvSpPr>
            <a:spLocks noGrp="1"/>
          </p:cNvSpPr>
          <p:nvPr>
            <p:ph type="dt" sz="half" idx="10"/>
          </p:nvPr>
        </p:nvSpPr>
        <p:spPr/>
        <p:txBody>
          <a:bodyPr/>
          <a:lstStyle/>
          <a:p>
            <a:fld id="{B4605B0E-A83A-4389-A4BD-0C08C1DEF477}" type="datetimeFigureOut">
              <a:rPr lang="nl-BE" smtClean="0"/>
              <a:t>25/01/2023</a:t>
            </a:fld>
            <a:endParaRPr lang="nl-BE"/>
          </a:p>
        </p:txBody>
      </p:sp>
      <p:sp>
        <p:nvSpPr>
          <p:cNvPr id="6" name="Tijdelijke aanduiding voor voettekst 5">
            <a:extLst>
              <a:ext uri="{FF2B5EF4-FFF2-40B4-BE49-F238E27FC236}">
                <a16:creationId xmlns:a16="http://schemas.microsoft.com/office/drawing/2014/main" id="{F358579B-F616-403E-9EC7-F9B9EE2C1952}"/>
              </a:ext>
            </a:extLst>
          </p:cNvPr>
          <p:cNvSpPr>
            <a:spLocks noGrp="1"/>
          </p:cNvSpPr>
          <p:nvPr>
            <p:ph type="ftr" sz="quarter" idx="11"/>
          </p:nvPr>
        </p:nvSpPr>
        <p:spPr/>
        <p:txBody>
          <a:bodyPr/>
          <a:lstStyle/>
          <a:p>
            <a:endParaRPr lang="nl-BE"/>
          </a:p>
        </p:txBody>
      </p:sp>
      <p:sp>
        <p:nvSpPr>
          <p:cNvPr id="7" name="Tijdelijke aanduiding voor dianummer 6">
            <a:extLst>
              <a:ext uri="{FF2B5EF4-FFF2-40B4-BE49-F238E27FC236}">
                <a16:creationId xmlns:a16="http://schemas.microsoft.com/office/drawing/2014/main" id="{41ED90CB-E172-4AB6-AEF9-C7DEADC9B9BE}"/>
              </a:ext>
            </a:extLst>
          </p:cNvPr>
          <p:cNvSpPr>
            <a:spLocks noGrp="1"/>
          </p:cNvSpPr>
          <p:nvPr>
            <p:ph type="sldNum" sz="quarter" idx="12"/>
          </p:nvPr>
        </p:nvSpPr>
        <p:spPr/>
        <p:txBody>
          <a:bodyPr/>
          <a:lstStyle/>
          <a:p>
            <a:fld id="{3B97ECEB-4F93-4803-AC8D-3C16B568AE7B}" type="slidenum">
              <a:rPr lang="nl-BE" smtClean="0"/>
              <a:t>‹nr.›</a:t>
            </a:fld>
            <a:endParaRPr lang="nl-BE"/>
          </a:p>
        </p:txBody>
      </p:sp>
    </p:spTree>
    <p:extLst>
      <p:ext uri="{BB962C8B-B14F-4D97-AF65-F5344CB8AC3E}">
        <p14:creationId xmlns:p14="http://schemas.microsoft.com/office/powerpoint/2010/main" val="3160831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eeld 40% en tekst">
    <p:spTree>
      <p:nvGrpSpPr>
        <p:cNvPr id="1" name=""/>
        <p:cNvGrpSpPr/>
        <p:nvPr/>
      </p:nvGrpSpPr>
      <p:grpSpPr>
        <a:xfrm>
          <a:off x="0" y="0"/>
          <a:ext cx="0" cy="0"/>
          <a:chOff x="0" y="0"/>
          <a:chExt cx="0" cy="0"/>
        </a:xfrm>
      </p:grpSpPr>
      <p:sp>
        <p:nvSpPr>
          <p:cNvPr id="9" name="Tijdelijke aanduiding voor afbeelding 8">
            <a:extLst>
              <a:ext uri="{FF2B5EF4-FFF2-40B4-BE49-F238E27FC236}">
                <a16:creationId xmlns:a16="http://schemas.microsoft.com/office/drawing/2014/main" id="{DE4FF828-2DC4-468B-A190-4A87CF350CF6}"/>
              </a:ext>
            </a:extLst>
          </p:cNvPr>
          <p:cNvSpPr>
            <a:spLocks noGrp="1"/>
          </p:cNvSpPr>
          <p:nvPr>
            <p:ph type="pic" sz="quarter" idx="13"/>
          </p:nvPr>
        </p:nvSpPr>
        <p:spPr>
          <a:xfrm>
            <a:off x="-2" y="1331913"/>
            <a:ext cx="4872039" cy="5526087"/>
          </a:xfrm>
          <a:solidFill>
            <a:schemeClr val="bg1">
              <a:lumMod val="95000"/>
            </a:schemeClr>
          </a:solidFill>
        </p:spPr>
        <p:txBody>
          <a:bodyPr anchor="ctr"/>
          <a:lstStyle>
            <a:lvl1pPr algn="ctr">
              <a:defRPr sz="1200" b="0"/>
            </a:lvl1pPr>
          </a:lstStyle>
          <a:p>
            <a:r>
              <a:rPr lang="nl-NL"/>
              <a:t>Klik op het pictogram als u een afbeelding wilt toevoegen</a:t>
            </a:r>
            <a:endParaRPr lang="nl-BE"/>
          </a:p>
        </p:txBody>
      </p:sp>
      <p:sp>
        <p:nvSpPr>
          <p:cNvPr id="2" name="Titel 1">
            <a:extLst>
              <a:ext uri="{FF2B5EF4-FFF2-40B4-BE49-F238E27FC236}">
                <a16:creationId xmlns:a16="http://schemas.microsoft.com/office/drawing/2014/main" id="{E240777F-E12F-412D-8BD9-4816B7FADED7}"/>
              </a:ext>
            </a:extLst>
          </p:cNvPr>
          <p:cNvSpPr>
            <a:spLocks noGrp="1"/>
          </p:cNvSpPr>
          <p:nvPr>
            <p:ph type="title"/>
          </p:nvPr>
        </p:nvSpPr>
        <p:spPr/>
        <p:txBody>
          <a:bodyPr/>
          <a:lstStyle/>
          <a:p>
            <a:r>
              <a:rPr lang="nl-NL"/>
              <a:t>Klik om stijl te bewerken</a:t>
            </a:r>
            <a:endParaRPr lang="nl-BE" dirty="0"/>
          </a:p>
        </p:txBody>
      </p:sp>
      <p:sp>
        <p:nvSpPr>
          <p:cNvPr id="4" name="Tijdelijke aanduiding voor inhoud 3">
            <a:extLst>
              <a:ext uri="{FF2B5EF4-FFF2-40B4-BE49-F238E27FC236}">
                <a16:creationId xmlns:a16="http://schemas.microsoft.com/office/drawing/2014/main" id="{4FCC309A-B5A2-41B5-AD76-ADE59364847A}"/>
              </a:ext>
            </a:extLst>
          </p:cNvPr>
          <p:cNvSpPr>
            <a:spLocks noGrp="1"/>
          </p:cNvSpPr>
          <p:nvPr>
            <p:ph sz="half" idx="2" hasCustomPrompt="1"/>
          </p:nvPr>
        </p:nvSpPr>
        <p:spPr>
          <a:xfrm>
            <a:off x="5992537" y="2052000"/>
            <a:ext cx="5217075" cy="4351338"/>
          </a:xfrm>
        </p:spPr>
        <p:txBody>
          <a:bodyPr/>
          <a:lstStyle>
            <a:lvl1pPr>
              <a:spcAft>
                <a:spcPts val="1400"/>
              </a:spcAft>
              <a:defRPr/>
            </a:lvl1pPr>
            <a:lvl2pPr>
              <a:lnSpc>
                <a:spcPts val="1700"/>
              </a:lnSpc>
              <a:defRPr sz="1400" b="0">
                <a:solidFill>
                  <a:schemeClr val="accent5"/>
                </a:solidFill>
              </a:defRPr>
            </a:lvl2pPr>
            <a:lvl3pPr>
              <a:spcBef>
                <a:spcPts val="1400"/>
              </a:spcBef>
              <a:defRPr sz="1400" b="1">
                <a:solidFill>
                  <a:schemeClr val="tx2"/>
                </a:solidFill>
              </a:defRPr>
            </a:lvl3pPr>
            <a:lvl4pPr marL="144000" indent="-144000">
              <a:spcAft>
                <a:spcPts val="600"/>
              </a:spcAft>
              <a:buFont typeface="Arial" panose="020B0604020202020204" pitchFamily="34" charset="0"/>
              <a:buChar char="•"/>
              <a:defRPr sz="1400" b="0">
                <a:solidFill>
                  <a:schemeClr val="tx1"/>
                </a:solidFill>
              </a:defRPr>
            </a:lvl4pPr>
            <a:lvl5pPr marL="288000" indent="-144000">
              <a:spcAft>
                <a:spcPts val="600"/>
              </a:spcAft>
              <a:buFont typeface="Arial" panose="020B0604020202020204" pitchFamily="34" charset="0"/>
              <a:buChar char="•"/>
              <a:defRPr/>
            </a:lvl5pPr>
            <a:lvl6pPr marL="288000" indent="0">
              <a:buNone/>
              <a:defRPr/>
            </a:lvl6pPr>
            <a:lvl7pPr marL="432000" indent="-144000">
              <a:buFont typeface="Arial" panose="020B0604020202020204" pitchFamily="34" charset="0"/>
              <a:buChar char="•"/>
              <a:defRPr sz="1100"/>
            </a:lvl7pPr>
            <a:lvl8pPr marL="432000" indent="0">
              <a:buNone/>
              <a:defRPr/>
            </a:lvl8pPr>
            <a:lvl9pPr marL="576000" indent="-144000">
              <a:buFont typeface="Arial" panose="020B0604020202020204" pitchFamily="34" charset="0"/>
              <a:buChar char="•"/>
              <a:defRPr/>
            </a:lvl9p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a:p>
            <a:pPr lvl="5"/>
            <a:r>
              <a:rPr lang="nl-NL" dirty="0"/>
              <a:t>Zesde niveau</a:t>
            </a:r>
          </a:p>
          <a:p>
            <a:pPr lvl="6"/>
            <a:r>
              <a:rPr lang="nl-NL" dirty="0"/>
              <a:t>Zevende niveau</a:t>
            </a:r>
          </a:p>
          <a:p>
            <a:pPr lvl="7"/>
            <a:r>
              <a:rPr lang="nl-NL" dirty="0"/>
              <a:t>Achtste niveau</a:t>
            </a:r>
          </a:p>
          <a:p>
            <a:pPr lvl="8"/>
            <a:r>
              <a:rPr lang="nl-NL" dirty="0"/>
              <a:t>Negende niveau</a:t>
            </a:r>
          </a:p>
          <a:p>
            <a:pPr lvl="5"/>
            <a:endParaRPr lang="nl-BE" dirty="0"/>
          </a:p>
        </p:txBody>
      </p:sp>
      <p:sp>
        <p:nvSpPr>
          <p:cNvPr id="5" name="Tijdelijke aanduiding voor datum 4">
            <a:extLst>
              <a:ext uri="{FF2B5EF4-FFF2-40B4-BE49-F238E27FC236}">
                <a16:creationId xmlns:a16="http://schemas.microsoft.com/office/drawing/2014/main" id="{DDEB4657-0B27-4B02-BD29-B9FA1CC2A1D2}"/>
              </a:ext>
            </a:extLst>
          </p:cNvPr>
          <p:cNvSpPr>
            <a:spLocks noGrp="1"/>
          </p:cNvSpPr>
          <p:nvPr>
            <p:ph type="dt" sz="half" idx="10"/>
          </p:nvPr>
        </p:nvSpPr>
        <p:spPr/>
        <p:txBody>
          <a:bodyPr/>
          <a:lstStyle/>
          <a:p>
            <a:fld id="{B4605B0E-A83A-4389-A4BD-0C08C1DEF477}" type="datetimeFigureOut">
              <a:rPr lang="nl-BE" smtClean="0"/>
              <a:t>25/01/2023</a:t>
            </a:fld>
            <a:endParaRPr lang="nl-BE"/>
          </a:p>
        </p:txBody>
      </p:sp>
      <p:sp>
        <p:nvSpPr>
          <p:cNvPr id="6" name="Tijdelijke aanduiding voor voettekst 5">
            <a:extLst>
              <a:ext uri="{FF2B5EF4-FFF2-40B4-BE49-F238E27FC236}">
                <a16:creationId xmlns:a16="http://schemas.microsoft.com/office/drawing/2014/main" id="{F358579B-F616-403E-9EC7-F9B9EE2C1952}"/>
              </a:ext>
            </a:extLst>
          </p:cNvPr>
          <p:cNvSpPr>
            <a:spLocks noGrp="1"/>
          </p:cNvSpPr>
          <p:nvPr>
            <p:ph type="ftr" sz="quarter" idx="11"/>
          </p:nvPr>
        </p:nvSpPr>
        <p:spPr/>
        <p:txBody>
          <a:bodyPr/>
          <a:lstStyle/>
          <a:p>
            <a:endParaRPr lang="nl-BE"/>
          </a:p>
        </p:txBody>
      </p:sp>
      <p:sp>
        <p:nvSpPr>
          <p:cNvPr id="7" name="Tijdelijke aanduiding voor dianummer 6">
            <a:extLst>
              <a:ext uri="{FF2B5EF4-FFF2-40B4-BE49-F238E27FC236}">
                <a16:creationId xmlns:a16="http://schemas.microsoft.com/office/drawing/2014/main" id="{41ED90CB-E172-4AB6-AEF9-C7DEADC9B9BE}"/>
              </a:ext>
            </a:extLst>
          </p:cNvPr>
          <p:cNvSpPr>
            <a:spLocks noGrp="1"/>
          </p:cNvSpPr>
          <p:nvPr>
            <p:ph type="sldNum" sz="quarter" idx="12"/>
          </p:nvPr>
        </p:nvSpPr>
        <p:spPr/>
        <p:txBody>
          <a:bodyPr/>
          <a:lstStyle/>
          <a:p>
            <a:fld id="{3B97ECEB-4F93-4803-AC8D-3C16B568AE7B}" type="slidenum">
              <a:rPr lang="nl-BE" smtClean="0"/>
              <a:t>‹nr.›</a:t>
            </a:fld>
            <a:endParaRPr lang="nl-BE"/>
          </a:p>
        </p:txBody>
      </p:sp>
    </p:spTree>
    <p:extLst>
      <p:ext uri="{BB962C8B-B14F-4D97-AF65-F5344CB8AC3E}">
        <p14:creationId xmlns:p14="http://schemas.microsoft.com/office/powerpoint/2010/main" val="33201770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eeld liggend en tekst">
    <p:spTree>
      <p:nvGrpSpPr>
        <p:cNvPr id="1" name=""/>
        <p:cNvGrpSpPr/>
        <p:nvPr/>
      </p:nvGrpSpPr>
      <p:grpSpPr>
        <a:xfrm>
          <a:off x="0" y="0"/>
          <a:ext cx="0" cy="0"/>
          <a:chOff x="0" y="0"/>
          <a:chExt cx="0" cy="0"/>
        </a:xfrm>
      </p:grpSpPr>
      <p:sp>
        <p:nvSpPr>
          <p:cNvPr id="13" name="Tijdelijke aanduiding voor afbeelding 8">
            <a:extLst>
              <a:ext uri="{FF2B5EF4-FFF2-40B4-BE49-F238E27FC236}">
                <a16:creationId xmlns:a16="http://schemas.microsoft.com/office/drawing/2014/main" id="{E6B24AE0-3DFC-43B5-BA70-F670525D8410}"/>
              </a:ext>
            </a:extLst>
          </p:cNvPr>
          <p:cNvSpPr>
            <a:spLocks noGrp="1"/>
          </p:cNvSpPr>
          <p:nvPr>
            <p:ph type="pic" sz="quarter" idx="16"/>
          </p:nvPr>
        </p:nvSpPr>
        <p:spPr>
          <a:xfrm>
            <a:off x="0" y="4642884"/>
            <a:ext cx="7296152" cy="2215116"/>
          </a:xfrm>
          <a:solidFill>
            <a:schemeClr val="bg1">
              <a:lumMod val="95000"/>
            </a:schemeClr>
          </a:solidFill>
        </p:spPr>
        <p:txBody>
          <a:bodyPr anchor="ctr"/>
          <a:lstStyle>
            <a:lvl1pPr algn="ctr">
              <a:defRPr sz="1200" b="0"/>
            </a:lvl1pPr>
          </a:lstStyle>
          <a:p>
            <a:r>
              <a:rPr lang="nl-NL"/>
              <a:t>Klik op het pictogram als u een afbeelding wilt toevoegen</a:t>
            </a:r>
            <a:endParaRPr lang="nl-BE"/>
          </a:p>
        </p:txBody>
      </p:sp>
      <p:sp>
        <p:nvSpPr>
          <p:cNvPr id="2" name="Titel 1">
            <a:extLst>
              <a:ext uri="{FF2B5EF4-FFF2-40B4-BE49-F238E27FC236}">
                <a16:creationId xmlns:a16="http://schemas.microsoft.com/office/drawing/2014/main" id="{862FE0BD-5AC6-43DB-B1E8-0090E937480D}"/>
              </a:ext>
            </a:extLst>
          </p:cNvPr>
          <p:cNvSpPr>
            <a:spLocks noGrp="1"/>
          </p:cNvSpPr>
          <p:nvPr>
            <p:ph type="title" hasCustomPrompt="1"/>
          </p:nvPr>
        </p:nvSpPr>
        <p:spPr/>
        <p:txBody>
          <a:bodyPr/>
          <a:lstStyle>
            <a:lvl1pPr>
              <a:defRPr/>
            </a:lvl1pPr>
          </a:lstStyle>
          <a:p>
            <a:r>
              <a:rPr lang="nl-NL" dirty="0"/>
              <a:t>Titel</a:t>
            </a:r>
            <a:endParaRPr lang="nl-BE" dirty="0"/>
          </a:p>
        </p:txBody>
      </p:sp>
      <p:sp>
        <p:nvSpPr>
          <p:cNvPr id="4" name="Tijdelijke aanduiding voor datum 3">
            <a:extLst>
              <a:ext uri="{FF2B5EF4-FFF2-40B4-BE49-F238E27FC236}">
                <a16:creationId xmlns:a16="http://schemas.microsoft.com/office/drawing/2014/main" id="{0B57F613-5509-48F0-B8F1-499CE814B3FF}"/>
              </a:ext>
            </a:extLst>
          </p:cNvPr>
          <p:cNvSpPr>
            <a:spLocks noGrp="1"/>
          </p:cNvSpPr>
          <p:nvPr>
            <p:ph type="dt" sz="half" idx="10"/>
          </p:nvPr>
        </p:nvSpPr>
        <p:spPr/>
        <p:txBody>
          <a:bodyPr/>
          <a:lstStyle/>
          <a:p>
            <a:fld id="{B4605B0E-A83A-4389-A4BD-0C08C1DEF477}" type="datetimeFigureOut">
              <a:rPr lang="nl-BE" smtClean="0"/>
              <a:t>25/01/2023</a:t>
            </a:fld>
            <a:endParaRPr lang="nl-BE"/>
          </a:p>
        </p:txBody>
      </p:sp>
      <p:sp>
        <p:nvSpPr>
          <p:cNvPr id="5" name="Tijdelijke aanduiding voor voettekst 4">
            <a:extLst>
              <a:ext uri="{FF2B5EF4-FFF2-40B4-BE49-F238E27FC236}">
                <a16:creationId xmlns:a16="http://schemas.microsoft.com/office/drawing/2014/main" id="{359EC7F9-5F33-4760-989D-D8CBB3A95D13}"/>
              </a:ext>
            </a:extLst>
          </p:cNvPr>
          <p:cNvSpPr>
            <a:spLocks noGrp="1"/>
          </p:cNvSpPr>
          <p:nvPr>
            <p:ph type="ftr" sz="quarter" idx="11"/>
          </p:nvPr>
        </p:nvSpPr>
        <p:spPr/>
        <p:txBody>
          <a:bodyPr/>
          <a:lstStyle/>
          <a:p>
            <a:endParaRPr lang="nl-BE"/>
          </a:p>
        </p:txBody>
      </p:sp>
      <p:sp>
        <p:nvSpPr>
          <p:cNvPr id="6" name="Tijdelijke aanduiding voor dianummer 5">
            <a:extLst>
              <a:ext uri="{FF2B5EF4-FFF2-40B4-BE49-F238E27FC236}">
                <a16:creationId xmlns:a16="http://schemas.microsoft.com/office/drawing/2014/main" id="{AB1FF046-2347-4036-9394-592C685C237A}"/>
              </a:ext>
            </a:extLst>
          </p:cNvPr>
          <p:cNvSpPr>
            <a:spLocks noGrp="1"/>
          </p:cNvSpPr>
          <p:nvPr>
            <p:ph type="sldNum" sz="quarter" idx="12"/>
          </p:nvPr>
        </p:nvSpPr>
        <p:spPr/>
        <p:txBody>
          <a:bodyPr/>
          <a:lstStyle/>
          <a:p>
            <a:fld id="{3B97ECEB-4F93-4803-AC8D-3C16B568AE7B}" type="slidenum">
              <a:rPr lang="nl-BE" smtClean="0"/>
              <a:t>‹nr.›</a:t>
            </a:fld>
            <a:endParaRPr lang="nl-BE"/>
          </a:p>
        </p:txBody>
      </p:sp>
      <p:sp>
        <p:nvSpPr>
          <p:cNvPr id="8" name="Tijdelijke aanduiding voor inhoud 7">
            <a:extLst>
              <a:ext uri="{FF2B5EF4-FFF2-40B4-BE49-F238E27FC236}">
                <a16:creationId xmlns:a16="http://schemas.microsoft.com/office/drawing/2014/main" id="{11E265C9-F4A6-4C54-8194-52DB9BBACBDA}"/>
              </a:ext>
            </a:extLst>
          </p:cNvPr>
          <p:cNvSpPr>
            <a:spLocks noGrp="1"/>
          </p:cNvSpPr>
          <p:nvPr>
            <p:ph sz="quarter" idx="13" hasCustomPrompt="1"/>
          </p:nvPr>
        </p:nvSpPr>
        <p:spPr>
          <a:xfrm>
            <a:off x="6181725" y="2772000"/>
            <a:ext cx="2419350" cy="2455846"/>
          </a:xfrm>
        </p:spPr>
        <p:txBody>
          <a:bodyPr/>
          <a:lstStyle>
            <a:lvl1pPr>
              <a:defRPr sz="1300">
                <a:solidFill>
                  <a:schemeClr val="tx1"/>
                </a:solidFill>
              </a:defRPr>
            </a:lvl1pPr>
            <a:lvl2pPr>
              <a:spcAft>
                <a:spcPts val="600"/>
              </a:spcAft>
              <a:defRPr sz="1250" b="0">
                <a:solidFill>
                  <a:schemeClr val="accent5"/>
                </a:solidFill>
              </a:defRPr>
            </a:lvl2pPr>
            <a:lvl3pPr marL="108000" indent="-108000">
              <a:spcAft>
                <a:spcPts val="600"/>
              </a:spcAft>
              <a:buFont typeface="Arial" panose="020B0604020202020204" pitchFamily="34" charset="0"/>
              <a:buChar char="•"/>
              <a:defRPr sz="1250">
                <a:solidFill>
                  <a:schemeClr val="accent5"/>
                </a:solidFill>
              </a:defRPr>
            </a:lvl3pPr>
            <a:lvl4pPr marL="216000" indent="-108000">
              <a:spcAft>
                <a:spcPts val="600"/>
              </a:spcAft>
              <a:buFont typeface="Arial" panose="020B0604020202020204" pitchFamily="34" charset="0"/>
              <a:buChar char="•"/>
              <a:defRPr sz="1100" b="0">
                <a:solidFill>
                  <a:schemeClr val="accent5"/>
                </a:solidFill>
              </a:defRPr>
            </a:lvl4pPr>
            <a:lvl5pPr marL="324000" indent="-108000">
              <a:spcAft>
                <a:spcPts val="600"/>
              </a:spcAft>
              <a:buFont typeface="Arial" panose="020B0604020202020204" pitchFamily="34" charset="0"/>
              <a:buChar char="•"/>
              <a:defRPr sz="1000">
                <a:solidFill>
                  <a:schemeClr val="accent5"/>
                </a:solidFill>
              </a:defRPr>
            </a:lvl5pPr>
            <a:lvl6pPr marL="324000" indent="0">
              <a:buNone/>
              <a:defRPr sz="1000"/>
            </a:lvl6pPr>
            <a:lvl7pPr marL="432000" indent="-108000">
              <a:buFont typeface="Arial" panose="020B0604020202020204" pitchFamily="34" charset="0"/>
              <a:buChar char="•"/>
              <a:defRPr sz="900"/>
            </a:lvl7pPr>
            <a:lvl8pPr marL="432000" indent="0">
              <a:buNone/>
              <a:defRPr sz="900"/>
            </a:lvl8pPr>
            <a:lvl9pPr marL="540000" indent="-108000">
              <a:buFont typeface="Arial" panose="020B0604020202020204" pitchFamily="34" charset="0"/>
              <a:buChar char="•"/>
              <a:defRPr sz="900"/>
            </a:lvl9pPr>
          </a:lstStyle>
          <a:p>
            <a:pPr lvl="0"/>
            <a:r>
              <a:rPr lang="nl-NL" dirty="0"/>
              <a:t>Dit is een subtitel h5</a:t>
            </a:r>
          </a:p>
          <a:p>
            <a:pPr lvl="1"/>
            <a:r>
              <a:rPr lang="nl-NL" dirty="0"/>
              <a:t>Dit is body copy</a:t>
            </a:r>
          </a:p>
          <a:p>
            <a:pPr lvl="2"/>
            <a:r>
              <a:rPr lang="nl-NL" dirty="0"/>
              <a:t>Derde niveau</a:t>
            </a:r>
          </a:p>
          <a:p>
            <a:pPr lvl="3"/>
            <a:r>
              <a:rPr lang="nl-NL" dirty="0"/>
              <a:t>Vierde niveau</a:t>
            </a:r>
          </a:p>
          <a:p>
            <a:pPr lvl="4"/>
            <a:r>
              <a:rPr lang="nl-NL" dirty="0"/>
              <a:t>Vijfde niveau</a:t>
            </a:r>
          </a:p>
          <a:p>
            <a:pPr lvl="5"/>
            <a:r>
              <a:rPr lang="nl-NL" dirty="0"/>
              <a:t>Zesde niveau</a:t>
            </a:r>
          </a:p>
          <a:p>
            <a:pPr lvl="6"/>
            <a:r>
              <a:rPr lang="nl-NL" dirty="0"/>
              <a:t>Zevende niveau</a:t>
            </a:r>
          </a:p>
          <a:p>
            <a:pPr lvl="7"/>
            <a:r>
              <a:rPr lang="nl-NL" dirty="0"/>
              <a:t>Achtste niveau</a:t>
            </a:r>
          </a:p>
          <a:p>
            <a:pPr lvl="8"/>
            <a:r>
              <a:rPr lang="nl-NL" dirty="0"/>
              <a:t>Negende niveau</a:t>
            </a:r>
          </a:p>
          <a:p>
            <a:pPr lvl="5"/>
            <a:endParaRPr lang="nl-BE" dirty="0"/>
          </a:p>
        </p:txBody>
      </p:sp>
      <p:sp>
        <p:nvSpPr>
          <p:cNvPr id="12" name="Tijdelijke aanduiding voor inhoud 3">
            <a:extLst>
              <a:ext uri="{FF2B5EF4-FFF2-40B4-BE49-F238E27FC236}">
                <a16:creationId xmlns:a16="http://schemas.microsoft.com/office/drawing/2014/main" id="{89F3A12E-7F78-403F-A2E5-DD4559EBCBFD}"/>
              </a:ext>
            </a:extLst>
          </p:cNvPr>
          <p:cNvSpPr>
            <a:spLocks noGrp="1"/>
          </p:cNvSpPr>
          <p:nvPr>
            <p:ph sz="half" idx="2" hasCustomPrompt="1"/>
          </p:nvPr>
        </p:nvSpPr>
        <p:spPr>
          <a:xfrm>
            <a:off x="972000" y="2052000"/>
            <a:ext cx="5008561" cy="2378233"/>
          </a:xfrm>
        </p:spPr>
        <p:txBody>
          <a:bodyPr/>
          <a:lstStyle>
            <a:lvl1pPr>
              <a:spcAft>
                <a:spcPts val="1400"/>
              </a:spcAft>
              <a:defRPr/>
            </a:lvl1pPr>
            <a:lvl2pPr>
              <a:lnSpc>
                <a:spcPts val="1700"/>
              </a:lnSpc>
              <a:defRPr sz="1400" b="0">
                <a:solidFill>
                  <a:schemeClr val="accent5"/>
                </a:solidFill>
              </a:defRPr>
            </a:lvl2pPr>
            <a:lvl3pPr>
              <a:spcBef>
                <a:spcPts val="1400"/>
              </a:spcBef>
              <a:defRPr sz="1400" b="1">
                <a:solidFill>
                  <a:schemeClr val="tx2"/>
                </a:solidFill>
              </a:defRPr>
            </a:lvl3pPr>
            <a:lvl4pPr marL="144000" indent="-144000">
              <a:spcAft>
                <a:spcPts val="600"/>
              </a:spcAft>
              <a:buFont typeface="Arial" panose="020B0604020202020204" pitchFamily="34" charset="0"/>
              <a:buChar char="•"/>
              <a:defRPr sz="1400" b="0">
                <a:solidFill>
                  <a:schemeClr val="tx1"/>
                </a:solidFill>
              </a:defRPr>
            </a:lvl4pPr>
            <a:lvl5pPr marL="288000" indent="-144000">
              <a:spcAft>
                <a:spcPts val="600"/>
              </a:spcAft>
              <a:buFont typeface="Arial" panose="020B0604020202020204" pitchFamily="34" charset="0"/>
              <a:buChar char="•"/>
              <a:defRPr/>
            </a:lvl5pPr>
            <a:lvl6pPr marL="288000" indent="0">
              <a:buNone/>
              <a:defRPr/>
            </a:lvl6pPr>
            <a:lvl7pPr marL="432000" indent="-144000">
              <a:buFont typeface="Arial" panose="020B0604020202020204" pitchFamily="34" charset="0"/>
              <a:buChar char="•"/>
              <a:defRPr sz="1100"/>
            </a:lvl7pPr>
            <a:lvl8pPr marL="432000" indent="0">
              <a:buNone/>
              <a:defRPr/>
            </a:lvl8pPr>
            <a:lvl9pPr marL="576000" indent="-144000">
              <a:buFont typeface="Arial" panose="020B0604020202020204" pitchFamily="34" charset="0"/>
              <a:buChar char="•"/>
              <a:defRPr/>
            </a:lvl9p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a:p>
            <a:pPr lvl="5"/>
            <a:r>
              <a:rPr lang="nl-NL" dirty="0"/>
              <a:t>Zesde niveau</a:t>
            </a:r>
          </a:p>
          <a:p>
            <a:pPr lvl="6"/>
            <a:r>
              <a:rPr lang="nl-NL" dirty="0"/>
              <a:t>Zevende niveau</a:t>
            </a:r>
          </a:p>
          <a:p>
            <a:pPr lvl="7"/>
            <a:r>
              <a:rPr lang="nl-NL" dirty="0"/>
              <a:t>Achtste niveau</a:t>
            </a:r>
          </a:p>
          <a:p>
            <a:pPr lvl="8"/>
            <a:r>
              <a:rPr lang="nl-NL" dirty="0"/>
              <a:t>Negende niveau</a:t>
            </a:r>
          </a:p>
        </p:txBody>
      </p:sp>
      <p:sp>
        <p:nvSpPr>
          <p:cNvPr id="11" name="Tijdelijke aanduiding voor inhoud 7">
            <a:extLst>
              <a:ext uri="{FF2B5EF4-FFF2-40B4-BE49-F238E27FC236}">
                <a16:creationId xmlns:a16="http://schemas.microsoft.com/office/drawing/2014/main" id="{E2AF136D-CA52-4733-ACAB-10D31716504E}"/>
              </a:ext>
            </a:extLst>
          </p:cNvPr>
          <p:cNvSpPr>
            <a:spLocks noGrp="1"/>
          </p:cNvSpPr>
          <p:nvPr>
            <p:ph sz="quarter" idx="17" hasCustomPrompt="1"/>
          </p:nvPr>
        </p:nvSpPr>
        <p:spPr>
          <a:xfrm>
            <a:off x="8802238" y="2772000"/>
            <a:ext cx="2419350" cy="2455846"/>
          </a:xfrm>
        </p:spPr>
        <p:txBody>
          <a:bodyPr/>
          <a:lstStyle>
            <a:lvl1pPr>
              <a:defRPr sz="1300">
                <a:solidFill>
                  <a:schemeClr val="tx1"/>
                </a:solidFill>
              </a:defRPr>
            </a:lvl1pPr>
            <a:lvl2pPr>
              <a:spcAft>
                <a:spcPts val="600"/>
              </a:spcAft>
              <a:defRPr sz="1250" b="0">
                <a:solidFill>
                  <a:schemeClr val="accent5"/>
                </a:solidFill>
              </a:defRPr>
            </a:lvl2pPr>
            <a:lvl3pPr marL="108000" indent="-108000">
              <a:spcAft>
                <a:spcPts val="600"/>
              </a:spcAft>
              <a:buFont typeface="Arial" panose="020B0604020202020204" pitchFamily="34" charset="0"/>
              <a:buChar char="•"/>
              <a:defRPr sz="1250">
                <a:solidFill>
                  <a:schemeClr val="accent5"/>
                </a:solidFill>
              </a:defRPr>
            </a:lvl3pPr>
            <a:lvl4pPr marL="216000" indent="-108000">
              <a:spcAft>
                <a:spcPts val="600"/>
              </a:spcAft>
              <a:buFont typeface="Arial" panose="020B0604020202020204" pitchFamily="34" charset="0"/>
              <a:buChar char="•"/>
              <a:defRPr sz="1100" b="0">
                <a:solidFill>
                  <a:schemeClr val="accent5"/>
                </a:solidFill>
              </a:defRPr>
            </a:lvl4pPr>
            <a:lvl5pPr marL="324000" indent="-108000">
              <a:spcAft>
                <a:spcPts val="600"/>
              </a:spcAft>
              <a:buFont typeface="Arial" panose="020B0604020202020204" pitchFamily="34" charset="0"/>
              <a:buChar char="•"/>
              <a:defRPr sz="1000">
                <a:solidFill>
                  <a:schemeClr val="accent5"/>
                </a:solidFill>
              </a:defRPr>
            </a:lvl5pPr>
            <a:lvl6pPr marL="324000" indent="0">
              <a:buNone/>
              <a:defRPr sz="1000"/>
            </a:lvl6pPr>
            <a:lvl7pPr marL="432000" indent="-108000">
              <a:buFont typeface="Arial" panose="020B0604020202020204" pitchFamily="34" charset="0"/>
              <a:buChar char="•"/>
              <a:defRPr sz="900"/>
            </a:lvl7pPr>
            <a:lvl8pPr marL="432000" indent="0">
              <a:buNone/>
              <a:defRPr sz="900"/>
            </a:lvl8pPr>
            <a:lvl9pPr marL="540000" indent="-108000">
              <a:buFont typeface="Arial" panose="020B0604020202020204" pitchFamily="34" charset="0"/>
              <a:buChar char="•"/>
              <a:defRPr sz="900"/>
            </a:lvl9pPr>
          </a:lstStyle>
          <a:p>
            <a:pPr lvl="0"/>
            <a:r>
              <a:rPr lang="nl-NL" dirty="0"/>
              <a:t>Dit is een subtitel h5</a:t>
            </a:r>
          </a:p>
          <a:p>
            <a:pPr lvl="1"/>
            <a:r>
              <a:rPr lang="nl-NL" dirty="0"/>
              <a:t>Dit is body copy</a:t>
            </a:r>
          </a:p>
          <a:p>
            <a:pPr lvl="2"/>
            <a:r>
              <a:rPr lang="nl-NL" dirty="0"/>
              <a:t>Derde niveau</a:t>
            </a:r>
          </a:p>
          <a:p>
            <a:pPr lvl="3"/>
            <a:r>
              <a:rPr lang="nl-NL" dirty="0"/>
              <a:t>Vierde niveau</a:t>
            </a:r>
          </a:p>
          <a:p>
            <a:pPr lvl="4"/>
            <a:r>
              <a:rPr lang="nl-NL" dirty="0"/>
              <a:t>Vijfde niveau</a:t>
            </a:r>
          </a:p>
          <a:p>
            <a:pPr lvl="5"/>
            <a:r>
              <a:rPr lang="nl-NL" dirty="0"/>
              <a:t>Zesde niveau</a:t>
            </a:r>
          </a:p>
          <a:p>
            <a:pPr lvl="6"/>
            <a:r>
              <a:rPr lang="nl-NL" dirty="0"/>
              <a:t>Zevende niveau</a:t>
            </a:r>
          </a:p>
          <a:p>
            <a:pPr lvl="7"/>
            <a:r>
              <a:rPr lang="nl-NL" dirty="0"/>
              <a:t>Achtste niveau</a:t>
            </a:r>
          </a:p>
          <a:p>
            <a:pPr lvl="8"/>
            <a:r>
              <a:rPr lang="nl-NL" dirty="0"/>
              <a:t>Negende niveau</a:t>
            </a:r>
          </a:p>
          <a:p>
            <a:pPr lvl="5"/>
            <a:endParaRPr lang="nl-BE" dirty="0"/>
          </a:p>
        </p:txBody>
      </p:sp>
    </p:spTree>
    <p:extLst>
      <p:ext uri="{BB962C8B-B14F-4D97-AF65-F5344CB8AC3E}">
        <p14:creationId xmlns:p14="http://schemas.microsoft.com/office/powerpoint/2010/main" val="26472420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eeld en groen tekstvlak">
    <p:spTree>
      <p:nvGrpSpPr>
        <p:cNvPr id="1" name=""/>
        <p:cNvGrpSpPr/>
        <p:nvPr/>
      </p:nvGrpSpPr>
      <p:grpSpPr>
        <a:xfrm>
          <a:off x="0" y="0"/>
          <a:ext cx="0" cy="0"/>
          <a:chOff x="0" y="0"/>
          <a:chExt cx="0" cy="0"/>
        </a:xfrm>
      </p:grpSpPr>
      <p:sp>
        <p:nvSpPr>
          <p:cNvPr id="14" name="Tijdelijke aanduiding voor afbeelding 8">
            <a:extLst>
              <a:ext uri="{FF2B5EF4-FFF2-40B4-BE49-F238E27FC236}">
                <a16:creationId xmlns:a16="http://schemas.microsoft.com/office/drawing/2014/main" id="{3C86A632-A7B2-40A5-BC20-AB99C3458470}"/>
              </a:ext>
            </a:extLst>
          </p:cNvPr>
          <p:cNvSpPr>
            <a:spLocks noGrp="1"/>
          </p:cNvSpPr>
          <p:nvPr>
            <p:ph type="pic" sz="quarter" idx="17"/>
          </p:nvPr>
        </p:nvSpPr>
        <p:spPr>
          <a:xfrm>
            <a:off x="0" y="1331998"/>
            <a:ext cx="12193588" cy="5526002"/>
          </a:xfrm>
          <a:solidFill>
            <a:schemeClr val="bg1">
              <a:lumMod val="95000"/>
            </a:schemeClr>
          </a:solidFill>
        </p:spPr>
        <p:txBody>
          <a:bodyPr anchor="ctr"/>
          <a:lstStyle>
            <a:lvl1pPr algn="ctr">
              <a:defRPr sz="1200" b="0"/>
            </a:lvl1pPr>
          </a:lstStyle>
          <a:p>
            <a:r>
              <a:rPr lang="nl-NL"/>
              <a:t>Klik op het pictogram als u een afbeelding wilt toevoegen</a:t>
            </a:r>
            <a:endParaRPr lang="nl-BE"/>
          </a:p>
        </p:txBody>
      </p:sp>
      <p:sp>
        <p:nvSpPr>
          <p:cNvPr id="13" name="Tijdelijke aanduiding voor afbeelding 8">
            <a:extLst>
              <a:ext uri="{FF2B5EF4-FFF2-40B4-BE49-F238E27FC236}">
                <a16:creationId xmlns:a16="http://schemas.microsoft.com/office/drawing/2014/main" id="{E6B24AE0-3DFC-43B5-BA70-F670525D8410}"/>
              </a:ext>
            </a:extLst>
          </p:cNvPr>
          <p:cNvSpPr>
            <a:spLocks noGrp="1"/>
          </p:cNvSpPr>
          <p:nvPr>
            <p:ph type="pic" sz="quarter" idx="16"/>
          </p:nvPr>
        </p:nvSpPr>
        <p:spPr>
          <a:xfrm>
            <a:off x="0" y="1331999"/>
            <a:ext cx="12193588" cy="5526001"/>
          </a:xfrm>
          <a:solidFill>
            <a:schemeClr val="bg1">
              <a:lumMod val="95000"/>
            </a:schemeClr>
          </a:solidFill>
        </p:spPr>
        <p:txBody>
          <a:bodyPr anchor="ctr"/>
          <a:lstStyle>
            <a:lvl1pPr algn="ctr">
              <a:defRPr sz="1200" b="0"/>
            </a:lvl1pPr>
          </a:lstStyle>
          <a:p>
            <a:r>
              <a:rPr lang="nl-NL"/>
              <a:t>Klik op het pictogram als u een afbeelding wilt toevoegen</a:t>
            </a:r>
            <a:endParaRPr lang="nl-BE"/>
          </a:p>
        </p:txBody>
      </p:sp>
      <p:sp>
        <p:nvSpPr>
          <p:cNvPr id="2" name="Titel 1">
            <a:extLst>
              <a:ext uri="{FF2B5EF4-FFF2-40B4-BE49-F238E27FC236}">
                <a16:creationId xmlns:a16="http://schemas.microsoft.com/office/drawing/2014/main" id="{862FE0BD-5AC6-43DB-B1E8-0090E937480D}"/>
              </a:ext>
            </a:extLst>
          </p:cNvPr>
          <p:cNvSpPr>
            <a:spLocks noGrp="1"/>
          </p:cNvSpPr>
          <p:nvPr>
            <p:ph type="title" hasCustomPrompt="1"/>
          </p:nvPr>
        </p:nvSpPr>
        <p:spPr/>
        <p:txBody>
          <a:bodyPr/>
          <a:lstStyle>
            <a:lvl1pPr>
              <a:defRPr/>
            </a:lvl1pPr>
          </a:lstStyle>
          <a:p>
            <a:r>
              <a:rPr lang="nl-NL" dirty="0"/>
              <a:t>Titel</a:t>
            </a:r>
            <a:endParaRPr lang="nl-BE" dirty="0"/>
          </a:p>
        </p:txBody>
      </p:sp>
      <p:sp>
        <p:nvSpPr>
          <p:cNvPr id="4" name="Tijdelijke aanduiding voor datum 3">
            <a:extLst>
              <a:ext uri="{FF2B5EF4-FFF2-40B4-BE49-F238E27FC236}">
                <a16:creationId xmlns:a16="http://schemas.microsoft.com/office/drawing/2014/main" id="{0B57F613-5509-48F0-B8F1-499CE814B3FF}"/>
              </a:ext>
            </a:extLst>
          </p:cNvPr>
          <p:cNvSpPr>
            <a:spLocks noGrp="1"/>
          </p:cNvSpPr>
          <p:nvPr>
            <p:ph type="dt" sz="half" idx="10"/>
          </p:nvPr>
        </p:nvSpPr>
        <p:spPr/>
        <p:txBody>
          <a:bodyPr/>
          <a:lstStyle/>
          <a:p>
            <a:fld id="{B4605B0E-A83A-4389-A4BD-0C08C1DEF477}" type="datetimeFigureOut">
              <a:rPr lang="nl-BE" smtClean="0"/>
              <a:t>25/01/2023</a:t>
            </a:fld>
            <a:endParaRPr lang="nl-BE"/>
          </a:p>
        </p:txBody>
      </p:sp>
      <p:sp>
        <p:nvSpPr>
          <p:cNvPr id="5" name="Tijdelijke aanduiding voor voettekst 4">
            <a:extLst>
              <a:ext uri="{FF2B5EF4-FFF2-40B4-BE49-F238E27FC236}">
                <a16:creationId xmlns:a16="http://schemas.microsoft.com/office/drawing/2014/main" id="{359EC7F9-5F33-4760-989D-D8CBB3A95D13}"/>
              </a:ext>
            </a:extLst>
          </p:cNvPr>
          <p:cNvSpPr>
            <a:spLocks noGrp="1"/>
          </p:cNvSpPr>
          <p:nvPr>
            <p:ph type="ftr" sz="quarter" idx="11"/>
          </p:nvPr>
        </p:nvSpPr>
        <p:spPr/>
        <p:txBody>
          <a:bodyPr/>
          <a:lstStyle/>
          <a:p>
            <a:endParaRPr lang="nl-BE"/>
          </a:p>
        </p:txBody>
      </p:sp>
      <p:sp>
        <p:nvSpPr>
          <p:cNvPr id="6" name="Tijdelijke aanduiding voor dianummer 5">
            <a:extLst>
              <a:ext uri="{FF2B5EF4-FFF2-40B4-BE49-F238E27FC236}">
                <a16:creationId xmlns:a16="http://schemas.microsoft.com/office/drawing/2014/main" id="{AB1FF046-2347-4036-9394-592C685C237A}"/>
              </a:ext>
            </a:extLst>
          </p:cNvPr>
          <p:cNvSpPr>
            <a:spLocks noGrp="1"/>
          </p:cNvSpPr>
          <p:nvPr>
            <p:ph type="sldNum" sz="quarter" idx="12"/>
          </p:nvPr>
        </p:nvSpPr>
        <p:spPr/>
        <p:txBody>
          <a:bodyPr/>
          <a:lstStyle/>
          <a:p>
            <a:fld id="{3B97ECEB-4F93-4803-AC8D-3C16B568AE7B}" type="slidenum">
              <a:rPr lang="nl-BE" smtClean="0"/>
              <a:t>‹nr.›</a:t>
            </a:fld>
            <a:endParaRPr lang="nl-BE"/>
          </a:p>
        </p:txBody>
      </p:sp>
      <p:sp>
        <p:nvSpPr>
          <p:cNvPr id="8" name="Tijdelijke aanduiding voor inhoud 7">
            <a:extLst>
              <a:ext uri="{FF2B5EF4-FFF2-40B4-BE49-F238E27FC236}">
                <a16:creationId xmlns:a16="http://schemas.microsoft.com/office/drawing/2014/main" id="{11E265C9-F4A6-4C54-8194-52DB9BBACBDA}"/>
              </a:ext>
            </a:extLst>
          </p:cNvPr>
          <p:cNvSpPr>
            <a:spLocks noGrp="1"/>
          </p:cNvSpPr>
          <p:nvPr>
            <p:ph sz="quarter" idx="13" hasCustomPrompt="1"/>
          </p:nvPr>
        </p:nvSpPr>
        <p:spPr>
          <a:xfrm>
            <a:off x="1" y="4086000"/>
            <a:ext cx="4680000" cy="2772000"/>
          </a:xfrm>
          <a:solidFill>
            <a:schemeClr val="tx2"/>
          </a:solidFill>
        </p:spPr>
        <p:txBody>
          <a:bodyPr lIns="972000" tIns="576000" rIns="972000" bIns="576000"/>
          <a:lstStyle>
            <a:lvl1pPr>
              <a:spcAft>
                <a:spcPts val="700"/>
              </a:spcAft>
              <a:defRPr sz="1300">
                <a:solidFill>
                  <a:schemeClr val="bg1"/>
                </a:solidFill>
              </a:defRPr>
            </a:lvl1pPr>
            <a:lvl2pPr>
              <a:lnSpc>
                <a:spcPct val="100000"/>
              </a:lnSpc>
              <a:spcAft>
                <a:spcPts val="600"/>
              </a:spcAft>
              <a:defRPr sz="1250" b="0">
                <a:solidFill>
                  <a:schemeClr val="bg1"/>
                </a:solidFill>
              </a:defRPr>
            </a:lvl2pPr>
            <a:lvl3pPr marL="108000" indent="-108000">
              <a:spcAft>
                <a:spcPts val="600"/>
              </a:spcAft>
              <a:buFont typeface="Arial" panose="020B0604020202020204" pitchFamily="34" charset="0"/>
              <a:buChar char="•"/>
              <a:defRPr sz="1250">
                <a:solidFill>
                  <a:schemeClr val="bg1"/>
                </a:solidFill>
              </a:defRPr>
            </a:lvl3pPr>
            <a:lvl4pPr marL="216000" indent="-108000">
              <a:spcAft>
                <a:spcPts val="600"/>
              </a:spcAft>
              <a:buFont typeface="Arial" panose="020B0604020202020204" pitchFamily="34" charset="0"/>
              <a:buChar char="•"/>
              <a:defRPr sz="1100" b="0">
                <a:solidFill>
                  <a:schemeClr val="bg1"/>
                </a:solidFill>
              </a:defRPr>
            </a:lvl4pPr>
            <a:lvl5pPr marL="324000" indent="-108000">
              <a:spcAft>
                <a:spcPts val="600"/>
              </a:spcAft>
              <a:buFont typeface="Arial" panose="020B0604020202020204" pitchFamily="34" charset="0"/>
              <a:buChar char="•"/>
              <a:defRPr sz="1000">
                <a:solidFill>
                  <a:schemeClr val="bg1"/>
                </a:solidFill>
              </a:defRPr>
            </a:lvl5pPr>
          </a:lstStyle>
          <a:p>
            <a:pPr lvl="0"/>
            <a:r>
              <a:rPr lang="nl-NL" dirty="0"/>
              <a:t>Titel niveau 1</a:t>
            </a:r>
          </a:p>
          <a:p>
            <a:pPr lvl="1"/>
            <a:r>
              <a:rPr lang="nl-NL" dirty="0"/>
              <a:t>Body &lt;niveau 2&gt;</a:t>
            </a:r>
          </a:p>
          <a:p>
            <a:pPr lvl="2"/>
            <a:r>
              <a:rPr lang="nl-NL" dirty="0"/>
              <a:t>Derde niveau</a:t>
            </a:r>
          </a:p>
          <a:p>
            <a:pPr lvl="3"/>
            <a:r>
              <a:rPr lang="nl-NL" dirty="0"/>
              <a:t>Vierde niveau</a:t>
            </a:r>
          </a:p>
          <a:p>
            <a:pPr lvl="4"/>
            <a:r>
              <a:rPr lang="nl-NL" dirty="0"/>
              <a:t>Vijfde niveau</a:t>
            </a:r>
            <a:endParaRPr lang="nl-BE" dirty="0"/>
          </a:p>
        </p:txBody>
      </p:sp>
    </p:spTree>
    <p:extLst>
      <p:ext uri="{BB962C8B-B14F-4D97-AF65-F5344CB8AC3E}">
        <p14:creationId xmlns:p14="http://schemas.microsoft.com/office/powerpoint/2010/main" val="3356130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D97B054-935E-4A9C-83C0-ACA1B81ED307}"/>
              </a:ext>
            </a:extLst>
          </p:cNvPr>
          <p:cNvSpPr>
            <a:spLocks noGrp="1"/>
          </p:cNvSpPr>
          <p:nvPr>
            <p:ph type="title"/>
          </p:nvPr>
        </p:nvSpPr>
        <p:spPr/>
        <p:txBody>
          <a:bodyPr/>
          <a:lstStyle/>
          <a:p>
            <a:r>
              <a:rPr lang="nl-NL"/>
              <a:t>Klik om stijl te bewerken</a:t>
            </a:r>
            <a:endParaRPr lang="nl-BE" dirty="0"/>
          </a:p>
        </p:txBody>
      </p:sp>
      <p:sp>
        <p:nvSpPr>
          <p:cNvPr id="3" name="Tijdelijke aanduiding voor datum 2">
            <a:extLst>
              <a:ext uri="{FF2B5EF4-FFF2-40B4-BE49-F238E27FC236}">
                <a16:creationId xmlns:a16="http://schemas.microsoft.com/office/drawing/2014/main" id="{BDC38811-9A7D-4513-8FD0-18E06974463A}"/>
              </a:ext>
            </a:extLst>
          </p:cNvPr>
          <p:cNvSpPr>
            <a:spLocks noGrp="1"/>
          </p:cNvSpPr>
          <p:nvPr>
            <p:ph type="dt" sz="half" idx="10"/>
          </p:nvPr>
        </p:nvSpPr>
        <p:spPr/>
        <p:txBody>
          <a:bodyPr/>
          <a:lstStyle/>
          <a:p>
            <a:fld id="{B4605B0E-A83A-4389-A4BD-0C08C1DEF477}" type="datetimeFigureOut">
              <a:rPr lang="nl-BE" smtClean="0"/>
              <a:t>25/01/2023</a:t>
            </a:fld>
            <a:endParaRPr lang="nl-BE"/>
          </a:p>
        </p:txBody>
      </p:sp>
      <p:sp>
        <p:nvSpPr>
          <p:cNvPr id="4" name="Tijdelijke aanduiding voor voettekst 3">
            <a:extLst>
              <a:ext uri="{FF2B5EF4-FFF2-40B4-BE49-F238E27FC236}">
                <a16:creationId xmlns:a16="http://schemas.microsoft.com/office/drawing/2014/main" id="{4DC97CD5-6DEC-4AD6-B1A7-1C6ED8A71B9C}"/>
              </a:ext>
            </a:extLst>
          </p:cNvPr>
          <p:cNvSpPr>
            <a:spLocks noGrp="1"/>
          </p:cNvSpPr>
          <p:nvPr>
            <p:ph type="ftr" sz="quarter" idx="11"/>
          </p:nvPr>
        </p:nvSpPr>
        <p:spPr/>
        <p:txBody>
          <a:bodyPr/>
          <a:lstStyle/>
          <a:p>
            <a:endParaRPr lang="nl-BE"/>
          </a:p>
        </p:txBody>
      </p:sp>
      <p:sp>
        <p:nvSpPr>
          <p:cNvPr id="5" name="Tijdelijke aanduiding voor dianummer 4">
            <a:extLst>
              <a:ext uri="{FF2B5EF4-FFF2-40B4-BE49-F238E27FC236}">
                <a16:creationId xmlns:a16="http://schemas.microsoft.com/office/drawing/2014/main" id="{ABC6AC53-5709-47E2-8812-E5889C26073F}"/>
              </a:ext>
            </a:extLst>
          </p:cNvPr>
          <p:cNvSpPr>
            <a:spLocks noGrp="1"/>
          </p:cNvSpPr>
          <p:nvPr>
            <p:ph type="sldNum" sz="quarter" idx="12"/>
          </p:nvPr>
        </p:nvSpPr>
        <p:spPr/>
        <p:txBody>
          <a:bodyPr/>
          <a:lstStyle/>
          <a:p>
            <a:fld id="{3B97ECEB-4F93-4803-AC8D-3C16B568AE7B}" type="slidenum">
              <a:rPr lang="nl-BE" smtClean="0"/>
              <a:t>‹nr.›</a:t>
            </a:fld>
            <a:endParaRPr lang="nl-BE"/>
          </a:p>
        </p:txBody>
      </p:sp>
    </p:spTree>
    <p:extLst>
      <p:ext uri="{BB962C8B-B14F-4D97-AF65-F5344CB8AC3E}">
        <p14:creationId xmlns:p14="http://schemas.microsoft.com/office/powerpoint/2010/main" val="3307525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3.jpe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sv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5CE6ECC4-5F7C-4AE2-9D45-F82DF8D487D6}"/>
              </a:ext>
            </a:extLst>
          </p:cNvPr>
          <p:cNvPicPr>
            <a:picLocks noChangeAspect="1"/>
          </p:cNvPicPr>
          <p:nvPr userDrawn="1"/>
        </p:nvPicPr>
        <p:blipFill>
          <a:blip r:embed="rId19">
            <a:extLst>
              <a:ext uri="{96DAC541-7B7A-43D3-8B79-37D633B846F1}">
                <asvg:svgBlip xmlns:asvg="http://schemas.microsoft.com/office/drawing/2016/SVG/main" r:embed="rId20"/>
              </a:ext>
            </a:extLst>
          </a:blip>
          <a:stretch>
            <a:fillRect/>
          </a:stretch>
        </p:blipFill>
        <p:spPr>
          <a:xfrm>
            <a:off x="10307949" y="4853836"/>
            <a:ext cx="1883278" cy="2004164"/>
          </a:xfrm>
          <a:prstGeom prst="rect">
            <a:avLst/>
          </a:prstGeom>
        </p:spPr>
      </p:pic>
      <p:pic>
        <p:nvPicPr>
          <p:cNvPr id="8" name="Afbeelding 7">
            <a:extLst>
              <a:ext uri="{FF2B5EF4-FFF2-40B4-BE49-F238E27FC236}">
                <a16:creationId xmlns:a16="http://schemas.microsoft.com/office/drawing/2014/main" id="{19E37464-BD23-493E-BF3B-0F64AF5D4E15}"/>
              </a:ext>
            </a:extLst>
          </p:cNvPr>
          <p:cNvPicPr>
            <a:picLocks noChangeAspect="1"/>
          </p:cNvPicPr>
          <p:nvPr userDrawn="1"/>
        </p:nvPicPr>
        <p:blipFill rotWithShape="1">
          <a:blip r:embed="rId21">
            <a:extLst>
              <a:ext uri="{28A0092B-C50C-407E-A947-70E740481C1C}">
                <a14:useLocalDpi xmlns:a14="http://schemas.microsoft.com/office/drawing/2010/main" val="0"/>
              </a:ext>
            </a:extLst>
          </a:blip>
          <a:srcRect l="559" r="1"/>
          <a:stretch/>
        </p:blipFill>
        <p:spPr>
          <a:xfrm>
            <a:off x="0" y="0"/>
            <a:ext cx="12191227" cy="1332000"/>
          </a:xfrm>
          <a:prstGeom prst="rect">
            <a:avLst/>
          </a:prstGeom>
        </p:spPr>
      </p:pic>
      <p:sp>
        <p:nvSpPr>
          <p:cNvPr id="2" name="Tijdelijke aanduiding voor titel 1">
            <a:extLst>
              <a:ext uri="{FF2B5EF4-FFF2-40B4-BE49-F238E27FC236}">
                <a16:creationId xmlns:a16="http://schemas.microsoft.com/office/drawing/2014/main" id="{31A94CF5-31D6-4307-A66E-37FEBE55240C}"/>
              </a:ext>
            </a:extLst>
          </p:cNvPr>
          <p:cNvSpPr>
            <a:spLocks noGrp="1"/>
          </p:cNvSpPr>
          <p:nvPr>
            <p:ph type="title"/>
          </p:nvPr>
        </p:nvSpPr>
        <p:spPr>
          <a:xfrm>
            <a:off x="972000" y="-1"/>
            <a:ext cx="6912000" cy="1332000"/>
          </a:xfrm>
          <a:prstGeom prst="rect">
            <a:avLst/>
          </a:prstGeom>
        </p:spPr>
        <p:txBody>
          <a:bodyPr vert="horz" lIns="0" tIns="0" rIns="0" bIns="0" rtlCol="0" anchor="ctr">
            <a:noAutofit/>
          </a:bodyPr>
          <a:lstStyle/>
          <a:p>
            <a:r>
              <a:rPr lang="nl-NL" dirty="0"/>
              <a:t>Titel</a:t>
            </a:r>
            <a:endParaRPr lang="nl-BE" dirty="0"/>
          </a:p>
        </p:txBody>
      </p:sp>
      <p:sp>
        <p:nvSpPr>
          <p:cNvPr id="3" name="Tijdelijke aanduiding voor tekst 2">
            <a:extLst>
              <a:ext uri="{FF2B5EF4-FFF2-40B4-BE49-F238E27FC236}">
                <a16:creationId xmlns:a16="http://schemas.microsoft.com/office/drawing/2014/main" id="{4C0DBDE7-CA27-412A-A411-5CFB37ACAD88}"/>
              </a:ext>
            </a:extLst>
          </p:cNvPr>
          <p:cNvSpPr>
            <a:spLocks noGrp="1"/>
          </p:cNvSpPr>
          <p:nvPr>
            <p:ph type="body" idx="1"/>
          </p:nvPr>
        </p:nvSpPr>
        <p:spPr>
          <a:xfrm>
            <a:off x="972000" y="2051999"/>
            <a:ext cx="3904800" cy="4152857"/>
          </a:xfrm>
          <a:prstGeom prst="rect">
            <a:avLst/>
          </a:prstGeom>
        </p:spPr>
        <p:txBody>
          <a:bodyPr vert="horz" lIns="0" tIns="0" rIns="0" bIns="0" rtlCol="0">
            <a:noAutofit/>
          </a:bodyPr>
          <a:lstStyle/>
          <a:p>
            <a:pPr lvl="0"/>
            <a:r>
              <a:rPr lang="nl-NL" dirty="0"/>
              <a:t>Dit is een titel h1 </a:t>
            </a:r>
            <a:br>
              <a:rPr lang="nl-NL" dirty="0"/>
            </a:br>
            <a:r>
              <a:rPr lang="nl-NL" dirty="0"/>
              <a:t>op 2 lijnen.</a:t>
            </a:r>
          </a:p>
          <a:p>
            <a:pPr lvl="1"/>
            <a:r>
              <a:rPr lang="nl-NL" dirty="0"/>
              <a:t>Dit is een ondertitel h2.</a:t>
            </a:r>
          </a:p>
          <a:p>
            <a:pPr lvl="2"/>
            <a:r>
              <a:rPr lang="nl-NL" dirty="0"/>
              <a:t>Dit is een ondertitel h3.</a:t>
            </a:r>
          </a:p>
          <a:p>
            <a:pPr lvl="3"/>
            <a:r>
              <a:rPr lang="nl-NL" dirty="0"/>
              <a:t>Dit is een ondertitel h4.</a:t>
            </a:r>
          </a:p>
          <a:p>
            <a:pPr lvl="4"/>
            <a:r>
              <a:rPr lang="nl-NL" dirty="0"/>
              <a:t>Dit is inleidende tekst. </a:t>
            </a:r>
            <a:r>
              <a:rPr lang="nl-NL" dirty="0" err="1"/>
              <a:t>Encon</a:t>
            </a:r>
            <a:r>
              <a:rPr lang="nl-NL" dirty="0"/>
              <a:t> is gespecialiseerd in het opsporen van excessief energieverbruik en ontwikkelt oplossingen op maat van uw bedrijf.</a:t>
            </a:r>
          </a:p>
          <a:p>
            <a:pPr lvl="5"/>
            <a:r>
              <a:rPr lang="nl-NL" dirty="0"/>
              <a:t>Dit is niveau 6</a:t>
            </a:r>
          </a:p>
          <a:p>
            <a:pPr lvl="6"/>
            <a:r>
              <a:rPr lang="nl-NL" dirty="0"/>
              <a:t>Dit is niveau 7</a:t>
            </a:r>
          </a:p>
          <a:p>
            <a:pPr lvl="7"/>
            <a:r>
              <a:rPr lang="nl-NL" dirty="0"/>
              <a:t>Dit is niveau 8</a:t>
            </a:r>
          </a:p>
          <a:p>
            <a:pPr lvl="8"/>
            <a:r>
              <a:rPr lang="nl-NL" dirty="0"/>
              <a:t>Dit is niveau 9</a:t>
            </a:r>
            <a:endParaRPr lang="nl-BE" dirty="0"/>
          </a:p>
        </p:txBody>
      </p:sp>
      <p:sp>
        <p:nvSpPr>
          <p:cNvPr id="4" name="Tijdelijke aanduiding voor datum 3">
            <a:extLst>
              <a:ext uri="{FF2B5EF4-FFF2-40B4-BE49-F238E27FC236}">
                <a16:creationId xmlns:a16="http://schemas.microsoft.com/office/drawing/2014/main" id="{FE12A89A-5EC0-4D59-858F-F90EBE699ECB}"/>
              </a:ext>
            </a:extLst>
          </p:cNvPr>
          <p:cNvSpPr>
            <a:spLocks noGrp="1"/>
          </p:cNvSpPr>
          <p:nvPr>
            <p:ph type="dt" sz="half" idx="2"/>
          </p:nvPr>
        </p:nvSpPr>
        <p:spPr>
          <a:xfrm rot="16200000">
            <a:off x="-485206" y="486000"/>
            <a:ext cx="1332000" cy="360000"/>
          </a:xfrm>
          <a:prstGeom prst="rect">
            <a:avLst/>
          </a:prstGeom>
        </p:spPr>
        <p:txBody>
          <a:bodyPr vert="horz" lIns="0" tIns="0" rIns="0" bIns="0" rtlCol="0" anchor="ctr">
            <a:noAutofit/>
          </a:bodyPr>
          <a:lstStyle>
            <a:lvl1pPr algn="ctr">
              <a:defRPr sz="800">
                <a:solidFill>
                  <a:schemeClr val="tx1">
                    <a:tint val="75000"/>
                  </a:schemeClr>
                </a:solidFill>
              </a:defRPr>
            </a:lvl1pPr>
          </a:lstStyle>
          <a:p>
            <a:pPr algn="ctr"/>
            <a:fld id="{B4605B0E-A83A-4389-A4BD-0C08C1DEF477}" type="datetimeFigureOut">
              <a:rPr lang="nl-BE" smtClean="0"/>
              <a:pPr algn="ctr"/>
              <a:t>25/01/2023</a:t>
            </a:fld>
            <a:endParaRPr lang="nl-BE" dirty="0"/>
          </a:p>
        </p:txBody>
      </p:sp>
      <p:sp>
        <p:nvSpPr>
          <p:cNvPr id="5" name="Tijdelijke aanduiding voor voettekst 4">
            <a:extLst>
              <a:ext uri="{FF2B5EF4-FFF2-40B4-BE49-F238E27FC236}">
                <a16:creationId xmlns:a16="http://schemas.microsoft.com/office/drawing/2014/main" id="{D8DD63EC-5C0F-414D-A658-2F00BC253F8A}"/>
              </a:ext>
            </a:extLst>
          </p:cNvPr>
          <p:cNvSpPr>
            <a:spLocks noGrp="1"/>
          </p:cNvSpPr>
          <p:nvPr>
            <p:ph type="ftr" sz="quarter" idx="3"/>
          </p:nvPr>
        </p:nvSpPr>
        <p:spPr>
          <a:xfrm>
            <a:off x="972000" y="6498000"/>
            <a:ext cx="4115336" cy="360000"/>
          </a:xfrm>
          <a:prstGeom prst="rect">
            <a:avLst/>
          </a:prstGeom>
        </p:spPr>
        <p:txBody>
          <a:bodyPr vert="horz" lIns="0" tIns="0" rIns="0" bIns="0" rtlCol="0" anchor="t" anchorCtr="0">
            <a:noAutofit/>
          </a:bodyPr>
          <a:lstStyle>
            <a:lvl1pPr algn="l">
              <a:defRPr sz="800">
                <a:solidFill>
                  <a:schemeClr val="tx1">
                    <a:tint val="75000"/>
                  </a:schemeClr>
                </a:solidFill>
              </a:defRPr>
            </a:lvl1pPr>
          </a:lstStyle>
          <a:p>
            <a:pPr algn="l"/>
            <a:endParaRPr lang="nl-BE" dirty="0"/>
          </a:p>
        </p:txBody>
      </p:sp>
      <p:sp>
        <p:nvSpPr>
          <p:cNvPr id="6" name="Tijdelijke aanduiding voor dianummer 5">
            <a:extLst>
              <a:ext uri="{FF2B5EF4-FFF2-40B4-BE49-F238E27FC236}">
                <a16:creationId xmlns:a16="http://schemas.microsoft.com/office/drawing/2014/main" id="{7206F8DF-6669-4A7E-AAD5-C315C31C3A4A}"/>
              </a:ext>
            </a:extLst>
          </p:cNvPr>
          <p:cNvSpPr>
            <a:spLocks noGrp="1"/>
          </p:cNvSpPr>
          <p:nvPr>
            <p:ph type="sldNum" sz="quarter" idx="4"/>
          </p:nvPr>
        </p:nvSpPr>
        <p:spPr>
          <a:xfrm>
            <a:off x="11592000" y="6498000"/>
            <a:ext cx="360000" cy="360000"/>
          </a:xfrm>
          <a:prstGeom prst="rect">
            <a:avLst/>
          </a:prstGeom>
        </p:spPr>
        <p:txBody>
          <a:bodyPr vert="horz" lIns="0" tIns="0" rIns="0" bIns="0" rtlCol="0" anchor="t" anchorCtr="0">
            <a:noAutofit/>
          </a:bodyPr>
          <a:lstStyle>
            <a:lvl1pPr algn="r">
              <a:defRPr sz="800">
                <a:solidFill>
                  <a:schemeClr val="tx1">
                    <a:tint val="75000"/>
                  </a:schemeClr>
                </a:solidFill>
              </a:defRPr>
            </a:lvl1pPr>
          </a:lstStyle>
          <a:p>
            <a:fld id="{3B97ECEB-4F93-4803-AC8D-3C16B568AE7B}" type="slidenum">
              <a:rPr lang="nl-BE" smtClean="0"/>
              <a:pPr/>
              <a:t>‹nr.›</a:t>
            </a:fld>
            <a:endParaRPr lang="nl-BE" sz="800"/>
          </a:p>
        </p:txBody>
      </p:sp>
    </p:spTree>
    <p:extLst>
      <p:ext uri="{BB962C8B-B14F-4D97-AF65-F5344CB8AC3E}">
        <p14:creationId xmlns:p14="http://schemas.microsoft.com/office/powerpoint/2010/main" val="2108176498"/>
      </p:ext>
    </p:extLst>
  </p:cSld>
  <p:clrMap bg1="lt1" tx1="dk1" bg2="lt2" tx2="dk2" accent1="accent1" accent2="accent2" accent3="accent3" accent4="accent4" accent5="accent5" accent6="accent6" hlink="hlink" folHlink="folHlink"/>
  <p:sldLayoutIdLst>
    <p:sldLayoutId id="2147483649" r:id="rId1"/>
    <p:sldLayoutId id="2147483664" r:id="rId2"/>
    <p:sldLayoutId id="2147483650" r:id="rId3"/>
    <p:sldLayoutId id="2147483652" r:id="rId4"/>
    <p:sldLayoutId id="2147483660" r:id="rId5"/>
    <p:sldLayoutId id="2147483661" r:id="rId6"/>
    <p:sldLayoutId id="2147483662" r:id="rId7"/>
    <p:sldLayoutId id="2147483663" r:id="rId8"/>
    <p:sldLayoutId id="2147483654" r:id="rId9"/>
    <p:sldLayoutId id="2147483666" r:id="rId10"/>
    <p:sldLayoutId id="2147483667" r:id="rId11"/>
    <p:sldLayoutId id="2147483655" r:id="rId12"/>
    <p:sldLayoutId id="2147483656" r:id="rId13"/>
    <p:sldLayoutId id="2147483665" r:id="rId14"/>
    <p:sldLayoutId id="2147483659" r:id="rId15"/>
    <p:sldLayoutId id="2147483668" r:id="rId16"/>
    <p:sldLayoutId id="2147483669" r:id="rId1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91" rtl="0" eaLnBrk="1" latinLnBrk="0" hangingPunct="1">
        <a:lnSpc>
          <a:spcPct val="90000"/>
        </a:lnSpc>
        <a:spcBef>
          <a:spcPct val="0"/>
        </a:spcBef>
        <a:buNone/>
        <a:defRPr sz="2200" b="1" kern="1200">
          <a:solidFill>
            <a:schemeClr val="tx1"/>
          </a:solidFill>
          <a:latin typeface="+mj-lt"/>
          <a:ea typeface="+mj-ea"/>
          <a:cs typeface="+mj-cs"/>
        </a:defRPr>
      </a:lvl1pPr>
    </p:titleStyle>
    <p:bodyStyle>
      <a:lvl1pPr marL="0" indent="0" algn="l" defTabSz="914491" rtl="0" eaLnBrk="1" latinLnBrk="0" hangingPunct="1">
        <a:lnSpc>
          <a:spcPct val="90000"/>
        </a:lnSpc>
        <a:spcBef>
          <a:spcPts val="0"/>
        </a:spcBef>
        <a:spcAft>
          <a:spcPts val="1100"/>
        </a:spcAft>
        <a:buFont typeface="Arial" panose="020B0604020202020204" pitchFamily="34" charset="0"/>
        <a:buNone/>
        <a:defRPr sz="2800" b="1" kern="1200">
          <a:solidFill>
            <a:schemeClr val="tx1"/>
          </a:solidFill>
          <a:latin typeface="+mn-lt"/>
          <a:ea typeface="+mn-ea"/>
          <a:cs typeface="+mn-cs"/>
        </a:defRPr>
      </a:lvl1pPr>
      <a:lvl2pPr marL="0" indent="0" algn="l" defTabSz="914491" rtl="0" eaLnBrk="1" latinLnBrk="0" hangingPunct="1">
        <a:lnSpc>
          <a:spcPct val="90000"/>
        </a:lnSpc>
        <a:spcBef>
          <a:spcPts val="0"/>
        </a:spcBef>
        <a:spcAft>
          <a:spcPts val="1700"/>
        </a:spcAft>
        <a:buFont typeface="Arial" panose="020B0604020202020204" pitchFamily="34" charset="0"/>
        <a:buNone/>
        <a:defRPr sz="2000" b="1" kern="1200">
          <a:solidFill>
            <a:schemeClr val="tx1"/>
          </a:solidFill>
          <a:latin typeface="+mn-lt"/>
          <a:ea typeface="+mn-ea"/>
          <a:cs typeface="+mn-cs"/>
        </a:defRPr>
      </a:lvl2pPr>
      <a:lvl3pPr marL="0" indent="0" algn="l" defTabSz="914491" rtl="0" eaLnBrk="1" latinLnBrk="0" hangingPunct="1">
        <a:lnSpc>
          <a:spcPct val="90000"/>
        </a:lnSpc>
        <a:spcBef>
          <a:spcPts val="0"/>
        </a:spcBef>
        <a:spcAft>
          <a:spcPts val="1600"/>
        </a:spcAft>
        <a:buFont typeface="Arial" panose="020B0604020202020204" pitchFamily="34" charset="0"/>
        <a:buNone/>
        <a:defRPr sz="1600" kern="1200">
          <a:solidFill>
            <a:schemeClr val="tx1"/>
          </a:solidFill>
          <a:latin typeface="+mn-lt"/>
          <a:ea typeface="+mn-ea"/>
          <a:cs typeface="+mn-cs"/>
        </a:defRPr>
      </a:lvl3pPr>
      <a:lvl4pPr marL="0" indent="0" algn="l" defTabSz="914491" rtl="0" eaLnBrk="1" latinLnBrk="0" hangingPunct="1">
        <a:lnSpc>
          <a:spcPct val="90000"/>
        </a:lnSpc>
        <a:spcBef>
          <a:spcPts val="0"/>
        </a:spcBef>
        <a:spcAft>
          <a:spcPts val="1600"/>
        </a:spcAft>
        <a:buFont typeface="Arial" panose="020B0604020202020204" pitchFamily="34" charset="0"/>
        <a:buNone/>
        <a:defRPr sz="1500" b="1" kern="1200">
          <a:solidFill>
            <a:schemeClr val="tx2"/>
          </a:solidFill>
          <a:latin typeface="+mn-lt"/>
          <a:ea typeface="+mn-ea"/>
          <a:cs typeface="+mn-cs"/>
        </a:defRPr>
      </a:lvl4pPr>
      <a:lvl5pPr marL="0" indent="0" algn="l" defTabSz="914491" rtl="0" eaLnBrk="1" latinLnBrk="0" hangingPunct="1">
        <a:lnSpc>
          <a:spcPct val="110000"/>
        </a:lnSpc>
        <a:spcBef>
          <a:spcPts val="0"/>
        </a:spcBef>
        <a:spcAft>
          <a:spcPts val="600"/>
        </a:spcAft>
        <a:buFont typeface="Arial" panose="020B0604020202020204" pitchFamily="34" charset="0"/>
        <a:buNone/>
        <a:defRPr sz="1300" kern="1200">
          <a:solidFill>
            <a:schemeClr val="accent5"/>
          </a:solidFill>
          <a:latin typeface="+mn-lt"/>
          <a:ea typeface="+mn-ea"/>
          <a:cs typeface="+mn-cs"/>
        </a:defRPr>
      </a:lvl5pPr>
      <a:lvl6pPr marL="180000" indent="-180000" algn="l" defTabSz="914491" rtl="0" eaLnBrk="1" latinLnBrk="0" hangingPunct="1">
        <a:lnSpc>
          <a:spcPct val="110000"/>
        </a:lnSpc>
        <a:spcBef>
          <a:spcPts val="0"/>
        </a:spcBef>
        <a:spcAft>
          <a:spcPts val="600"/>
        </a:spcAft>
        <a:buFont typeface="Arial" panose="020B0604020202020204" pitchFamily="34" charset="0"/>
        <a:buChar char="•"/>
        <a:defRPr sz="1300" kern="1200">
          <a:solidFill>
            <a:schemeClr val="accent5"/>
          </a:solidFill>
          <a:latin typeface="+mn-lt"/>
          <a:ea typeface="+mn-ea"/>
          <a:cs typeface="+mn-cs"/>
        </a:defRPr>
      </a:lvl6pPr>
      <a:lvl7pPr marL="180000" indent="0" algn="l" defTabSz="914491" rtl="0" eaLnBrk="1" latinLnBrk="0" hangingPunct="1">
        <a:lnSpc>
          <a:spcPct val="110000"/>
        </a:lnSpc>
        <a:spcBef>
          <a:spcPts val="0"/>
        </a:spcBef>
        <a:spcAft>
          <a:spcPts val="600"/>
        </a:spcAft>
        <a:buFont typeface="Arial" panose="020B0604020202020204" pitchFamily="34" charset="0"/>
        <a:buNone/>
        <a:defRPr sz="1300" kern="1200">
          <a:solidFill>
            <a:schemeClr val="accent5"/>
          </a:solidFill>
          <a:latin typeface="+mn-lt"/>
          <a:ea typeface="+mn-ea"/>
          <a:cs typeface="+mn-cs"/>
        </a:defRPr>
      </a:lvl7pPr>
      <a:lvl8pPr marL="360000" indent="-180000" algn="l" defTabSz="914491" rtl="0" eaLnBrk="1" latinLnBrk="0" hangingPunct="1">
        <a:lnSpc>
          <a:spcPct val="110000"/>
        </a:lnSpc>
        <a:spcBef>
          <a:spcPts val="0"/>
        </a:spcBef>
        <a:spcAft>
          <a:spcPts val="600"/>
        </a:spcAft>
        <a:buFont typeface="Arial" panose="020B0604020202020204" pitchFamily="34" charset="0"/>
        <a:buChar char="•"/>
        <a:defRPr sz="1100" kern="1200">
          <a:solidFill>
            <a:schemeClr val="accent5"/>
          </a:solidFill>
          <a:latin typeface="+mn-lt"/>
          <a:ea typeface="+mn-ea"/>
          <a:cs typeface="+mn-cs"/>
        </a:defRPr>
      </a:lvl8pPr>
      <a:lvl9pPr marL="360000" indent="0" algn="l" defTabSz="914491" rtl="0" eaLnBrk="1" latinLnBrk="0" hangingPunct="1">
        <a:lnSpc>
          <a:spcPct val="110000"/>
        </a:lnSpc>
        <a:spcBef>
          <a:spcPts val="0"/>
        </a:spcBef>
        <a:spcAft>
          <a:spcPts val="600"/>
        </a:spcAft>
        <a:buFont typeface="Arial" panose="020B0604020202020204" pitchFamily="34" charset="0"/>
        <a:buNone/>
        <a:defRPr sz="1100" kern="1200">
          <a:solidFill>
            <a:schemeClr val="accent5"/>
          </a:solidFill>
          <a:latin typeface="+mn-lt"/>
          <a:ea typeface="+mn-ea"/>
          <a:cs typeface="+mn-cs"/>
        </a:defRPr>
      </a:lvl9pPr>
    </p:bodyStyle>
    <p:otherStyle>
      <a:defPPr>
        <a:defRPr lang="nl-BE"/>
      </a:defPPr>
      <a:lvl1pPr marL="0" algn="l" defTabSz="914491" rtl="0" eaLnBrk="1" latinLnBrk="0" hangingPunct="1">
        <a:defRPr sz="1800" kern="1200">
          <a:solidFill>
            <a:schemeClr val="tx1"/>
          </a:solidFill>
          <a:latin typeface="+mn-lt"/>
          <a:ea typeface="+mn-ea"/>
          <a:cs typeface="+mn-cs"/>
        </a:defRPr>
      </a:lvl1pPr>
      <a:lvl2pPr marL="457246" algn="l" defTabSz="914491" rtl="0" eaLnBrk="1" latinLnBrk="0" hangingPunct="1">
        <a:defRPr sz="1800" kern="1200">
          <a:solidFill>
            <a:schemeClr val="tx1"/>
          </a:solidFill>
          <a:latin typeface="+mn-lt"/>
          <a:ea typeface="+mn-ea"/>
          <a:cs typeface="+mn-cs"/>
        </a:defRPr>
      </a:lvl2pPr>
      <a:lvl3pPr marL="914491" algn="l" defTabSz="914491" rtl="0" eaLnBrk="1" latinLnBrk="0" hangingPunct="1">
        <a:defRPr sz="1800" kern="1200">
          <a:solidFill>
            <a:schemeClr val="tx1"/>
          </a:solidFill>
          <a:latin typeface="+mn-lt"/>
          <a:ea typeface="+mn-ea"/>
          <a:cs typeface="+mn-cs"/>
        </a:defRPr>
      </a:lvl3pPr>
      <a:lvl4pPr marL="1371737" algn="l" defTabSz="914491" rtl="0" eaLnBrk="1" latinLnBrk="0" hangingPunct="1">
        <a:defRPr sz="1800" kern="1200">
          <a:solidFill>
            <a:schemeClr val="tx1"/>
          </a:solidFill>
          <a:latin typeface="+mn-lt"/>
          <a:ea typeface="+mn-ea"/>
          <a:cs typeface="+mn-cs"/>
        </a:defRPr>
      </a:lvl4pPr>
      <a:lvl5pPr marL="1828983" algn="l" defTabSz="914491" rtl="0" eaLnBrk="1" latinLnBrk="0" hangingPunct="1">
        <a:defRPr sz="1800" kern="1200">
          <a:solidFill>
            <a:schemeClr val="tx1"/>
          </a:solidFill>
          <a:latin typeface="+mn-lt"/>
          <a:ea typeface="+mn-ea"/>
          <a:cs typeface="+mn-cs"/>
        </a:defRPr>
      </a:lvl5pPr>
      <a:lvl6pPr marL="2286229" algn="l" defTabSz="914491" rtl="0" eaLnBrk="1" latinLnBrk="0" hangingPunct="1">
        <a:defRPr sz="1800" kern="1200">
          <a:solidFill>
            <a:schemeClr val="tx1"/>
          </a:solidFill>
          <a:latin typeface="+mn-lt"/>
          <a:ea typeface="+mn-ea"/>
          <a:cs typeface="+mn-cs"/>
        </a:defRPr>
      </a:lvl6pPr>
      <a:lvl7pPr marL="2743474" algn="l" defTabSz="914491" rtl="0" eaLnBrk="1" latinLnBrk="0" hangingPunct="1">
        <a:defRPr sz="1800" kern="1200">
          <a:solidFill>
            <a:schemeClr val="tx1"/>
          </a:solidFill>
          <a:latin typeface="+mn-lt"/>
          <a:ea typeface="+mn-ea"/>
          <a:cs typeface="+mn-cs"/>
        </a:defRPr>
      </a:lvl7pPr>
      <a:lvl8pPr marL="3200720" algn="l" defTabSz="914491" rtl="0" eaLnBrk="1" latinLnBrk="0" hangingPunct="1">
        <a:defRPr sz="1800" kern="1200">
          <a:solidFill>
            <a:schemeClr val="tx1"/>
          </a:solidFill>
          <a:latin typeface="+mn-lt"/>
          <a:ea typeface="+mn-ea"/>
          <a:cs typeface="+mn-cs"/>
        </a:defRPr>
      </a:lvl8pPr>
      <a:lvl9pPr marL="3657966" algn="l" defTabSz="914491"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612" userDrawn="1">
          <p15:clr>
            <a:srgbClr val="F26B43"/>
          </p15:clr>
        </p15:guide>
        <p15:guide id="2" pos="1305" userDrawn="1">
          <p15:clr>
            <a:srgbClr val="F26B43"/>
          </p15:clr>
        </p15:guide>
        <p15:guide id="3" pos="1422" userDrawn="1">
          <p15:clr>
            <a:srgbClr val="F26B43"/>
          </p15:clr>
        </p15:guide>
        <p15:guide id="4" pos="2124" userDrawn="1">
          <p15:clr>
            <a:srgbClr val="F26B43"/>
          </p15:clr>
        </p15:guide>
        <p15:guide id="5" pos="2247" userDrawn="1">
          <p15:clr>
            <a:srgbClr val="F26B43"/>
          </p15:clr>
        </p15:guide>
        <p15:guide id="6" pos="2946" userDrawn="1">
          <p15:clr>
            <a:srgbClr val="F26B43"/>
          </p15:clr>
        </p15:guide>
        <p15:guide id="7" pos="3069" userDrawn="1">
          <p15:clr>
            <a:srgbClr val="F26B43"/>
          </p15:clr>
        </p15:guide>
        <p15:guide id="8" pos="4596" userDrawn="1">
          <p15:clr>
            <a:srgbClr val="F26B43"/>
          </p15:clr>
        </p15:guide>
        <p15:guide id="9" pos="3894" userDrawn="1">
          <p15:clr>
            <a:srgbClr val="F26B43"/>
          </p15:clr>
        </p15:guide>
        <p15:guide id="10" pos="3777" userDrawn="1">
          <p15:clr>
            <a:srgbClr val="F26B43"/>
          </p15:clr>
        </p15:guide>
        <p15:guide id="11" pos="4716" userDrawn="1">
          <p15:clr>
            <a:srgbClr val="F26B43"/>
          </p15:clr>
        </p15:guide>
        <p15:guide id="12" pos="5418" userDrawn="1">
          <p15:clr>
            <a:srgbClr val="F26B43"/>
          </p15:clr>
        </p15:guide>
        <p15:guide id="13" pos="5541" userDrawn="1">
          <p15:clr>
            <a:srgbClr val="F26B43"/>
          </p15:clr>
        </p15:guide>
        <p15:guide id="14" pos="6243" userDrawn="1">
          <p15:clr>
            <a:srgbClr val="F26B43"/>
          </p15:clr>
        </p15:guide>
        <p15:guide id="15" pos="6363" userDrawn="1">
          <p15:clr>
            <a:srgbClr val="F26B43"/>
          </p15:clr>
        </p15:guide>
        <p15:guide id="16" pos="7068" userDrawn="1">
          <p15:clr>
            <a:srgbClr val="F26B43"/>
          </p15:clr>
        </p15:guide>
        <p15:guide id="17" orient="horz" pos="1290" userDrawn="1">
          <p15:clr>
            <a:srgbClr val="F26B43"/>
          </p15:clr>
        </p15:guide>
        <p15:guide id="18" orient="horz" pos="3828"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7.sv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sv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jpg"/><Relationship Id="rId1" Type="http://schemas.openxmlformats.org/officeDocument/2006/relationships/slideLayout" Target="../slideLayouts/slideLayout2.xml"/><Relationship Id="rId4" Type="http://schemas.openxmlformats.org/officeDocument/2006/relationships/image" Target="../media/image7.svg"/></Relationships>
</file>

<file path=ppt/slides/_rels/slide1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jpg"/><Relationship Id="rId1" Type="http://schemas.openxmlformats.org/officeDocument/2006/relationships/slideLayout" Target="../slideLayouts/slideLayout2.xml"/><Relationship Id="rId4" Type="http://schemas.openxmlformats.org/officeDocument/2006/relationships/image" Target="../media/image7.svg"/></Relationships>
</file>

<file path=ppt/slides/_rels/slide1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9.jpg"/><Relationship Id="rId1" Type="http://schemas.openxmlformats.org/officeDocument/2006/relationships/slideLayout" Target="../slideLayouts/slideLayout4.xml"/><Relationship Id="rId5" Type="http://schemas.openxmlformats.org/officeDocument/2006/relationships/image" Target="../media/image36.jpg"/><Relationship Id="rId4" Type="http://schemas.openxmlformats.org/officeDocument/2006/relationships/image" Target="../media/image35.jpg"/></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jpg"/><Relationship Id="rId1" Type="http://schemas.openxmlformats.org/officeDocument/2006/relationships/slideLayout" Target="../slideLayouts/slideLayout2.xml"/><Relationship Id="rId4" Type="http://schemas.openxmlformats.org/officeDocument/2006/relationships/image" Target="../media/image7.svg"/></Relationships>
</file>

<file path=ppt/slides/_rels/slide15.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png"/><Relationship Id="rId1" Type="http://schemas.openxmlformats.org/officeDocument/2006/relationships/slideLayout" Target="../slideLayouts/slideLayout3.xml"/><Relationship Id="rId4" Type="http://schemas.openxmlformats.org/officeDocument/2006/relationships/image" Target="../media/image39.jpg"/></Relationships>
</file>

<file path=ppt/slides/_rels/slide1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7.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jpg"/><Relationship Id="rId1" Type="http://schemas.openxmlformats.org/officeDocument/2006/relationships/slideLayout" Target="../slideLayouts/slideLayout2.xml"/><Relationship Id="rId4" Type="http://schemas.openxmlformats.org/officeDocument/2006/relationships/image" Target="../media/image7.svg"/></Relationships>
</file>

<file path=ppt/slides/_rels/slide2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jpg"/><Relationship Id="rId1" Type="http://schemas.openxmlformats.org/officeDocument/2006/relationships/slideLayout" Target="../slideLayouts/slideLayout2.xml"/><Relationship Id="rId4" Type="http://schemas.openxmlformats.org/officeDocument/2006/relationships/image" Target="../media/image7.svg"/></Relationships>
</file>

<file path=ppt/slides/_rels/slide2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19.jpeg"/><Relationship Id="rId3" Type="http://schemas.openxmlformats.org/officeDocument/2006/relationships/image" Target="../media/image10.png"/><Relationship Id="rId7" Type="http://schemas.openxmlformats.org/officeDocument/2006/relationships/image" Target="../media/image14.png"/><Relationship Id="rId12" Type="http://schemas.openxmlformats.org/officeDocument/2006/relationships/image" Target="../media/image18.png"/><Relationship Id="rId2" Type="http://schemas.openxmlformats.org/officeDocument/2006/relationships/notesSlide" Target="../notesSlides/notesSlide2.xml"/><Relationship Id="rId16" Type="http://schemas.openxmlformats.org/officeDocument/2006/relationships/image" Target="../media/image22.png"/><Relationship Id="rId1" Type="http://schemas.openxmlformats.org/officeDocument/2006/relationships/slideLayout" Target="../slideLayouts/slideLayout13.xml"/><Relationship Id="rId6" Type="http://schemas.openxmlformats.org/officeDocument/2006/relationships/image" Target="../media/image13.png"/><Relationship Id="rId11" Type="http://schemas.microsoft.com/office/2007/relationships/hdphoto" Target="../media/hdphoto1.wdp"/><Relationship Id="rId5" Type="http://schemas.openxmlformats.org/officeDocument/2006/relationships/image" Target="../media/image12.png"/><Relationship Id="rId15" Type="http://schemas.openxmlformats.org/officeDocument/2006/relationships/image" Target="../media/image21.jpe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png"/><Relationship Id="rId14" Type="http://schemas.openxmlformats.org/officeDocument/2006/relationships/image" Target="../media/image20.jpeg"/></Relationships>
</file>

<file path=ppt/slides/_rels/slide4.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slide" Target="slide14.xml"/><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11.png"/><Relationship Id="rId5" Type="http://schemas.openxmlformats.org/officeDocument/2006/relationships/slide" Target="slide27.xml"/><Relationship Id="rId4" Type="http://schemas.openxmlformats.org/officeDocument/2006/relationships/slide" Target="slide5.xml"/></Relationships>
</file>

<file path=ppt/slides/_rels/slide5.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image" Target="../media/image32.png"/><Relationship Id="rId3" Type="http://schemas.openxmlformats.org/officeDocument/2006/relationships/image" Target="../media/image23.png"/><Relationship Id="rId7" Type="http://schemas.openxmlformats.org/officeDocument/2006/relationships/image" Target="../media/image26.png"/><Relationship Id="rId12" Type="http://schemas.openxmlformats.org/officeDocument/2006/relationships/image" Target="../media/image31.png"/><Relationship Id="rId2" Type="http://schemas.openxmlformats.org/officeDocument/2006/relationships/image" Target="../media/image11.png"/><Relationship Id="rId1" Type="http://schemas.openxmlformats.org/officeDocument/2006/relationships/slideLayout" Target="../slideLayouts/slideLayout13.xml"/><Relationship Id="rId6" Type="http://schemas.openxmlformats.org/officeDocument/2006/relationships/image" Target="../media/image25.png"/><Relationship Id="rId11" Type="http://schemas.openxmlformats.org/officeDocument/2006/relationships/image" Target="../media/image30.png"/><Relationship Id="rId5" Type="http://schemas.openxmlformats.org/officeDocument/2006/relationships/image" Target="../media/image24.png"/><Relationship Id="rId10" Type="http://schemas.openxmlformats.org/officeDocument/2006/relationships/image" Target="../media/image29.png"/><Relationship Id="rId4" Type="http://schemas.openxmlformats.org/officeDocument/2006/relationships/slide" Target="slide4.xml"/><Relationship Id="rId9" Type="http://schemas.openxmlformats.org/officeDocument/2006/relationships/image" Target="../media/image28.png"/></Relationships>
</file>

<file path=ppt/slides/_rels/slide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Tijdelijke aanduiding voor afbeelding 19" descr="Afbeelding met buiten, gebouw, hek, groen&#10;&#10;Automatisch gegenereerde beschrijving">
            <a:extLst>
              <a:ext uri="{FF2B5EF4-FFF2-40B4-BE49-F238E27FC236}">
                <a16:creationId xmlns:a16="http://schemas.microsoft.com/office/drawing/2014/main" id="{7D1205CE-05A5-4776-882D-50A722A9324A}"/>
              </a:ext>
            </a:extLst>
          </p:cNvPr>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t="7813" b="7813"/>
          <a:stretch>
            <a:fillRect/>
          </a:stretch>
        </p:blipFill>
        <p:spPr/>
      </p:pic>
      <p:sp>
        <p:nvSpPr>
          <p:cNvPr id="13" name="Rechthoek 12">
            <a:extLst>
              <a:ext uri="{FF2B5EF4-FFF2-40B4-BE49-F238E27FC236}">
                <a16:creationId xmlns:a16="http://schemas.microsoft.com/office/drawing/2014/main" id="{0DD4A7DE-CCF5-47AC-987C-C71632024506}"/>
              </a:ext>
            </a:extLst>
          </p:cNvPr>
          <p:cNvSpPr/>
          <p:nvPr/>
        </p:nvSpPr>
        <p:spPr>
          <a:xfrm>
            <a:off x="1" y="0"/>
            <a:ext cx="6010670" cy="395785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1" name="Tijdelijke aanduiding voor tekst 10">
            <a:extLst>
              <a:ext uri="{FF2B5EF4-FFF2-40B4-BE49-F238E27FC236}">
                <a16:creationId xmlns:a16="http://schemas.microsoft.com/office/drawing/2014/main" id="{B0CD7EC1-76E9-43B2-A45A-34FBD010D6AA}"/>
              </a:ext>
            </a:extLst>
          </p:cNvPr>
          <p:cNvSpPr>
            <a:spLocks noGrp="1"/>
          </p:cNvSpPr>
          <p:nvPr>
            <p:ph type="body" idx="13"/>
          </p:nvPr>
        </p:nvSpPr>
        <p:spPr/>
        <p:txBody>
          <a:bodyPr/>
          <a:lstStyle/>
          <a:p>
            <a:r>
              <a:rPr lang="nl-BE" dirty="0"/>
              <a:t>Martijn Rayen, 25/01/2023</a:t>
            </a:r>
          </a:p>
        </p:txBody>
      </p:sp>
      <p:pic>
        <p:nvPicPr>
          <p:cNvPr id="14" name="Graphic 13">
            <a:extLst>
              <a:ext uri="{FF2B5EF4-FFF2-40B4-BE49-F238E27FC236}">
                <a16:creationId xmlns:a16="http://schemas.microsoft.com/office/drawing/2014/main" id="{9B9D5670-87C5-4DD3-A282-6CD96DFE97E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53307" y="751816"/>
            <a:ext cx="2360718" cy="930667"/>
          </a:xfrm>
          <a:prstGeom prst="rect">
            <a:avLst/>
          </a:prstGeom>
        </p:spPr>
      </p:pic>
      <p:pic>
        <p:nvPicPr>
          <p:cNvPr id="15" name="Graphic 14">
            <a:extLst>
              <a:ext uri="{FF2B5EF4-FFF2-40B4-BE49-F238E27FC236}">
                <a16:creationId xmlns:a16="http://schemas.microsoft.com/office/drawing/2014/main" id="{0D3CDB0B-5371-43B2-83BB-01BA6D4793C0}"/>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718697" y="3162572"/>
            <a:ext cx="3472529" cy="3695427"/>
          </a:xfrm>
          <a:prstGeom prst="rect">
            <a:avLst/>
          </a:prstGeom>
        </p:spPr>
      </p:pic>
      <p:grpSp>
        <p:nvGrpSpPr>
          <p:cNvPr id="16" name="Graphic 8">
            <a:extLst>
              <a:ext uri="{FF2B5EF4-FFF2-40B4-BE49-F238E27FC236}">
                <a16:creationId xmlns:a16="http://schemas.microsoft.com/office/drawing/2014/main" id="{3E8BB6EC-610D-436B-AAF7-E524CC1A3432}"/>
              </a:ext>
            </a:extLst>
          </p:cNvPr>
          <p:cNvGrpSpPr>
            <a:grpSpLocks noChangeAspect="1"/>
          </p:cNvGrpSpPr>
          <p:nvPr/>
        </p:nvGrpSpPr>
        <p:grpSpPr>
          <a:xfrm>
            <a:off x="957264" y="5645014"/>
            <a:ext cx="2250000" cy="504279"/>
            <a:chOff x="971550" y="4329112"/>
            <a:chExt cx="5400675" cy="1209675"/>
          </a:xfrm>
          <a:solidFill>
            <a:schemeClr val="bg1"/>
          </a:solidFill>
        </p:grpSpPr>
        <p:sp>
          <p:nvSpPr>
            <p:cNvPr id="17" name="Vrije vorm: vorm 16">
              <a:extLst>
                <a:ext uri="{FF2B5EF4-FFF2-40B4-BE49-F238E27FC236}">
                  <a16:creationId xmlns:a16="http://schemas.microsoft.com/office/drawing/2014/main" id="{1A2C7BBA-D414-474D-BD01-EF39AF006C81}"/>
                </a:ext>
              </a:extLst>
            </p:cNvPr>
            <p:cNvSpPr/>
            <p:nvPr/>
          </p:nvSpPr>
          <p:spPr>
            <a:xfrm>
              <a:off x="971550" y="4329112"/>
              <a:ext cx="5400675" cy="534352"/>
            </a:xfrm>
            <a:custGeom>
              <a:avLst/>
              <a:gdLst>
                <a:gd name="connsiteX0" fmla="*/ 5253990 w 5400675"/>
                <a:gd name="connsiteY0" fmla="*/ 163830 h 534352"/>
                <a:gd name="connsiteX1" fmla="*/ 5336858 w 5400675"/>
                <a:gd name="connsiteY1" fmla="*/ 241935 h 534352"/>
                <a:gd name="connsiteX2" fmla="*/ 5170170 w 5400675"/>
                <a:gd name="connsiteY2" fmla="*/ 241935 h 534352"/>
                <a:gd name="connsiteX3" fmla="*/ 5253990 w 5400675"/>
                <a:gd name="connsiteY3" fmla="*/ 163830 h 534352"/>
                <a:gd name="connsiteX4" fmla="*/ 5104448 w 5400675"/>
                <a:gd name="connsiteY4" fmla="*/ 266700 h 534352"/>
                <a:gd name="connsiteX5" fmla="*/ 5259705 w 5400675"/>
                <a:gd name="connsiteY5" fmla="*/ 421958 h 534352"/>
                <a:gd name="connsiteX6" fmla="*/ 5379720 w 5400675"/>
                <a:gd name="connsiteY6" fmla="*/ 379095 h 534352"/>
                <a:gd name="connsiteX7" fmla="*/ 5350193 w 5400675"/>
                <a:gd name="connsiteY7" fmla="*/ 337185 h 534352"/>
                <a:gd name="connsiteX8" fmla="*/ 5266373 w 5400675"/>
                <a:gd name="connsiteY8" fmla="*/ 369570 h 534352"/>
                <a:gd name="connsiteX9" fmla="*/ 5172075 w 5400675"/>
                <a:gd name="connsiteY9" fmla="*/ 287655 h 534352"/>
                <a:gd name="connsiteX10" fmla="*/ 5400675 w 5400675"/>
                <a:gd name="connsiteY10" fmla="*/ 287655 h 534352"/>
                <a:gd name="connsiteX11" fmla="*/ 5400675 w 5400675"/>
                <a:gd name="connsiteY11" fmla="*/ 272415 h 534352"/>
                <a:gd name="connsiteX12" fmla="*/ 5254943 w 5400675"/>
                <a:gd name="connsiteY12" fmla="*/ 111443 h 534352"/>
                <a:gd name="connsiteX13" fmla="*/ 5104448 w 5400675"/>
                <a:gd name="connsiteY13" fmla="*/ 266700 h 534352"/>
                <a:gd name="connsiteX14" fmla="*/ 5011103 w 5400675"/>
                <a:gd name="connsiteY14" fmla="*/ 415290 h 534352"/>
                <a:gd name="connsiteX15" fmla="*/ 5092065 w 5400675"/>
                <a:gd name="connsiteY15" fmla="*/ 415290 h 534352"/>
                <a:gd name="connsiteX16" fmla="*/ 4966335 w 5400675"/>
                <a:gd name="connsiteY16" fmla="*/ 253365 h 534352"/>
                <a:gd name="connsiteX17" fmla="*/ 5089208 w 5400675"/>
                <a:gd name="connsiteY17" fmla="*/ 119063 h 534352"/>
                <a:gd name="connsiteX18" fmla="*/ 5010150 w 5400675"/>
                <a:gd name="connsiteY18" fmla="*/ 119063 h 534352"/>
                <a:gd name="connsiteX19" fmla="*/ 4879658 w 5400675"/>
                <a:gd name="connsiteY19" fmla="*/ 261938 h 534352"/>
                <a:gd name="connsiteX20" fmla="*/ 4879658 w 5400675"/>
                <a:gd name="connsiteY20" fmla="*/ 5715 h 534352"/>
                <a:gd name="connsiteX21" fmla="*/ 4814888 w 5400675"/>
                <a:gd name="connsiteY21" fmla="*/ 5715 h 534352"/>
                <a:gd name="connsiteX22" fmla="*/ 4814888 w 5400675"/>
                <a:gd name="connsiteY22" fmla="*/ 414338 h 534352"/>
                <a:gd name="connsiteX23" fmla="*/ 4879658 w 5400675"/>
                <a:gd name="connsiteY23" fmla="*/ 414338 h 534352"/>
                <a:gd name="connsiteX24" fmla="*/ 4879658 w 5400675"/>
                <a:gd name="connsiteY24" fmla="*/ 334328 h 534352"/>
                <a:gd name="connsiteX25" fmla="*/ 4920615 w 5400675"/>
                <a:gd name="connsiteY25" fmla="*/ 292418 h 534352"/>
                <a:gd name="connsiteX26" fmla="*/ 5011103 w 5400675"/>
                <a:gd name="connsiteY26" fmla="*/ 415290 h 534352"/>
                <a:gd name="connsiteX27" fmla="*/ 4668203 w 5400675"/>
                <a:gd name="connsiteY27" fmla="*/ 347663 h 534352"/>
                <a:gd name="connsiteX28" fmla="*/ 4597718 w 5400675"/>
                <a:gd name="connsiteY28" fmla="*/ 378143 h 534352"/>
                <a:gd name="connsiteX29" fmla="*/ 4534853 w 5400675"/>
                <a:gd name="connsiteY29" fmla="*/ 325755 h 534352"/>
                <a:gd name="connsiteX30" fmla="*/ 4597718 w 5400675"/>
                <a:gd name="connsiteY30" fmla="*/ 272415 h 534352"/>
                <a:gd name="connsiteX31" fmla="*/ 4668203 w 5400675"/>
                <a:gd name="connsiteY31" fmla="*/ 302895 h 534352"/>
                <a:gd name="connsiteX32" fmla="*/ 4668203 w 5400675"/>
                <a:gd name="connsiteY32" fmla="*/ 347663 h 534352"/>
                <a:gd name="connsiteX33" fmla="*/ 4668203 w 5400675"/>
                <a:gd name="connsiteY33" fmla="*/ 415290 h 534352"/>
                <a:gd name="connsiteX34" fmla="*/ 4732973 w 5400675"/>
                <a:gd name="connsiteY34" fmla="*/ 415290 h 534352"/>
                <a:gd name="connsiteX35" fmla="*/ 4732973 w 5400675"/>
                <a:gd name="connsiteY35" fmla="*/ 219075 h 534352"/>
                <a:gd name="connsiteX36" fmla="*/ 4610100 w 5400675"/>
                <a:gd name="connsiteY36" fmla="*/ 111443 h 534352"/>
                <a:gd name="connsiteX37" fmla="*/ 4485323 w 5400675"/>
                <a:gd name="connsiteY37" fmla="*/ 159068 h 534352"/>
                <a:gd name="connsiteX38" fmla="*/ 4511993 w 5400675"/>
                <a:gd name="connsiteY38" fmla="*/ 203835 h 534352"/>
                <a:gd name="connsiteX39" fmla="*/ 4599623 w 5400675"/>
                <a:gd name="connsiteY39" fmla="*/ 166688 h 534352"/>
                <a:gd name="connsiteX40" fmla="*/ 4669155 w 5400675"/>
                <a:gd name="connsiteY40" fmla="*/ 221933 h 534352"/>
                <a:gd name="connsiteX41" fmla="*/ 4669155 w 5400675"/>
                <a:gd name="connsiteY41" fmla="*/ 265748 h 534352"/>
                <a:gd name="connsiteX42" fmla="*/ 4573905 w 5400675"/>
                <a:gd name="connsiteY42" fmla="*/ 227648 h 534352"/>
                <a:gd name="connsiteX43" fmla="*/ 4471035 w 5400675"/>
                <a:gd name="connsiteY43" fmla="*/ 323850 h 534352"/>
                <a:gd name="connsiteX44" fmla="*/ 4573905 w 5400675"/>
                <a:gd name="connsiteY44" fmla="*/ 421958 h 534352"/>
                <a:gd name="connsiteX45" fmla="*/ 4669155 w 5400675"/>
                <a:gd name="connsiteY45" fmla="*/ 382905 h 534352"/>
                <a:gd name="connsiteX46" fmla="*/ 4669155 w 5400675"/>
                <a:gd name="connsiteY46" fmla="*/ 415290 h 534352"/>
                <a:gd name="connsiteX47" fmla="*/ 4339590 w 5400675"/>
                <a:gd name="connsiteY47" fmla="*/ 415290 h 534352"/>
                <a:gd name="connsiteX48" fmla="*/ 4404360 w 5400675"/>
                <a:gd name="connsiteY48" fmla="*/ 415290 h 534352"/>
                <a:gd name="connsiteX49" fmla="*/ 4404360 w 5400675"/>
                <a:gd name="connsiteY49" fmla="*/ 200978 h 534352"/>
                <a:gd name="connsiteX50" fmla="*/ 4319588 w 5400675"/>
                <a:gd name="connsiteY50" fmla="*/ 111443 h 534352"/>
                <a:gd name="connsiteX51" fmla="*/ 4218623 w 5400675"/>
                <a:gd name="connsiteY51" fmla="*/ 165735 h 534352"/>
                <a:gd name="connsiteX52" fmla="*/ 4137660 w 5400675"/>
                <a:gd name="connsiteY52" fmla="*/ 111443 h 534352"/>
                <a:gd name="connsiteX53" fmla="*/ 4041458 w 5400675"/>
                <a:gd name="connsiteY53" fmla="*/ 159068 h 534352"/>
                <a:gd name="connsiteX54" fmla="*/ 4041458 w 5400675"/>
                <a:gd name="connsiteY54" fmla="*/ 119063 h 534352"/>
                <a:gd name="connsiteX55" fmla="*/ 3976688 w 5400675"/>
                <a:gd name="connsiteY55" fmla="*/ 119063 h 534352"/>
                <a:gd name="connsiteX56" fmla="*/ 3976688 w 5400675"/>
                <a:gd name="connsiteY56" fmla="*/ 415290 h 534352"/>
                <a:gd name="connsiteX57" fmla="*/ 4041458 w 5400675"/>
                <a:gd name="connsiteY57" fmla="*/ 415290 h 534352"/>
                <a:gd name="connsiteX58" fmla="*/ 4041458 w 5400675"/>
                <a:gd name="connsiteY58" fmla="*/ 208598 h 534352"/>
                <a:gd name="connsiteX59" fmla="*/ 4109085 w 5400675"/>
                <a:gd name="connsiteY59" fmla="*/ 168593 h 534352"/>
                <a:gd name="connsiteX60" fmla="*/ 4157663 w 5400675"/>
                <a:gd name="connsiteY60" fmla="*/ 221933 h 534352"/>
                <a:gd name="connsiteX61" fmla="*/ 4157663 w 5400675"/>
                <a:gd name="connsiteY61" fmla="*/ 415290 h 534352"/>
                <a:gd name="connsiteX62" fmla="*/ 4222433 w 5400675"/>
                <a:gd name="connsiteY62" fmla="*/ 415290 h 534352"/>
                <a:gd name="connsiteX63" fmla="*/ 4222433 w 5400675"/>
                <a:gd name="connsiteY63" fmla="*/ 207645 h 534352"/>
                <a:gd name="connsiteX64" fmla="*/ 4291013 w 5400675"/>
                <a:gd name="connsiteY64" fmla="*/ 168593 h 534352"/>
                <a:gd name="connsiteX65" fmla="*/ 4339590 w 5400675"/>
                <a:gd name="connsiteY65" fmla="*/ 221933 h 534352"/>
                <a:gd name="connsiteX66" fmla="*/ 4339590 w 5400675"/>
                <a:gd name="connsiteY66" fmla="*/ 415290 h 534352"/>
                <a:gd name="connsiteX67" fmla="*/ 3504248 w 5400675"/>
                <a:gd name="connsiteY67" fmla="*/ 376238 h 534352"/>
                <a:gd name="connsiteX68" fmla="*/ 3630930 w 5400675"/>
                <a:gd name="connsiteY68" fmla="*/ 421958 h 534352"/>
                <a:gd name="connsiteX69" fmla="*/ 3753803 w 5400675"/>
                <a:gd name="connsiteY69" fmla="*/ 330518 h 534352"/>
                <a:gd name="connsiteX70" fmla="*/ 3639503 w 5400675"/>
                <a:gd name="connsiteY70" fmla="*/ 235268 h 534352"/>
                <a:gd name="connsiteX71" fmla="*/ 3574733 w 5400675"/>
                <a:gd name="connsiteY71" fmla="*/ 196215 h 534352"/>
                <a:gd name="connsiteX72" fmla="*/ 3629978 w 5400675"/>
                <a:gd name="connsiteY72" fmla="*/ 162878 h 534352"/>
                <a:gd name="connsiteX73" fmla="*/ 3717608 w 5400675"/>
                <a:gd name="connsiteY73" fmla="*/ 198120 h 534352"/>
                <a:gd name="connsiteX74" fmla="*/ 3744278 w 5400675"/>
                <a:gd name="connsiteY74" fmla="*/ 152400 h 534352"/>
                <a:gd name="connsiteX75" fmla="*/ 3629025 w 5400675"/>
                <a:gd name="connsiteY75" fmla="*/ 110490 h 534352"/>
                <a:gd name="connsiteX76" fmla="*/ 3512820 w 5400675"/>
                <a:gd name="connsiteY76" fmla="*/ 200978 h 534352"/>
                <a:gd name="connsiteX77" fmla="*/ 3624263 w 5400675"/>
                <a:gd name="connsiteY77" fmla="*/ 291465 h 534352"/>
                <a:gd name="connsiteX78" fmla="*/ 3691890 w 5400675"/>
                <a:gd name="connsiteY78" fmla="*/ 334328 h 534352"/>
                <a:gd name="connsiteX79" fmla="*/ 3633788 w 5400675"/>
                <a:gd name="connsiteY79" fmla="*/ 370523 h 534352"/>
                <a:gd name="connsiteX80" fmla="*/ 3532823 w 5400675"/>
                <a:gd name="connsiteY80" fmla="*/ 328613 h 534352"/>
                <a:gd name="connsiteX81" fmla="*/ 3504248 w 5400675"/>
                <a:gd name="connsiteY81" fmla="*/ 376238 h 534352"/>
                <a:gd name="connsiteX82" fmla="*/ 3421380 w 5400675"/>
                <a:gd name="connsiteY82" fmla="*/ 160973 h 534352"/>
                <a:gd name="connsiteX83" fmla="*/ 3478530 w 5400675"/>
                <a:gd name="connsiteY83" fmla="*/ 56198 h 534352"/>
                <a:gd name="connsiteX84" fmla="*/ 3430905 w 5400675"/>
                <a:gd name="connsiteY84" fmla="*/ 0 h 534352"/>
                <a:gd name="connsiteX85" fmla="*/ 3388995 w 5400675"/>
                <a:gd name="connsiteY85" fmla="*/ 41910 h 534352"/>
                <a:gd name="connsiteX86" fmla="*/ 3426143 w 5400675"/>
                <a:gd name="connsiteY86" fmla="*/ 80963 h 534352"/>
                <a:gd name="connsiteX87" fmla="*/ 3436620 w 5400675"/>
                <a:gd name="connsiteY87" fmla="*/ 79058 h 534352"/>
                <a:gd name="connsiteX88" fmla="*/ 3392805 w 5400675"/>
                <a:gd name="connsiteY88" fmla="*/ 136208 h 534352"/>
                <a:gd name="connsiteX89" fmla="*/ 3421380 w 5400675"/>
                <a:gd name="connsiteY89" fmla="*/ 160973 h 534352"/>
                <a:gd name="connsiteX90" fmla="*/ 3291840 w 5400675"/>
                <a:gd name="connsiteY90" fmla="*/ 421958 h 534352"/>
                <a:gd name="connsiteX91" fmla="*/ 3352800 w 5400675"/>
                <a:gd name="connsiteY91" fmla="*/ 402908 h 534352"/>
                <a:gd name="connsiteX92" fmla="*/ 3337560 w 5400675"/>
                <a:gd name="connsiteY92" fmla="*/ 354330 h 534352"/>
                <a:gd name="connsiteX93" fmla="*/ 3308985 w 5400675"/>
                <a:gd name="connsiteY93" fmla="*/ 364808 h 534352"/>
                <a:gd name="connsiteX94" fmla="*/ 3280410 w 5400675"/>
                <a:gd name="connsiteY94" fmla="*/ 329565 h 534352"/>
                <a:gd name="connsiteX95" fmla="*/ 3280410 w 5400675"/>
                <a:gd name="connsiteY95" fmla="*/ 175260 h 534352"/>
                <a:gd name="connsiteX96" fmla="*/ 3340418 w 5400675"/>
                <a:gd name="connsiteY96" fmla="*/ 175260 h 534352"/>
                <a:gd name="connsiteX97" fmla="*/ 3340418 w 5400675"/>
                <a:gd name="connsiteY97" fmla="*/ 119063 h 534352"/>
                <a:gd name="connsiteX98" fmla="*/ 3280410 w 5400675"/>
                <a:gd name="connsiteY98" fmla="*/ 119063 h 534352"/>
                <a:gd name="connsiteX99" fmla="*/ 3280410 w 5400675"/>
                <a:gd name="connsiteY99" fmla="*/ 38100 h 534352"/>
                <a:gd name="connsiteX100" fmla="*/ 3215640 w 5400675"/>
                <a:gd name="connsiteY100" fmla="*/ 38100 h 534352"/>
                <a:gd name="connsiteX101" fmla="*/ 3215640 w 5400675"/>
                <a:gd name="connsiteY101" fmla="*/ 119063 h 534352"/>
                <a:gd name="connsiteX102" fmla="*/ 3167063 w 5400675"/>
                <a:gd name="connsiteY102" fmla="*/ 119063 h 534352"/>
                <a:gd name="connsiteX103" fmla="*/ 3167063 w 5400675"/>
                <a:gd name="connsiteY103" fmla="*/ 175260 h 534352"/>
                <a:gd name="connsiteX104" fmla="*/ 3215640 w 5400675"/>
                <a:gd name="connsiteY104" fmla="*/ 175260 h 534352"/>
                <a:gd name="connsiteX105" fmla="*/ 3215640 w 5400675"/>
                <a:gd name="connsiteY105" fmla="*/ 345758 h 534352"/>
                <a:gd name="connsiteX106" fmla="*/ 3291840 w 5400675"/>
                <a:gd name="connsiteY106" fmla="*/ 421958 h 534352"/>
                <a:gd name="connsiteX107" fmla="*/ 2993708 w 5400675"/>
                <a:gd name="connsiteY107" fmla="*/ 163830 h 534352"/>
                <a:gd name="connsiteX108" fmla="*/ 3076575 w 5400675"/>
                <a:gd name="connsiteY108" fmla="*/ 241935 h 534352"/>
                <a:gd name="connsiteX109" fmla="*/ 2909888 w 5400675"/>
                <a:gd name="connsiteY109" fmla="*/ 241935 h 534352"/>
                <a:gd name="connsiteX110" fmla="*/ 2993708 w 5400675"/>
                <a:gd name="connsiteY110" fmla="*/ 163830 h 534352"/>
                <a:gd name="connsiteX111" fmla="*/ 2844165 w 5400675"/>
                <a:gd name="connsiteY111" fmla="*/ 266700 h 534352"/>
                <a:gd name="connsiteX112" fmla="*/ 2999423 w 5400675"/>
                <a:gd name="connsiteY112" fmla="*/ 421958 h 534352"/>
                <a:gd name="connsiteX113" fmla="*/ 3119438 w 5400675"/>
                <a:gd name="connsiteY113" fmla="*/ 379095 h 534352"/>
                <a:gd name="connsiteX114" fmla="*/ 3089910 w 5400675"/>
                <a:gd name="connsiteY114" fmla="*/ 337185 h 534352"/>
                <a:gd name="connsiteX115" fmla="*/ 3006090 w 5400675"/>
                <a:gd name="connsiteY115" fmla="*/ 369570 h 534352"/>
                <a:gd name="connsiteX116" fmla="*/ 2911793 w 5400675"/>
                <a:gd name="connsiteY116" fmla="*/ 287655 h 534352"/>
                <a:gd name="connsiteX117" fmla="*/ 3140393 w 5400675"/>
                <a:gd name="connsiteY117" fmla="*/ 287655 h 534352"/>
                <a:gd name="connsiteX118" fmla="*/ 3140393 w 5400675"/>
                <a:gd name="connsiteY118" fmla="*/ 272415 h 534352"/>
                <a:gd name="connsiteX119" fmla="*/ 2994660 w 5400675"/>
                <a:gd name="connsiteY119" fmla="*/ 111443 h 534352"/>
                <a:gd name="connsiteX120" fmla="*/ 2844165 w 5400675"/>
                <a:gd name="connsiteY120" fmla="*/ 266700 h 534352"/>
                <a:gd name="connsiteX121" fmla="*/ 2714625 w 5400675"/>
                <a:gd name="connsiteY121" fmla="*/ 415290 h 534352"/>
                <a:gd name="connsiteX122" fmla="*/ 2779395 w 5400675"/>
                <a:gd name="connsiteY122" fmla="*/ 415290 h 534352"/>
                <a:gd name="connsiteX123" fmla="*/ 2779395 w 5400675"/>
                <a:gd name="connsiteY123" fmla="*/ 5715 h 534352"/>
                <a:gd name="connsiteX124" fmla="*/ 2714625 w 5400675"/>
                <a:gd name="connsiteY124" fmla="*/ 5715 h 534352"/>
                <a:gd name="connsiteX125" fmla="*/ 2714625 w 5400675"/>
                <a:gd name="connsiteY125" fmla="*/ 415290 h 534352"/>
                <a:gd name="connsiteX126" fmla="*/ 2428875 w 5400675"/>
                <a:gd name="connsiteY126" fmla="*/ 496253 h 534352"/>
                <a:gd name="connsiteX127" fmla="*/ 2486025 w 5400675"/>
                <a:gd name="connsiteY127" fmla="*/ 391478 h 534352"/>
                <a:gd name="connsiteX128" fmla="*/ 2438400 w 5400675"/>
                <a:gd name="connsiteY128" fmla="*/ 335280 h 534352"/>
                <a:gd name="connsiteX129" fmla="*/ 2396490 w 5400675"/>
                <a:gd name="connsiteY129" fmla="*/ 377190 h 534352"/>
                <a:gd name="connsiteX130" fmla="*/ 2433638 w 5400675"/>
                <a:gd name="connsiteY130" fmla="*/ 416243 h 534352"/>
                <a:gd name="connsiteX131" fmla="*/ 2444115 w 5400675"/>
                <a:gd name="connsiteY131" fmla="*/ 414338 h 534352"/>
                <a:gd name="connsiteX132" fmla="*/ 2400300 w 5400675"/>
                <a:gd name="connsiteY132" fmla="*/ 471488 h 534352"/>
                <a:gd name="connsiteX133" fmla="*/ 2428875 w 5400675"/>
                <a:gd name="connsiteY133" fmla="*/ 496253 h 534352"/>
                <a:gd name="connsiteX134" fmla="*/ 2245995 w 5400675"/>
                <a:gd name="connsiteY134" fmla="*/ 415290 h 534352"/>
                <a:gd name="connsiteX135" fmla="*/ 2310765 w 5400675"/>
                <a:gd name="connsiteY135" fmla="*/ 415290 h 534352"/>
                <a:gd name="connsiteX136" fmla="*/ 2310765 w 5400675"/>
                <a:gd name="connsiteY136" fmla="*/ 213360 h 534352"/>
                <a:gd name="connsiteX137" fmla="*/ 2386965 w 5400675"/>
                <a:gd name="connsiteY137" fmla="*/ 174308 h 534352"/>
                <a:gd name="connsiteX138" fmla="*/ 2406968 w 5400675"/>
                <a:gd name="connsiteY138" fmla="*/ 176213 h 534352"/>
                <a:gd name="connsiteX139" fmla="*/ 2406968 w 5400675"/>
                <a:gd name="connsiteY139" fmla="*/ 112395 h 534352"/>
                <a:gd name="connsiteX140" fmla="*/ 2310765 w 5400675"/>
                <a:gd name="connsiteY140" fmla="*/ 162878 h 534352"/>
                <a:gd name="connsiteX141" fmla="*/ 2310765 w 5400675"/>
                <a:gd name="connsiteY141" fmla="*/ 119063 h 534352"/>
                <a:gd name="connsiteX142" fmla="*/ 2245995 w 5400675"/>
                <a:gd name="connsiteY142" fmla="*/ 119063 h 534352"/>
                <a:gd name="connsiteX143" fmla="*/ 2245995 w 5400675"/>
                <a:gd name="connsiteY143" fmla="*/ 415290 h 534352"/>
                <a:gd name="connsiteX144" fmla="*/ 2036445 w 5400675"/>
                <a:gd name="connsiteY144" fmla="*/ 163830 h 534352"/>
                <a:gd name="connsiteX145" fmla="*/ 2119313 w 5400675"/>
                <a:gd name="connsiteY145" fmla="*/ 241935 h 534352"/>
                <a:gd name="connsiteX146" fmla="*/ 1952625 w 5400675"/>
                <a:gd name="connsiteY146" fmla="*/ 241935 h 534352"/>
                <a:gd name="connsiteX147" fmla="*/ 2036445 w 5400675"/>
                <a:gd name="connsiteY147" fmla="*/ 163830 h 534352"/>
                <a:gd name="connsiteX148" fmla="*/ 1886903 w 5400675"/>
                <a:gd name="connsiteY148" fmla="*/ 266700 h 534352"/>
                <a:gd name="connsiteX149" fmla="*/ 2042160 w 5400675"/>
                <a:gd name="connsiteY149" fmla="*/ 421958 h 534352"/>
                <a:gd name="connsiteX150" fmla="*/ 2162175 w 5400675"/>
                <a:gd name="connsiteY150" fmla="*/ 379095 h 534352"/>
                <a:gd name="connsiteX151" fmla="*/ 2132648 w 5400675"/>
                <a:gd name="connsiteY151" fmla="*/ 337185 h 534352"/>
                <a:gd name="connsiteX152" fmla="*/ 2048828 w 5400675"/>
                <a:gd name="connsiteY152" fmla="*/ 369570 h 534352"/>
                <a:gd name="connsiteX153" fmla="*/ 1954530 w 5400675"/>
                <a:gd name="connsiteY153" fmla="*/ 287655 h 534352"/>
                <a:gd name="connsiteX154" fmla="*/ 2183130 w 5400675"/>
                <a:gd name="connsiteY154" fmla="*/ 287655 h 534352"/>
                <a:gd name="connsiteX155" fmla="*/ 2183130 w 5400675"/>
                <a:gd name="connsiteY155" fmla="*/ 272415 h 534352"/>
                <a:gd name="connsiteX156" fmla="*/ 2037398 w 5400675"/>
                <a:gd name="connsiteY156" fmla="*/ 111443 h 534352"/>
                <a:gd name="connsiteX157" fmla="*/ 1886903 w 5400675"/>
                <a:gd name="connsiteY157" fmla="*/ 266700 h 534352"/>
                <a:gd name="connsiteX158" fmla="*/ 1757363 w 5400675"/>
                <a:gd name="connsiteY158" fmla="*/ 415290 h 534352"/>
                <a:gd name="connsiteX159" fmla="*/ 1822133 w 5400675"/>
                <a:gd name="connsiteY159" fmla="*/ 415290 h 534352"/>
                <a:gd name="connsiteX160" fmla="*/ 1822133 w 5400675"/>
                <a:gd name="connsiteY160" fmla="*/ 205740 h 534352"/>
                <a:gd name="connsiteX161" fmla="*/ 1726883 w 5400675"/>
                <a:gd name="connsiteY161" fmla="*/ 112395 h 534352"/>
                <a:gd name="connsiteX162" fmla="*/ 1622108 w 5400675"/>
                <a:gd name="connsiteY162" fmla="*/ 160020 h 534352"/>
                <a:gd name="connsiteX163" fmla="*/ 1622108 w 5400675"/>
                <a:gd name="connsiteY163" fmla="*/ 5715 h 534352"/>
                <a:gd name="connsiteX164" fmla="*/ 1557338 w 5400675"/>
                <a:gd name="connsiteY164" fmla="*/ 5715 h 534352"/>
                <a:gd name="connsiteX165" fmla="*/ 1557338 w 5400675"/>
                <a:gd name="connsiteY165" fmla="*/ 414338 h 534352"/>
                <a:gd name="connsiteX166" fmla="*/ 1622108 w 5400675"/>
                <a:gd name="connsiteY166" fmla="*/ 414338 h 534352"/>
                <a:gd name="connsiteX167" fmla="*/ 1622108 w 5400675"/>
                <a:gd name="connsiteY167" fmla="*/ 208598 h 534352"/>
                <a:gd name="connsiteX168" fmla="*/ 1698308 w 5400675"/>
                <a:gd name="connsiteY168" fmla="*/ 168593 h 534352"/>
                <a:gd name="connsiteX169" fmla="*/ 1758315 w 5400675"/>
                <a:gd name="connsiteY169" fmla="*/ 228600 h 534352"/>
                <a:gd name="connsiteX170" fmla="*/ 1758315 w 5400675"/>
                <a:gd name="connsiteY170" fmla="*/ 415290 h 534352"/>
                <a:gd name="connsiteX171" fmla="*/ 1450658 w 5400675"/>
                <a:gd name="connsiteY171" fmla="*/ 421958 h 534352"/>
                <a:gd name="connsiteX172" fmla="*/ 1511618 w 5400675"/>
                <a:gd name="connsiteY172" fmla="*/ 402908 h 534352"/>
                <a:gd name="connsiteX173" fmla="*/ 1496378 w 5400675"/>
                <a:gd name="connsiteY173" fmla="*/ 354330 h 534352"/>
                <a:gd name="connsiteX174" fmla="*/ 1467803 w 5400675"/>
                <a:gd name="connsiteY174" fmla="*/ 364808 h 534352"/>
                <a:gd name="connsiteX175" fmla="*/ 1439228 w 5400675"/>
                <a:gd name="connsiteY175" fmla="*/ 329565 h 534352"/>
                <a:gd name="connsiteX176" fmla="*/ 1439228 w 5400675"/>
                <a:gd name="connsiteY176" fmla="*/ 175260 h 534352"/>
                <a:gd name="connsiteX177" fmla="*/ 1499235 w 5400675"/>
                <a:gd name="connsiteY177" fmla="*/ 175260 h 534352"/>
                <a:gd name="connsiteX178" fmla="*/ 1499235 w 5400675"/>
                <a:gd name="connsiteY178" fmla="*/ 119063 h 534352"/>
                <a:gd name="connsiteX179" fmla="*/ 1438275 w 5400675"/>
                <a:gd name="connsiteY179" fmla="*/ 119063 h 534352"/>
                <a:gd name="connsiteX180" fmla="*/ 1438275 w 5400675"/>
                <a:gd name="connsiteY180" fmla="*/ 38100 h 534352"/>
                <a:gd name="connsiteX181" fmla="*/ 1373505 w 5400675"/>
                <a:gd name="connsiteY181" fmla="*/ 38100 h 534352"/>
                <a:gd name="connsiteX182" fmla="*/ 1373505 w 5400675"/>
                <a:gd name="connsiteY182" fmla="*/ 119063 h 534352"/>
                <a:gd name="connsiteX183" fmla="*/ 1324928 w 5400675"/>
                <a:gd name="connsiteY183" fmla="*/ 119063 h 534352"/>
                <a:gd name="connsiteX184" fmla="*/ 1324928 w 5400675"/>
                <a:gd name="connsiteY184" fmla="*/ 175260 h 534352"/>
                <a:gd name="connsiteX185" fmla="*/ 1373505 w 5400675"/>
                <a:gd name="connsiteY185" fmla="*/ 175260 h 534352"/>
                <a:gd name="connsiteX186" fmla="*/ 1373505 w 5400675"/>
                <a:gd name="connsiteY186" fmla="*/ 345758 h 534352"/>
                <a:gd name="connsiteX187" fmla="*/ 1450658 w 5400675"/>
                <a:gd name="connsiteY187" fmla="*/ 421958 h 534352"/>
                <a:gd name="connsiteX188" fmla="*/ 1151573 w 5400675"/>
                <a:gd name="connsiteY188" fmla="*/ 163830 h 534352"/>
                <a:gd name="connsiteX189" fmla="*/ 1234440 w 5400675"/>
                <a:gd name="connsiteY189" fmla="*/ 241935 h 534352"/>
                <a:gd name="connsiteX190" fmla="*/ 1067753 w 5400675"/>
                <a:gd name="connsiteY190" fmla="*/ 241935 h 534352"/>
                <a:gd name="connsiteX191" fmla="*/ 1151573 w 5400675"/>
                <a:gd name="connsiteY191" fmla="*/ 163830 h 534352"/>
                <a:gd name="connsiteX192" fmla="*/ 1002030 w 5400675"/>
                <a:gd name="connsiteY192" fmla="*/ 266700 h 534352"/>
                <a:gd name="connsiteX193" fmla="*/ 1157288 w 5400675"/>
                <a:gd name="connsiteY193" fmla="*/ 421958 h 534352"/>
                <a:gd name="connsiteX194" fmla="*/ 1277303 w 5400675"/>
                <a:gd name="connsiteY194" fmla="*/ 379095 h 534352"/>
                <a:gd name="connsiteX195" fmla="*/ 1247775 w 5400675"/>
                <a:gd name="connsiteY195" fmla="*/ 337185 h 534352"/>
                <a:gd name="connsiteX196" fmla="*/ 1163955 w 5400675"/>
                <a:gd name="connsiteY196" fmla="*/ 369570 h 534352"/>
                <a:gd name="connsiteX197" fmla="*/ 1069658 w 5400675"/>
                <a:gd name="connsiteY197" fmla="*/ 287655 h 534352"/>
                <a:gd name="connsiteX198" fmla="*/ 1298258 w 5400675"/>
                <a:gd name="connsiteY198" fmla="*/ 287655 h 534352"/>
                <a:gd name="connsiteX199" fmla="*/ 1298258 w 5400675"/>
                <a:gd name="connsiteY199" fmla="*/ 272415 h 534352"/>
                <a:gd name="connsiteX200" fmla="*/ 1152525 w 5400675"/>
                <a:gd name="connsiteY200" fmla="*/ 111443 h 534352"/>
                <a:gd name="connsiteX201" fmla="*/ 1002030 w 5400675"/>
                <a:gd name="connsiteY201" fmla="*/ 266700 h 534352"/>
                <a:gd name="connsiteX202" fmla="*/ 872490 w 5400675"/>
                <a:gd name="connsiteY202" fmla="*/ 319088 h 534352"/>
                <a:gd name="connsiteX203" fmla="*/ 796290 w 5400675"/>
                <a:gd name="connsiteY203" fmla="*/ 359093 h 534352"/>
                <a:gd name="connsiteX204" fmla="*/ 713423 w 5400675"/>
                <a:gd name="connsiteY204" fmla="*/ 263843 h 534352"/>
                <a:gd name="connsiteX205" fmla="*/ 796290 w 5400675"/>
                <a:gd name="connsiteY205" fmla="*/ 168593 h 534352"/>
                <a:gd name="connsiteX206" fmla="*/ 872490 w 5400675"/>
                <a:gd name="connsiteY206" fmla="*/ 208598 h 534352"/>
                <a:gd name="connsiteX207" fmla="*/ 872490 w 5400675"/>
                <a:gd name="connsiteY207" fmla="*/ 319088 h 534352"/>
                <a:gd name="connsiteX208" fmla="*/ 661035 w 5400675"/>
                <a:gd name="connsiteY208" fmla="*/ 490538 h 534352"/>
                <a:gd name="connsiteX209" fmla="*/ 784860 w 5400675"/>
                <a:gd name="connsiteY209" fmla="*/ 534353 h 534352"/>
                <a:gd name="connsiteX210" fmla="*/ 937260 w 5400675"/>
                <a:gd name="connsiteY210" fmla="*/ 399098 h 534352"/>
                <a:gd name="connsiteX211" fmla="*/ 937260 w 5400675"/>
                <a:gd name="connsiteY211" fmla="*/ 119063 h 534352"/>
                <a:gd name="connsiteX212" fmla="*/ 872490 w 5400675"/>
                <a:gd name="connsiteY212" fmla="*/ 119063 h 534352"/>
                <a:gd name="connsiteX213" fmla="*/ 872490 w 5400675"/>
                <a:gd name="connsiteY213" fmla="*/ 160020 h 534352"/>
                <a:gd name="connsiteX214" fmla="*/ 777240 w 5400675"/>
                <a:gd name="connsiteY214" fmla="*/ 111443 h 534352"/>
                <a:gd name="connsiteX215" fmla="*/ 645795 w 5400675"/>
                <a:gd name="connsiteY215" fmla="*/ 263843 h 534352"/>
                <a:gd name="connsiteX216" fmla="*/ 777240 w 5400675"/>
                <a:gd name="connsiteY216" fmla="*/ 416243 h 534352"/>
                <a:gd name="connsiteX217" fmla="*/ 872490 w 5400675"/>
                <a:gd name="connsiteY217" fmla="*/ 367665 h 534352"/>
                <a:gd name="connsiteX218" fmla="*/ 872490 w 5400675"/>
                <a:gd name="connsiteY218" fmla="*/ 402908 h 534352"/>
                <a:gd name="connsiteX219" fmla="*/ 784860 w 5400675"/>
                <a:gd name="connsiteY219" fmla="*/ 482918 h 534352"/>
                <a:gd name="connsiteX220" fmla="*/ 691515 w 5400675"/>
                <a:gd name="connsiteY220" fmla="*/ 444818 h 534352"/>
                <a:gd name="connsiteX221" fmla="*/ 661035 w 5400675"/>
                <a:gd name="connsiteY221" fmla="*/ 490538 h 534352"/>
                <a:gd name="connsiteX222" fmla="*/ 447675 w 5400675"/>
                <a:gd name="connsiteY222" fmla="*/ 364808 h 534352"/>
                <a:gd name="connsiteX223" fmla="*/ 362903 w 5400675"/>
                <a:gd name="connsiteY223" fmla="*/ 265748 h 534352"/>
                <a:gd name="connsiteX224" fmla="*/ 447675 w 5400675"/>
                <a:gd name="connsiteY224" fmla="*/ 167640 h 534352"/>
                <a:gd name="connsiteX225" fmla="*/ 533400 w 5400675"/>
                <a:gd name="connsiteY225" fmla="*/ 265748 h 534352"/>
                <a:gd name="connsiteX226" fmla="*/ 447675 w 5400675"/>
                <a:gd name="connsiteY226" fmla="*/ 364808 h 534352"/>
                <a:gd name="connsiteX227" fmla="*/ 447675 w 5400675"/>
                <a:gd name="connsiteY227" fmla="*/ 421958 h 534352"/>
                <a:gd name="connsiteX228" fmla="*/ 600075 w 5400675"/>
                <a:gd name="connsiteY228" fmla="*/ 266700 h 534352"/>
                <a:gd name="connsiteX229" fmla="*/ 447675 w 5400675"/>
                <a:gd name="connsiteY229" fmla="*/ 111443 h 534352"/>
                <a:gd name="connsiteX230" fmla="*/ 295275 w 5400675"/>
                <a:gd name="connsiteY230" fmla="*/ 266700 h 534352"/>
                <a:gd name="connsiteX231" fmla="*/ 447675 w 5400675"/>
                <a:gd name="connsiteY231" fmla="*/ 421958 h 534352"/>
                <a:gd name="connsiteX232" fmla="*/ 123825 w 5400675"/>
                <a:gd name="connsiteY232" fmla="*/ 415290 h 534352"/>
                <a:gd name="connsiteX233" fmla="*/ 195263 w 5400675"/>
                <a:gd name="connsiteY233" fmla="*/ 415290 h 534352"/>
                <a:gd name="connsiteX234" fmla="*/ 195263 w 5400675"/>
                <a:gd name="connsiteY234" fmla="*/ 69533 h 534352"/>
                <a:gd name="connsiteX235" fmla="*/ 319088 w 5400675"/>
                <a:gd name="connsiteY235" fmla="*/ 69533 h 534352"/>
                <a:gd name="connsiteX236" fmla="*/ 319088 w 5400675"/>
                <a:gd name="connsiteY236" fmla="*/ 5715 h 534352"/>
                <a:gd name="connsiteX237" fmla="*/ 0 w 5400675"/>
                <a:gd name="connsiteY237" fmla="*/ 5715 h 534352"/>
                <a:gd name="connsiteX238" fmla="*/ 0 w 5400675"/>
                <a:gd name="connsiteY238" fmla="*/ 68580 h 534352"/>
                <a:gd name="connsiteX239" fmla="*/ 123825 w 5400675"/>
                <a:gd name="connsiteY239" fmla="*/ 68580 h 534352"/>
                <a:gd name="connsiteX240" fmla="*/ 123825 w 5400675"/>
                <a:gd name="connsiteY240" fmla="*/ 415290 h 534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Lst>
              <a:rect l="l" t="t" r="r" b="b"/>
              <a:pathLst>
                <a:path w="5400675" h="534352">
                  <a:moveTo>
                    <a:pt x="5253990" y="163830"/>
                  </a:moveTo>
                  <a:cubicBezTo>
                    <a:pt x="5312093" y="163830"/>
                    <a:pt x="5335905" y="207645"/>
                    <a:pt x="5336858" y="241935"/>
                  </a:cubicBezTo>
                  <a:lnTo>
                    <a:pt x="5170170" y="241935"/>
                  </a:lnTo>
                  <a:cubicBezTo>
                    <a:pt x="5173980" y="206693"/>
                    <a:pt x="5198745" y="163830"/>
                    <a:pt x="5253990" y="163830"/>
                  </a:cubicBezTo>
                  <a:moveTo>
                    <a:pt x="5104448" y="266700"/>
                  </a:moveTo>
                  <a:cubicBezTo>
                    <a:pt x="5104448" y="360045"/>
                    <a:pt x="5170170" y="421958"/>
                    <a:pt x="5259705" y="421958"/>
                  </a:cubicBezTo>
                  <a:cubicBezTo>
                    <a:pt x="5307330" y="421958"/>
                    <a:pt x="5350193" y="407670"/>
                    <a:pt x="5379720" y="379095"/>
                  </a:cubicBezTo>
                  <a:lnTo>
                    <a:pt x="5350193" y="337185"/>
                  </a:lnTo>
                  <a:cubicBezTo>
                    <a:pt x="5329238" y="358140"/>
                    <a:pt x="5294948" y="369570"/>
                    <a:pt x="5266373" y="369570"/>
                  </a:cubicBezTo>
                  <a:cubicBezTo>
                    <a:pt x="5210175" y="369570"/>
                    <a:pt x="5176838" y="332423"/>
                    <a:pt x="5172075" y="287655"/>
                  </a:cubicBezTo>
                  <a:lnTo>
                    <a:pt x="5400675" y="287655"/>
                  </a:lnTo>
                  <a:lnTo>
                    <a:pt x="5400675" y="272415"/>
                  </a:lnTo>
                  <a:cubicBezTo>
                    <a:pt x="5400675" y="179070"/>
                    <a:pt x="5343525" y="111443"/>
                    <a:pt x="5254943" y="111443"/>
                  </a:cubicBezTo>
                  <a:cubicBezTo>
                    <a:pt x="5166360" y="111443"/>
                    <a:pt x="5104448" y="180975"/>
                    <a:pt x="5104448" y="266700"/>
                  </a:cubicBezTo>
                  <a:moveTo>
                    <a:pt x="5011103" y="415290"/>
                  </a:moveTo>
                  <a:lnTo>
                    <a:pt x="5092065" y="415290"/>
                  </a:lnTo>
                  <a:lnTo>
                    <a:pt x="4966335" y="253365"/>
                  </a:lnTo>
                  <a:lnTo>
                    <a:pt x="5089208" y="119063"/>
                  </a:lnTo>
                  <a:lnTo>
                    <a:pt x="5010150" y="119063"/>
                  </a:lnTo>
                  <a:lnTo>
                    <a:pt x="4879658" y="261938"/>
                  </a:lnTo>
                  <a:lnTo>
                    <a:pt x="4879658" y="5715"/>
                  </a:lnTo>
                  <a:lnTo>
                    <a:pt x="4814888" y="5715"/>
                  </a:lnTo>
                  <a:lnTo>
                    <a:pt x="4814888" y="414338"/>
                  </a:lnTo>
                  <a:lnTo>
                    <a:pt x="4879658" y="414338"/>
                  </a:lnTo>
                  <a:lnTo>
                    <a:pt x="4879658" y="334328"/>
                  </a:lnTo>
                  <a:lnTo>
                    <a:pt x="4920615" y="292418"/>
                  </a:lnTo>
                  <a:lnTo>
                    <a:pt x="5011103" y="415290"/>
                  </a:lnTo>
                  <a:close/>
                  <a:moveTo>
                    <a:pt x="4668203" y="347663"/>
                  </a:moveTo>
                  <a:cubicBezTo>
                    <a:pt x="4653915" y="367665"/>
                    <a:pt x="4626293" y="378143"/>
                    <a:pt x="4597718" y="378143"/>
                  </a:cubicBezTo>
                  <a:cubicBezTo>
                    <a:pt x="4561523" y="378143"/>
                    <a:pt x="4534853" y="357188"/>
                    <a:pt x="4534853" y="325755"/>
                  </a:cubicBezTo>
                  <a:cubicBezTo>
                    <a:pt x="4534853" y="293370"/>
                    <a:pt x="4561523" y="272415"/>
                    <a:pt x="4597718" y="272415"/>
                  </a:cubicBezTo>
                  <a:cubicBezTo>
                    <a:pt x="4626293" y="272415"/>
                    <a:pt x="4653915" y="282893"/>
                    <a:pt x="4668203" y="302895"/>
                  </a:cubicBezTo>
                  <a:lnTo>
                    <a:pt x="4668203" y="347663"/>
                  </a:lnTo>
                  <a:close/>
                  <a:moveTo>
                    <a:pt x="4668203" y="415290"/>
                  </a:moveTo>
                  <a:lnTo>
                    <a:pt x="4732973" y="415290"/>
                  </a:lnTo>
                  <a:lnTo>
                    <a:pt x="4732973" y="219075"/>
                  </a:lnTo>
                  <a:cubicBezTo>
                    <a:pt x="4732973" y="139065"/>
                    <a:pt x="4675823" y="111443"/>
                    <a:pt x="4610100" y="111443"/>
                  </a:cubicBezTo>
                  <a:cubicBezTo>
                    <a:pt x="4562475" y="111443"/>
                    <a:pt x="4519613" y="126683"/>
                    <a:pt x="4485323" y="159068"/>
                  </a:cubicBezTo>
                  <a:lnTo>
                    <a:pt x="4511993" y="203835"/>
                  </a:lnTo>
                  <a:cubicBezTo>
                    <a:pt x="4537710" y="179070"/>
                    <a:pt x="4566285" y="166688"/>
                    <a:pt x="4599623" y="166688"/>
                  </a:cubicBezTo>
                  <a:cubicBezTo>
                    <a:pt x="4640580" y="166688"/>
                    <a:pt x="4669155" y="187643"/>
                    <a:pt x="4669155" y="221933"/>
                  </a:cubicBezTo>
                  <a:lnTo>
                    <a:pt x="4669155" y="265748"/>
                  </a:lnTo>
                  <a:cubicBezTo>
                    <a:pt x="4647248" y="240983"/>
                    <a:pt x="4612958" y="227648"/>
                    <a:pt x="4573905" y="227648"/>
                  </a:cubicBezTo>
                  <a:cubicBezTo>
                    <a:pt x="4525328" y="227648"/>
                    <a:pt x="4471035" y="256223"/>
                    <a:pt x="4471035" y="323850"/>
                  </a:cubicBezTo>
                  <a:cubicBezTo>
                    <a:pt x="4471035" y="389573"/>
                    <a:pt x="4525328" y="421958"/>
                    <a:pt x="4573905" y="421958"/>
                  </a:cubicBezTo>
                  <a:cubicBezTo>
                    <a:pt x="4612958" y="421958"/>
                    <a:pt x="4647248" y="407670"/>
                    <a:pt x="4669155" y="382905"/>
                  </a:cubicBezTo>
                  <a:lnTo>
                    <a:pt x="4669155" y="415290"/>
                  </a:lnTo>
                  <a:close/>
                  <a:moveTo>
                    <a:pt x="4339590" y="415290"/>
                  </a:moveTo>
                  <a:lnTo>
                    <a:pt x="4404360" y="415290"/>
                  </a:lnTo>
                  <a:lnTo>
                    <a:pt x="4404360" y="200978"/>
                  </a:lnTo>
                  <a:cubicBezTo>
                    <a:pt x="4404360" y="140970"/>
                    <a:pt x="4373880" y="111443"/>
                    <a:pt x="4319588" y="111443"/>
                  </a:cubicBezTo>
                  <a:cubicBezTo>
                    <a:pt x="4275773" y="111443"/>
                    <a:pt x="4236720" y="139065"/>
                    <a:pt x="4218623" y="165735"/>
                  </a:cubicBezTo>
                  <a:cubicBezTo>
                    <a:pt x="4209098" y="133350"/>
                    <a:pt x="4181475" y="111443"/>
                    <a:pt x="4137660" y="111443"/>
                  </a:cubicBezTo>
                  <a:cubicBezTo>
                    <a:pt x="4092893" y="111443"/>
                    <a:pt x="4053840" y="140970"/>
                    <a:pt x="4041458" y="159068"/>
                  </a:cubicBezTo>
                  <a:lnTo>
                    <a:pt x="4041458" y="119063"/>
                  </a:lnTo>
                  <a:lnTo>
                    <a:pt x="3976688" y="119063"/>
                  </a:lnTo>
                  <a:lnTo>
                    <a:pt x="3976688" y="415290"/>
                  </a:lnTo>
                  <a:lnTo>
                    <a:pt x="4041458" y="415290"/>
                  </a:lnTo>
                  <a:lnTo>
                    <a:pt x="4041458" y="208598"/>
                  </a:lnTo>
                  <a:cubicBezTo>
                    <a:pt x="4054793" y="188595"/>
                    <a:pt x="4081463" y="168593"/>
                    <a:pt x="4109085" y="168593"/>
                  </a:cubicBezTo>
                  <a:cubicBezTo>
                    <a:pt x="4144328" y="168593"/>
                    <a:pt x="4157663" y="190500"/>
                    <a:pt x="4157663" y="221933"/>
                  </a:cubicBezTo>
                  <a:lnTo>
                    <a:pt x="4157663" y="415290"/>
                  </a:lnTo>
                  <a:lnTo>
                    <a:pt x="4222433" y="415290"/>
                  </a:lnTo>
                  <a:lnTo>
                    <a:pt x="4222433" y="207645"/>
                  </a:lnTo>
                  <a:cubicBezTo>
                    <a:pt x="4235768" y="188595"/>
                    <a:pt x="4262438" y="168593"/>
                    <a:pt x="4291013" y="168593"/>
                  </a:cubicBezTo>
                  <a:cubicBezTo>
                    <a:pt x="4325303" y="168593"/>
                    <a:pt x="4339590" y="190500"/>
                    <a:pt x="4339590" y="221933"/>
                  </a:cubicBezTo>
                  <a:lnTo>
                    <a:pt x="4339590" y="415290"/>
                  </a:lnTo>
                  <a:close/>
                  <a:moveTo>
                    <a:pt x="3504248" y="376238"/>
                  </a:moveTo>
                  <a:cubicBezTo>
                    <a:pt x="3534728" y="406718"/>
                    <a:pt x="3580448" y="421958"/>
                    <a:pt x="3630930" y="421958"/>
                  </a:cubicBezTo>
                  <a:cubicBezTo>
                    <a:pt x="3710940" y="421958"/>
                    <a:pt x="3753803" y="381953"/>
                    <a:pt x="3753803" y="330518"/>
                  </a:cubicBezTo>
                  <a:cubicBezTo>
                    <a:pt x="3753803" y="260985"/>
                    <a:pt x="3690938" y="245745"/>
                    <a:pt x="3639503" y="235268"/>
                  </a:cubicBezTo>
                  <a:cubicBezTo>
                    <a:pt x="3604260" y="227648"/>
                    <a:pt x="3574733" y="219075"/>
                    <a:pt x="3574733" y="196215"/>
                  </a:cubicBezTo>
                  <a:cubicBezTo>
                    <a:pt x="3574733" y="175260"/>
                    <a:pt x="3596640" y="162878"/>
                    <a:pt x="3629978" y="162878"/>
                  </a:cubicBezTo>
                  <a:cubicBezTo>
                    <a:pt x="3667125" y="162878"/>
                    <a:pt x="3699510" y="178118"/>
                    <a:pt x="3717608" y="198120"/>
                  </a:cubicBezTo>
                  <a:lnTo>
                    <a:pt x="3744278" y="152400"/>
                  </a:lnTo>
                  <a:cubicBezTo>
                    <a:pt x="3717608" y="128588"/>
                    <a:pt x="3679508" y="110490"/>
                    <a:pt x="3629025" y="110490"/>
                  </a:cubicBezTo>
                  <a:cubicBezTo>
                    <a:pt x="3554730" y="110490"/>
                    <a:pt x="3512820" y="152400"/>
                    <a:pt x="3512820" y="200978"/>
                  </a:cubicBezTo>
                  <a:cubicBezTo>
                    <a:pt x="3512820" y="266700"/>
                    <a:pt x="3573780" y="280988"/>
                    <a:pt x="3624263" y="291465"/>
                  </a:cubicBezTo>
                  <a:cubicBezTo>
                    <a:pt x="3660458" y="299085"/>
                    <a:pt x="3691890" y="308610"/>
                    <a:pt x="3691890" y="334328"/>
                  </a:cubicBezTo>
                  <a:cubicBezTo>
                    <a:pt x="3691890" y="356235"/>
                    <a:pt x="3671888" y="370523"/>
                    <a:pt x="3633788" y="370523"/>
                  </a:cubicBezTo>
                  <a:cubicBezTo>
                    <a:pt x="3595688" y="370523"/>
                    <a:pt x="3553778" y="350520"/>
                    <a:pt x="3532823" y="328613"/>
                  </a:cubicBezTo>
                  <a:lnTo>
                    <a:pt x="3504248" y="376238"/>
                  </a:lnTo>
                  <a:close/>
                  <a:moveTo>
                    <a:pt x="3421380" y="160973"/>
                  </a:moveTo>
                  <a:cubicBezTo>
                    <a:pt x="3454718" y="137160"/>
                    <a:pt x="3478530" y="98108"/>
                    <a:pt x="3478530" y="56198"/>
                  </a:cubicBezTo>
                  <a:cubicBezTo>
                    <a:pt x="3478530" y="20955"/>
                    <a:pt x="3455670" y="0"/>
                    <a:pt x="3430905" y="0"/>
                  </a:cubicBezTo>
                  <a:cubicBezTo>
                    <a:pt x="3408045" y="0"/>
                    <a:pt x="3388995" y="19050"/>
                    <a:pt x="3388995" y="41910"/>
                  </a:cubicBezTo>
                  <a:cubicBezTo>
                    <a:pt x="3388995" y="64770"/>
                    <a:pt x="3405188" y="80963"/>
                    <a:pt x="3426143" y="80963"/>
                  </a:cubicBezTo>
                  <a:cubicBezTo>
                    <a:pt x="3429953" y="80963"/>
                    <a:pt x="3434715" y="80010"/>
                    <a:pt x="3436620" y="79058"/>
                  </a:cubicBezTo>
                  <a:cubicBezTo>
                    <a:pt x="3431858" y="100013"/>
                    <a:pt x="3411855" y="124778"/>
                    <a:pt x="3392805" y="136208"/>
                  </a:cubicBezTo>
                  <a:lnTo>
                    <a:pt x="3421380" y="160973"/>
                  </a:lnTo>
                  <a:close/>
                  <a:moveTo>
                    <a:pt x="3291840" y="421958"/>
                  </a:moveTo>
                  <a:cubicBezTo>
                    <a:pt x="3322320" y="421958"/>
                    <a:pt x="3340418" y="414338"/>
                    <a:pt x="3352800" y="402908"/>
                  </a:cubicBezTo>
                  <a:lnTo>
                    <a:pt x="3337560" y="354330"/>
                  </a:lnTo>
                  <a:cubicBezTo>
                    <a:pt x="3332798" y="360045"/>
                    <a:pt x="3321368" y="364808"/>
                    <a:pt x="3308985" y="364808"/>
                  </a:cubicBezTo>
                  <a:cubicBezTo>
                    <a:pt x="3290888" y="364808"/>
                    <a:pt x="3280410" y="350520"/>
                    <a:pt x="3280410" y="329565"/>
                  </a:cubicBezTo>
                  <a:lnTo>
                    <a:pt x="3280410" y="175260"/>
                  </a:lnTo>
                  <a:lnTo>
                    <a:pt x="3340418" y="175260"/>
                  </a:lnTo>
                  <a:lnTo>
                    <a:pt x="3340418" y="119063"/>
                  </a:lnTo>
                  <a:lnTo>
                    <a:pt x="3280410" y="119063"/>
                  </a:lnTo>
                  <a:lnTo>
                    <a:pt x="3280410" y="38100"/>
                  </a:lnTo>
                  <a:lnTo>
                    <a:pt x="3215640" y="38100"/>
                  </a:lnTo>
                  <a:lnTo>
                    <a:pt x="3215640" y="119063"/>
                  </a:lnTo>
                  <a:lnTo>
                    <a:pt x="3167063" y="119063"/>
                  </a:lnTo>
                  <a:lnTo>
                    <a:pt x="3167063" y="175260"/>
                  </a:lnTo>
                  <a:lnTo>
                    <a:pt x="3215640" y="175260"/>
                  </a:lnTo>
                  <a:lnTo>
                    <a:pt x="3215640" y="345758"/>
                  </a:lnTo>
                  <a:cubicBezTo>
                    <a:pt x="3216593" y="395288"/>
                    <a:pt x="3242310" y="421958"/>
                    <a:pt x="3291840" y="421958"/>
                  </a:cubicBezTo>
                  <a:moveTo>
                    <a:pt x="2993708" y="163830"/>
                  </a:moveTo>
                  <a:cubicBezTo>
                    <a:pt x="3051810" y="163830"/>
                    <a:pt x="3075623" y="207645"/>
                    <a:pt x="3076575" y="241935"/>
                  </a:cubicBezTo>
                  <a:lnTo>
                    <a:pt x="2909888" y="241935"/>
                  </a:lnTo>
                  <a:cubicBezTo>
                    <a:pt x="2913698" y="206693"/>
                    <a:pt x="2938463" y="163830"/>
                    <a:pt x="2993708" y="163830"/>
                  </a:cubicBezTo>
                  <a:moveTo>
                    <a:pt x="2844165" y="266700"/>
                  </a:moveTo>
                  <a:cubicBezTo>
                    <a:pt x="2844165" y="360045"/>
                    <a:pt x="2909888" y="421958"/>
                    <a:pt x="2999423" y="421958"/>
                  </a:cubicBezTo>
                  <a:cubicBezTo>
                    <a:pt x="3047048" y="421958"/>
                    <a:pt x="3089910" y="407670"/>
                    <a:pt x="3119438" y="379095"/>
                  </a:cubicBezTo>
                  <a:lnTo>
                    <a:pt x="3089910" y="337185"/>
                  </a:lnTo>
                  <a:cubicBezTo>
                    <a:pt x="3068955" y="358140"/>
                    <a:pt x="3034665" y="369570"/>
                    <a:pt x="3006090" y="369570"/>
                  </a:cubicBezTo>
                  <a:cubicBezTo>
                    <a:pt x="2949893" y="369570"/>
                    <a:pt x="2916555" y="332423"/>
                    <a:pt x="2911793" y="287655"/>
                  </a:cubicBezTo>
                  <a:lnTo>
                    <a:pt x="3140393" y="287655"/>
                  </a:lnTo>
                  <a:lnTo>
                    <a:pt x="3140393" y="272415"/>
                  </a:lnTo>
                  <a:cubicBezTo>
                    <a:pt x="3140393" y="179070"/>
                    <a:pt x="3083243" y="111443"/>
                    <a:pt x="2994660" y="111443"/>
                  </a:cubicBezTo>
                  <a:cubicBezTo>
                    <a:pt x="2906078" y="111443"/>
                    <a:pt x="2844165" y="180975"/>
                    <a:pt x="2844165" y="266700"/>
                  </a:cubicBezTo>
                  <a:moveTo>
                    <a:pt x="2714625" y="415290"/>
                  </a:moveTo>
                  <a:lnTo>
                    <a:pt x="2779395" y="415290"/>
                  </a:lnTo>
                  <a:lnTo>
                    <a:pt x="2779395" y="5715"/>
                  </a:lnTo>
                  <a:lnTo>
                    <a:pt x="2714625" y="5715"/>
                  </a:lnTo>
                  <a:lnTo>
                    <a:pt x="2714625" y="415290"/>
                  </a:lnTo>
                  <a:close/>
                  <a:moveTo>
                    <a:pt x="2428875" y="496253"/>
                  </a:moveTo>
                  <a:cubicBezTo>
                    <a:pt x="2462213" y="472440"/>
                    <a:pt x="2486025" y="433388"/>
                    <a:pt x="2486025" y="391478"/>
                  </a:cubicBezTo>
                  <a:cubicBezTo>
                    <a:pt x="2486025" y="356235"/>
                    <a:pt x="2463165" y="335280"/>
                    <a:pt x="2438400" y="335280"/>
                  </a:cubicBezTo>
                  <a:cubicBezTo>
                    <a:pt x="2415540" y="335280"/>
                    <a:pt x="2396490" y="354330"/>
                    <a:pt x="2396490" y="377190"/>
                  </a:cubicBezTo>
                  <a:cubicBezTo>
                    <a:pt x="2396490" y="400050"/>
                    <a:pt x="2412683" y="416243"/>
                    <a:pt x="2433638" y="416243"/>
                  </a:cubicBezTo>
                  <a:cubicBezTo>
                    <a:pt x="2437448" y="416243"/>
                    <a:pt x="2442210" y="415290"/>
                    <a:pt x="2444115" y="414338"/>
                  </a:cubicBezTo>
                  <a:cubicBezTo>
                    <a:pt x="2439353" y="435293"/>
                    <a:pt x="2419350" y="460058"/>
                    <a:pt x="2400300" y="471488"/>
                  </a:cubicBezTo>
                  <a:lnTo>
                    <a:pt x="2428875" y="496253"/>
                  </a:lnTo>
                  <a:close/>
                  <a:moveTo>
                    <a:pt x="2245995" y="415290"/>
                  </a:moveTo>
                  <a:lnTo>
                    <a:pt x="2310765" y="415290"/>
                  </a:lnTo>
                  <a:lnTo>
                    <a:pt x="2310765" y="213360"/>
                  </a:lnTo>
                  <a:cubicBezTo>
                    <a:pt x="2324100" y="192405"/>
                    <a:pt x="2359343" y="174308"/>
                    <a:pt x="2386965" y="174308"/>
                  </a:cubicBezTo>
                  <a:cubicBezTo>
                    <a:pt x="2394585" y="174308"/>
                    <a:pt x="2401253" y="175260"/>
                    <a:pt x="2406968" y="176213"/>
                  </a:cubicBezTo>
                  <a:lnTo>
                    <a:pt x="2406968" y="112395"/>
                  </a:lnTo>
                  <a:cubicBezTo>
                    <a:pt x="2367915" y="112395"/>
                    <a:pt x="2332673" y="134303"/>
                    <a:pt x="2310765" y="162878"/>
                  </a:cubicBezTo>
                  <a:lnTo>
                    <a:pt x="2310765" y="119063"/>
                  </a:lnTo>
                  <a:lnTo>
                    <a:pt x="2245995" y="119063"/>
                  </a:lnTo>
                  <a:lnTo>
                    <a:pt x="2245995" y="415290"/>
                  </a:lnTo>
                  <a:close/>
                  <a:moveTo>
                    <a:pt x="2036445" y="163830"/>
                  </a:moveTo>
                  <a:cubicBezTo>
                    <a:pt x="2094548" y="163830"/>
                    <a:pt x="2118360" y="207645"/>
                    <a:pt x="2119313" y="241935"/>
                  </a:cubicBezTo>
                  <a:lnTo>
                    <a:pt x="1952625" y="241935"/>
                  </a:lnTo>
                  <a:cubicBezTo>
                    <a:pt x="1956435" y="206693"/>
                    <a:pt x="1981200" y="163830"/>
                    <a:pt x="2036445" y="163830"/>
                  </a:cubicBezTo>
                  <a:moveTo>
                    <a:pt x="1886903" y="266700"/>
                  </a:moveTo>
                  <a:cubicBezTo>
                    <a:pt x="1886903" y="360045"/>
                    <a:pt x="1952625" y="421958"/>
                    <a:pt x="2042160" y="421958"/>
                  </a:cubicBezTo>
                  <a:cubicBezTo>
                    <a:pt x="2089785" y="421958"/>
                    <a:pt x="2132648" y="407670"/>
                    <a:pt x="2162175" y="379095"/>
                  </a:cubicBezTo>
                  <a:lnTo>
                    <a:pt x="2132648" y="337185"/>
                  </a:lnTo>
                  <a:cubicBezTo>
                    <a:pt x="2111693" y="358140"/>
                    <a:pt x="2077403" y="369570"/>
                    <a:pt x="2048828" y="369570"/>
                  </a:cubicBezTo>
                  <a:cubicBezTo>
                    <a:pt x="1992630" y="369570"/>
                    <a:pt x="1959293" y="332423"/>
                    <a:pt x="1954530" y="287655"/>
                  </a:cubicBezTo>
                  <a:lnTo>
                    <a:pt x="2183130" y="287655"/>
                  </a:lnTo>
                  <a:lnTo>
                    <a:pt x="2183130" y="272415"/>
                  </a:lnTo>
                  <a:cubicBezTo>
                    <a:pt x="2183130" y="179070"/>
                    <a:pt x="2125980" y="111443"/>
                    <a:pt x="2037398" y="111443"/>
                  </a:cubicBezTo>
                  <a:cubicBezTo>
                    <a:pt x="1948815" y="111443"/>
                    <a:pt x="1886903" y="180975"/>
                    <a:pt x="1886903" y="266700"/>
                  </a:cubicBezTo>
                  <a:moveTo>
                    <a:pt x="1757363" y="415290"/>
                  </a:moveTo>
                  <a:lnTo>
                    <a:pt x="1822133" y="415290"/>
                  </a:lnTo>
                  <a:lnTo>
                    <a:pt x="1822133" y="205740"/>
                  </a:lnTo>
                  <a:cubicBezTo>
                    <a:pt x="1822133" y="144780"/>
                    <a:pt x="1790700" y="112395"/>
                    <a:pt x="1726883" y="112395"/>
                  </a:cubicBezTo>
                  <a:cubicBezTo>
                    <a:pt x="1680210" y="112395"/>
                    <a:pt x="1642110" y="137160"/>
                    <a:pt x="1622108" y="160020"/>
                  </a:cubicBezTo>
                  <a:lnTo>
                    <a:pt x="1622108" y="5715"/>
                  </a:lnTo>
                  <a:lnTo>
                    <a:pt x="1557338" y="5715"/>
                  </a:lnTo>
                  <a:lnTo>
                    <a:pt x="1557338" y="414338"/>
                  </a:lnTo>
                  <a:lnTo>
                    <a:pt x="1622108" y="414338"/>
                  </a:lnTo>
                  <a:lnTo>
                    <a:pt x="1622108" y="208598"/>
                  </a:lnTo>
                  <a:cubicBezTo>
                    <a:pt x="1637348" y="188595"/>
                    <a:pt x="1665923" y="168593"/>
                    <a:pt x="1698308" y="168593"/>
                  </a:cubicBezTo>
                  <a:cubicBezTo>
                    <a:pt x="1734503" y="168593"/>
                    <a:pt x="1758315" y="182880"/>
                    <a:pt x="1758315" y="228600"/>
                  </a:cubicBezTo>
                  <a:lnTo>
                    <a:pt x="1758315" y="415290"/>
                  </a:lnTo>
                  <a:close/>
                  <a:moveTo>
                    <a:pt x="1450658" y="421958"/>
                  </a:moveTo>
                  <a:cubicBezTo>
                    <a:pt x="1481138" y="421958"/>
                    <a:pt x="1499235" y="414338"/>
                    <a:pt x="1511618" y="402908"/>
                  </a:cubicBezTo>
                  <a:lnTo>
                    <a:pt x="1496378" y="354330"/>
                  </a:lnTo>
                  <a:cubicBezTo>
                    <a:pt x="1491615" y="360045"/>
                    <a:pt x="1480185" y="364808"/>
                    <a:pt x="1467803" y="364808"/>
                  </a:cubicBezTo>
                  <a:cubicBezTo>
                    <a:pt x="1449705" y="364808"/>
                    <a:pt x="1439228" y="350520"/>
                    <a:pt x="1439228" y="329565"/>
                  </a:cubicBezTo>
                  <a:lnTo>
                    <a:pt x="1439228" y="175260"/>
                  </a:lnTo>
                  <a:lnTo>
                    <a:pt x="1499235" y="175260"/>
                  </a:lnTo>
                  <a:lnTo>
                    <a:pt x="1499235" y="119063"/>
                  </a:lnTo>
                  <a:lnTo>
                    <a:pt x="1438275" y="119063"/>
                  </a:lnTo>
                  <a:lnTo>
                    <a:pt x="1438275" y="38100"/>
                  </a:lnTo>
                  <a:lnTo>
                    <a:pt x="1373505" y="38100"/>
                  </a:lnTo>
                  <a:lnTo>
                    <a:pt x="1373505" y="119063"/>
                  </a:lnTo>
                  <a:lnTo>
                    <a:pt x="1324928" y="119063"/>
                  </a:lnTo>
                  <a:lnTo>
                    <a:pt x="1324928" y="175260"/>
                  </a:lnTo>
                  <a:lnTo>
                    <a:pt x="1373505" y="175260"/>
                  </a:lnTo>
                  <a:lnTo>
                    <a:pt x="1373505" y="345758"/>
                  </a:lnTo>
                  <a:cubicBezTo>
                    <a:pt x="1374458" y="395288"/>
                    <a:pt x="1401128" y="421958"/>
                    <a:pt x="1450658" y="421958"/>
                  </a:cubicBezTo>
                  <a:moveTo>
                    <a:pt x="1151573" y="163830"/>
                  </a:moveTo>
                  <a:cubicBezTo>
                    <a:pt x="1209675" y="163830"/>
                    <a:pt x="1233488" y="207645"/>
                    <a:pt x="1234440" y="241935"/>
                  </a:cubicBezTo>
                  <a:lnTo>
                    <a:pt x="1067753" y="241935"/>
                  </a:lnTo>
                  <a:cubicBezTo>
                    <a:pt x="1071563" y="206693"/>
                    <a:pt x="1097280" y="163830"/>
                    <a:pt x="1151573" y="163830"/>
                  </a:cubicBezTo>
                  <a:moveTo>
                    <a:pt x="1002030" y="266700"/>
                  </a:moveTo>
                  <a:cubicBezTo>
                    <a:pt x="1002030" y="360045"/>
                    <a:pt x="1067753" y="421958"/>
                    <a:pt x="1157288" y="421958"/>
                  </a:cubicBezTo>
                  <a:cubicBezTo>
                    <a:pt x="1204913" y="421958"/>
                    <a:pt x="1247775" y="407670"/>
                    <a:pt x="1277303" y="379095"/>
                  </a:cubicBezTo>
                  <a:lnTo>
                    <a:pt x="1247775" y="337185"/>
                  </a:lnTo>
                  <a:cubicBezTo>
                    <a:pt x="1226820" y="358140"/>
                    <a:pt x="1192530" y="369570"/>
                    <a:pt x="1163955" y="369570"/>
                  </a:cubicBezTo>
                  <a:cubicBezTo>
                    <a:pt x="1107758" y="369570"/>
                    <a:pt x="1074420" y="332423"/>
                    <a:pt x="1069658" y="287655"/>
                  </a:cubicBezTo>
                  <a:lnTo>
                    <a:pt x="1298258" y="287655"/>
                  </a:lnTo>
                  <a:lnTo>
                    <a:pt x="1298258" y="272415"/>
                  </a:lnTo>
                  <a:cubicBezTo>
                    <a:pt x="1298258" y="179070"/>
                    <a:pt x="1241108" y="111443"/>
                    <a:pt x="1152525" y="111443"/>
                  </a:cubicBezTo>
                  <a:cubicBezTo>
                    <a:pt x="1063943" y="111443"/>
                    <a:pt x="1002030" y="180975"/>
                    <a:pt x="1002030" y="266700"/>
                  </a:cubicBezTo>
                  <a:moveTo>
                    <a:pt x="872490" y="319088"/>
                  </a:moveTo>
                  <a:cubicBezTo>
                    <a:pt x="858203" y="340995"/>
                    <a:pt x="826770" y="359093"/>
                    <a:pt x="796290" y="359093"/>
                  </a:cubicBezTo>
                  <a:cubicBezTo>
                    <a:pt x="745808" y="359093"/>
                    <a:pt x="713423" y="320993"/>
                    <a:pt x="713423" y="263843"/>
                  </a:cubicBezTo>
                  <a:cubicBezTo>
                    <a:pt x="713423" y="206693"/>
                    <a:pt x="745808" y="168593"/>
                    <a:pt x="796290" y="168593"/>
                  </a:cubicBezTo>
                  <a:cubicBezTo>
                    <a:pt x="826770" y="168593"/>
                    <a:pt x="858203" y="186690"/>
                    <a:pt x="872490" y="208598"/>
                  </a:cubicBezTo>
                  <a:lnTo>
                    <a:pt x="872490" y="319088"/>
                  </a:lnTo>
                  <a:close/>
                  <a:moveTo>
                    <a:pt x="661035" y="490538"/>
                  </a:moveTo>
                  <a:cubicBezTo>
                    <a:pt x="697230" y="523875"/>
                    <a:pt x="734378" y="534353"/>
                    <a:pt x="784860" y="534353"/>
                  </a:cubicBezTo>
                  <a:cubicBezTo>
                    <a:pt x="858203" y="534353"/>
                    <a:pt x="937260" y="505778"/>
                    <a:pt x="937260" y="399098"/>
                  </a:cubicBezTo>
                  <a:lnTo>
                    <a:pt x="937260" y="119063"/>
                  </a:lnTo>
                  <a:lnTo>
                    <a:pt x="872490" y="119063"/>
                  </a:lnTo>
                  <a:lnTo>
                    <a:pt x="872490" y="160020"/>
                  </a:lnTo>
                  <a:cubicBezTo>
                    <a:pt x="848678" y="128588"/>
                    <a:pt x="815340" y="111443"/>
                    <a:pt x="777240" y="111443"/>
                  </a:cubicBezTo>
                  <a:cubicBezTo>
                    <a:pt x="701040" y="111443"/>
                    <a:pt x="645795" y="167640"/>
                    <a:pt x="645795" y="263843"/>
                  </a:cubicBezTo>
                  <a:cubicBezTo>
                    <a:pt x="645795" y="360998"/>
                    <a:pt x="701993" y="416243"/>
                    <a:pt x="777240" y="416243"/>
                  </a:cubicBezTo>
                  <a:cubicBezTo>
                    <a:pt x="816293" y="416243"/>
                    <a:pt x="849630" y="396240"/>
                    <a:pt x="872490" y="367665"/>
                  </a:cubicBezTo>
                  <a:lnTo>
                    <a:pt x="872490" y="402908"/>
                  </a:lnTo>
                  <a:cubicBezTo>
                    <a:pt x="872490" y="463868"/>
                    <a:pt x="826770" y="482918"/>
                    <a:pt x="784860" y="482918"/>
                  </a:cubicBezTo>
                  <a:cubicBezTo>
                    <a:pt x="745808" y="482918"/>
                    <a:pt x="715328" y="472440"/>
                    <a:pt x="691515" y="444818"/>
                  </a:cubicBezTo>
                  <a:lnTo>
                    <a:pt x="661035" y="490538"/>
                  </a:lnTo>
                  <a:close/>
                  <a:moveTo>
                    <a:pt x="447675" y="364808"/>
                  </a:moveTo>
                  <a:cubicBezTo>
                    <a:pt x="393383" y="364808"/>
                    <a:pt x="362903" y="319088"/>
                    <a:pt x="362903" y="265748"/>
                  </a:cubicBezTo>
                  <a:cubicBezTo>
                    <a:pt x="362903" y="213360"/>
                    <a:pt x="393383" y="167640"/>
                    <a:pt x="447675" y="167640"/>
                  </a:cubicBezTo>
                  <a:cubicBezTo>
                    <a:pt x="502920" y="167640"/>
                    <a:pt x="533400" y="213360"/>
                    <a:pt x="533400" y="265748"/>
                  </a:cubicBezTo>
                  <a:cubicBezTo>
                    <a:pt x="533400" y="319088"/>
                    <a:pt x="502920" y="364808"/>
                    <a:pt x="447675" y="364808"/>
                  </a:cubicBezTo>
                  <a:moveTo>
                    <a:pt x="447675" y="421958"/>
                  </a:moveTo>
                  <a:cubicBezTo>
                    <a:pt x="542925" y="421958"/>
                    <a:pt x="600075" y="351473"/>
                    <a:pt x="600075" y="266700"/>
                  </a:cubicBezTo>
                  <a:cubicBezTo>
                    <a:pt x="600075" y="181928"/>
                    <a:pt x="542925" y="111443"/>
                    <a:pt x="447675" y="111443"/>
                  </a:cubicBezTo>
                  <a:cubicBezTo>
                    <a:pt x="354330" y="111443"/>
                    <a:pt x="295275" y="181928"/>
                    <a:pt x="295275" y="266700"/>
                  </a:cubicBezTo>
                  <a:cubicBezTo>
                    <a:pt x="295275" y="351473"/>
                    <a:pt x="353378" y="421958"/>
                    <a:pt x="447675" y="421958"/>
                  </a:cubicBezTo>
                  <a:moveTo>
                    <a:pt x="123825" y="415290"/>
                  </a:moveTo>
                  <a:lnTo>
                    <a:pt x="195263" y="415290"/>
                  </a:lnTo>
                  <a:lnTo>
                    <a:pt x="195263" y="69533"/>
                  </a:lnTo>
                  <a:lnTo>
                    <a:pt x="319088" y="69533"/>
                  </a:lnTo>
                  <a:lnTo>
                    <a:pt x="319088" y="5715"/>
                  </a:lnTo>
                  <a:lnTo>
                    <a:pt x="0" y="5715"/>
                  </a:lnTo>
                  <a:lnTo>
                    <a:pt x="0" y="68580"/>
                  </a:lnTo>
                  <a:lnTo>
                    <a:pt x="123825" y="68580"/>
                  </a:lnTo>
                  <a:lnTo>
                    <a:pt x="123825" y="415290"/>
                  </a:lnTo>
                  <a:close/>
                </a:path>
              </a:pathLst>
            </a:custGeom>
            <a:grpFill/>
            <a:ln w="9525" cap="flat">
              <a:noFill/>
              <a:prstDash val="solid"/>
              <a:miter/>
            </a:ln>
          </p:spPr>
          <p:txBody>
            <a:bodyPr rtlCol="0" anchor="ctr"/>
            <a:lstStyle/>
            <a:p>
              <a:endParaRPr lang="nl-BE"/>
            </a:p>
          </p:txBody>
        </p:sp>
        <p:sp>
          <p:nvSpPr>
            <p:cNvPr id="18" name="Vrije vorm: vorm 17">
              <a:extLst>
                <a:ext uri="{FF2B5EF4-FFF2-40B4-BE49-F238E27FC236}">
                  <a16:creationId xmlns:a16="http://schemas.microsoft.com/office/drawing/2014/main" id="{2CC1B8E6-DF76-4515-9B9D-F5DDEAC81554}"/>
                </a:ext>
              </a:extLst>
            </p:cNvPr>
            <p:cNvSpPr/>
            <p:nvPr/>
          </p:nvSpPr>
          <p:spPr>
            <a:xfrm>
              <a:off x="970597" y="4993004"/>
              <a:ext cx="5155882" cy="544830"/>
            </a:xfrm>
            <a:custGeom>
              <a:avLst/>
              <a:gdLst>
                <a:gd name="connsiteX0" fmla="*/ 5010150 w 5155882"/>
                <a:gd name="connsiteY0" fmla="*/ 174308 h 544830"/>
                <a:gd name="connsiteX1" fmla="*/ 5093018 w 5155882"/>
                <a:gd name="connsiteY1" fmla="*/ 252413 h 544830"/>
                <a:gd name="connsiteX2" fmla="*/ 4926330 w 5155882"/>
                <a:gd name="connsiteY2" fmla="*/ 252413 h 544830"/>
                <a:gd name="connsiteX3" fmla="*/ 5010150 w 5155882"/>
                <a:gd name="connsiteY3" fmla="*/ 174308 h 544830"/>
                <a:gd name="connsiteX4" fmla="*/ 4859655 w 5155882"/>
                <a:gd name="connsiteY4" fmla="*/ 276225 h 544830"/>
                <a:gd name="connsiteX5" fmla="*/ 5014913 w 5155882"/>
                <a:gd name="connsiteY5" fmla="*/ 431483 h 544830"/>
                <a:gd name="connsiteX6" fmla="*/ 5134928 w 5155882"/>
                <a:gd name="connsiteY6" fmla="*/ 388620 h 544830"/>
                <a:gd name="connsiteX7" fmla="*/ 5105400 w 5155882"/>
                <a:gd name="connsiteY7" fmla="*/ 346710 h 544830"/>
                <a:gd name="connsiteX8" fmla="*/ 5021580 w 5155882"/>
                <a:gd name="connsiteY8" fmla="*/ 379095 h 544830"/>
                <a:gd name="connsiteX9" fmla="*/ 4927283 w 5155882"/>
                <a:gd name="connsiteY9" fmla="*/ 297180 h 544830"/>
                <a:gd name="connsiteX10" fmla="*/ 5155883 w 5155882"/>
                <a:gd name="connsiteY10" fmla="*/ 297180 h 544830"/>
                <a:gd name="connsiteX11" fmla="*/ 5155883 w 5155882"/>
                <a:gd name="connsiteY11" fmla="*/ 281940 h 544830"/>
                <a:gd name="connsiteX12" fmla="*/ 5010150 w 5155882"/>
                <a:gd name="connsiteY12" fmla="*/ 120968 h 544830"/>
                <a:gd name="connsiteX13" fmla="*/ 4859655 w 5155882"/>
                <a:gd name="connsiteY13" fmla="*/ 276225 h 544830"/>
                <a:gd name="connsiteX14" fmla="*/ 4731068 w 5155882"/>
                <a:gd name="connsiteY14" fmla="*/ 424815 h 544830"/>
                <a:gd name="connsiteX15" fmla="*/ 4795838 w 5155882"/>
                <a:gd name="connsiteY15" fmla="*/ 424815 h 544830"/>
                <a:gd name="connsiteX16" fmla="*/ 4795838 w 5155882"/>
                <a:gd name="connsiteY16" fmla="*/ 16193 h 544830"/>
                <a:gd name="connsiteX17" fmla="*/ 4731068 w 5155882"/>
                <a:gd name="connsiteY17" fmla="*/ 16193 h 544830"/>
                <a:gd name="connsiteX18" fmla="*/ 4731068 w 5155882"/>
                <a:gd name="connsiteY18" fmla="*/ 424815 h 544830"/>
                <a:gd name="connsiteX19" fmla="*/ 4438650 w 5155882"/>
                <a:gd name="connsiteY19" fmla="*/ 336233 h 544830"/>
                <a:gd name="connsiteX20" fmla="*/ 4438650 w 5155882"/>
                <a:gd name="connsiteY20" fmla="*/ 219075 h 544830"/>
                <a:gd name="connsiteX21" fmla="*/ 4514850 w 5155882"/>
                <a:gd name="connsiteY21" fmla="*/ 179070 h 544830"/>
                <a:gd name="connsiteX22" fmla="*/ 4598670 w 5155882"/>
                <a:gd name="connsiteY22" fmla="*/ 278130 h 544830"/>
                <a:gd name="connsiteX23" fmla="*/ 4514850 w 5155882"/>
                <a:gd name="connsiteY23" fmla="*/ 376238 h 544830"/>
                <a:gd name="connsiteX24" fmla="*/ 4438650 w 5155882"/>
                <a:gd name="connsiteY24" fmla="*/ 336233 h 544830"/>
                <a:gd name="connsiteX25" fmla="*/ 4374833 w 5155882"/>
                <a:gd name="connsiteY25" fmla="*/ 424815 h 544830"/>
                <a:gd name="connsiteX26" fmla="*/ 4439603 w 5155882"/>
                <a:gd name="connsiteY26" fmla="*/ 424815 h 544830"/>
                <a:gd name="connsiteX27" fmla="*/ 4439603 w 5155882"/>
                <a:gd name="connsiteY27" fmla="*/ 384810 h 544830"/>
                <a:gd name="connsiteX28" fmla="*/ 4534853 w 5155882"/>
                <a:gd name="connsiteY28" fmla="*/ 432435 h 544830"/>
                <a:gd name="connsiteX29" fmla="*/ 4666298 w 5155882"/>
                <a:gd name="connsiteY29" fmla="*/ 277178 h 544830"/>
                <a:gd name="connsiteX30" fmla="*/ 4534853 w 5155882"/>
                <a:gd name="connsiteY30" fmla="*/ 121920 h 544830"/>
                <a:gd name="connsiteX31" fmla="*/ 4439603 w 5155882"/>
                <a:gd name="connsiteY31" fmla="*/ 170498 h 544830"/>
                <a:gd name="connsiteX32" fmla="*/ 4439603 w 5155882"/>
                <a:gd name="connsiteY32" fmla="*/ 16193 h 544830"/>
                <a:gd name="connsiteX33" fmla="*/ 4374833 w 5155882"/>
                <a:gd name="connsiteY33" fmla="*/ 16193 h 544830"/>
                <a:gd name="connsiteX34" fmla="*/ 4374833 w 5155882"/>
                <a:gd name="connsiteY34" fmla="*/ 424815 h 544830"/>
                <a:gd name="connsiteX35" fmla="*/ 4227195 w 5155882"/>
                <a:gd name="connsiteY35" fmla="*/ 357188 h 544830"/>
                <a:gd name="connsiteX36" fmla="*/ 4156710 w 5155882"/>
                <a:gd name="connsiteY36" fmla="*/ 387668 h 544830"/>
                <a:gd name="connsiteX37" fmla="*/ 4093845 w 5155882"/>
                <a:gd name="connsiteY37" fmla="*/ 335280 h 544830"/>
                <a:gd name="connsiteX38" fmla="*/ 4156710 w 5155882"/>
                <a:gd name="connsiteY38" fmla="*/ 281940 h 544830"/>
                <a:gd name="connsiteX39" fmla="*/ 4227195 w 5155882"/>
                <a:gd name="connsiteY39" fmla="*/ 312420 h 544830"/>
                <a:gd name="connsiteX40" fmla="*/ 4227195 w 5155882"/>
                <a:gd name="connsiteY40" fmla="*/ 357188 h 544830"/>
                <a:gd name="connsiteX41" fmla="*/ 4227195 w 5155882"/>
                <a:gd name="connsiteY41" fmla="*/ 424815 h 544830"/>
                <a:gd name="connsiteX42" fmla="*/ 4291965 w 5155882"/>
                <a:gd name="connsiteY42" fmla="*/ 424815 h 544830"/>
                <a:gd name="connsiteX43" fmla="*/ 4291965 w 5155882"/>
                <a:gd name="connsiteY43" fmla="*/ 228600 h 544830"/>
                <a:gd name="connsiteX44" fmla="*/ 4169093 w 5155882"/>
                <a:gd name="connsiteY44" fmla="*/ 120968 h 544830"/>
                <a:gd name="connsiteX45" fmla="*/ 4044315 w 5155882"/>
                <a:gd name="connsiteY45" fmla="*/ 168593 h 544830"/>
                <a:gd name="connsiteX46" fmla="*/ 4070985 w 5155882"/>
                <a:gd name="connsiteY46" fmla="*/ 213360 h 544830"/>
                <a:gd name="connsiteX47" fmla="*/ 4158615 w 5155882"/>
                <a:gd name="connsiteY47" fmla="*/ 176213 h 544830"/>
                <a:gd name="connsiteX48" fmla="*/ 4228148 w 5155882"/>
                <a:gd name="connsiteY48" fmla="*/ 231458 h 544830"/>
                <a:gd name="connsiteX49" fmla="*/ 4228148 w 5155882"/>
                <a:gd name="connsiteY49" fmla="*/ 275273 h 544830"/>
                <a:gd name="connsiteX50" fmla="*/ 4132898 w 5155882"/>
                <a:gd name="connsiteY50" fmla="*/ 237173 h 544830"/>
                <a:gd name="connsiteX51" fmla="*/ 4030028 w 5155882"/>
                <a:gd name="connsiteY51" fmla="*/ 333375 h 544830"/>
                <a:gd name="connsiteX52" fmla="*/ 4132898 w 5155882"/>
                <a:gd name="connsiteY52" fmla="*/ 431483 h 544830"/>
                <a:gd name="connsiteX53" fmla="*/ 4228148 w 5155882"/>
                <a:gd name="connsiteY53" fmla="*/ 392430 h 544830"/>
                <a:gd name="connsiteX54" fmla="*/ 4228148 w 5155882"/>
                <a:gd name="connsiteY54" fmla="*/ 424815 h 544830"/>
                <a:gd name="connsiteX55" fmla="*/ 3898583 w 5155882"/>
                <a:gd name="connsiteY55" fmla="*/ 424815 h 544830"/>
                <a:gd name="connsiteX56" fmla="*/ 3963353 w 5155882"/>
                <a:gd name="connsiteY56" fmla="*/ 424815 h 544830"/>
                <a:gd name="connsiteX57" fmla="*/ 3963353 w 5155882"/>
                <a:gd name="connsiteY57" fmla="*/ 216218 h 544830"/>
                <a:gd name="connsiteX58" fmla="*/ 3868103 w 5155882"/>
                <a:gd name="connsiteY58" fmla="*/ 120968 h 544830"/>
                <a:gd name="connsiteX59" fmla="*/ 3764280 w 5155882"/>
                <a:gd name="connsiteY59" fmla="*/ 168593 h 544830"/>
                <a:gd name="connsiteX60" fmla="*/ 3764280 w 5155882"/>
                <a:gd name="connsiteY60" fmla="*/ 128588 h 544830"/>
                <a:gd name="connsiteX61" fmla="*/ 3699510 w 5155882"/>
                <a:gd name="connsiteY61" fmla="*/ 128588 h 544830"/>
                <a:gd name="connsiteX62" fmla="*/ 3699510 w 5155882"/>
                <a:gd name="connsiteY62" fmla="*/ 424815 h 544830"/>
                <a:gd name="connsiteX63" fmla="*/ 3764280 w 5155882"/>
                <a:gd name="connsiteY63" fmla="*/ 424815 h 544830"/>
                <a:gd name="connsiteX64" fmla="*/ 3764280 w 5155882"/>
                <a:gd name="connsiteY64" fmla="*/ 218123 h 544830"/>
                <a:gd name="connsiteX65" fmla="*/ 3840480 w 5155882"/>
                <a:gd name="connsiteY65" fmla="*/ 178118 h 544830"/>
                <a:gd name="connsiteX66" fmla="*/ 3899535 w 5155882"/>
                <a:gd name="connsiteY66" fmla="*/ 239078 h 544830"/>
                <a:gd name="connsiteX67" fmla="*/ 3899535 w 5155882"/>
                <a:gd name="connsiteY67" fmla="*/ 424815 h 544830"/>
                <a:gd name="connsiteX68" fmla="*/ 3550920 w 5155882"/>
                <a:gd name="connsiteY68" fmla="*/ 424815 h 544830"/>
                <a:gd name="connsiteX69" fmla="*/ 3615690 w 5155882"/>
                <a:gd name="connsiteY69" fmla="*/ 424815 h 544830"/>
                <a:gd name="connsiteX70" fmla="*/ 3615690 w 5155882"/>
                <a:gd name="connsiteY70" fmla="*/ 128588 h 544830"/>
                <a:gd name="connsiteX71" fmla="*/ 3550920 w 5155882"/>
                <a:gd name="connsiteY71" fmla="*/ 128588 h 544830"/>
                <a:gd name="connsiteX72" fmla="*/ 3550920 w 5155882"/>
                <a:gd name="connsiteY72" fmla="*/ 424815 h 544830"/>
                <a:gd name="connsiteX73" fmla="*/ 3583305 w 5155882"/>
                <a:gd name="connsiteY73" fmla="*/ 80010 h 544830"/>
                <a:gd name="connsiteX74" fmla="*/ 3623310 w 5155882"/>
                <a:gd name="connsiteY74" fmla="*/ 40005 h 544830"/>
                <a:gd name="connsiteX75" fmla="*/ 3583305 w 5155882"/>
                <a:gd name="connsiteY75" fmla="*/ 0 h 544830"/>
                <a:gd name="connsiteX76" fmla="*/ 3543300 w 5155882"/>
                <a:gd name="connsiteY76" fmla="*/ 40005 h 544830"/>
                <a:gd name="connsiteX77" fmla="*/ 3583305 w 5155882"/>
                <a:gd name="connsiteY77" fmla="*/ 80010 h 544830"/>
                <a:gd name="connsiteX78" fmla="*/ 3403283 w 5155882"/>
                <a:gd name="connsiteY78" fmla="*/ 357188 h 544830"/>
                <a:gd name="connsiteX79" fmla="*/ 3332798 w 5155882"/>
                <a:gd name="connsiteY79" fmla="*/ 387668 h 544830"/>
                <a:gd name="connsiteX80" fmla="*/ 3269933 w 5155882"/>
                <a:gd name="connsiteY80" fmla="*/ 335280 h 544830"/>
                <a:gd name="connsiteX81" fmla="*/ 3332798 w 5155882"/>
                <a:gd name="connsiteY81" fmla="*/ 281940 h 544830"/>
                <a:gd name="connsiteX82" fmla="*/ 3403283 w 5155882"/>
                <a:gd name="connsiteY82" fmla="*/ 312420 h 544830"/>
                <a:gd name="connsiteX83" fmla="*/ 3403283 w 5155882"/>
                <a:gd name="connsiteY83" fmla="*/ 357188 h 544830"/>
                <a:gd name="connsiteX84" fmla="*/ 3403283 w 5155882"/>
                <a:gd name="connsiteY84" fmla="*/ 424815 h 544830"/>
                <a:gd name="connsiteX85" fmla="*/ 3468053 w 5155882"/>
                <a:gd name="connsiteY85" fmla="*/ 424815 h 544830"/>
                <a:gd name="connsiteX86" fmla="*/ 3468053 w 5155882"/>
                <a:gd name="connsiteY86" fmla="*/ 228600 h 544830"/>
                <a:gd name="connsiteX87" fmla="*/ 3345180 w 5155882"/>
                <a:gd name="connsiteY87" fmla="*/ 120968 h 544830"/>
                <a:gd name="connsiteX88" fmla="*/ 3220403 w 5155882"/>
                <a:gd name="connsiteY88" fmla="*/ 168593 h 544830"/>
                <a:gd name="connsiteX89" fmla="*/ 3247073 w 5155882"/>
                <a:gd name="connsiteY89" fmla="*/ 213360 h 544830"/>
                <a:gd name="connsiteX90" fmla="*/ 3334703 w 5155882"/>
                <a:gd name="connsiteY90" fmla="*/ 176213 h 544830"/>
                <a:gd name="connsiteX91" fmla="*/ 3404235 w 5155882"/>
                <a:gd name="connsiteY91" fmla="*/ 231458 h 544830"/>
                <a:gd name="connsiteX92" fmla="*/ 3404235 w 5155882"/>
                <a:gd name="connsiteY92" fmla="*/ 275273 h 544830"/>
                <a:gd name="connsiteX93" fmla="*/ 3308985 w 5155882"/>
                <a:gd name="connsiteY93" fmla="*/ 237173 h 544830"/>
                <a:gd name="connsiteX94" fmla="*/ 3206115 w 5155882"/>
                <a:gd name="connsiteY94" fmla="*/ 333375 h 544830"/>
                <a:gd name="connsiteX95" fmla="*/ 3308985 w 5155882"/>
                <a:gd name="connsiteY95" fmla="*/ 431483 h 544830"/>
                <a:gd name="connsiteX96" fmla="*/ 3404235 w 5155882"/>
                <a:gd name="connsiteY96" fmla="*/ 392430 h 544830"/>
                <a:gd name="connsiteX97" fmla="*/ 3404235 w 5155882"/>
                <a:gd name="connsiteY97" fmla="*/ 424815 h 544830"/>
                <a:gd name="connsiteX98" fmla="*/ 3115628 w 5155882"/>
                <a:gd name="connsiteY98" fmla="*/ 432435 h 544830"/>
                <a:gd name="connsiteX99" fmla="*/ 3176588 w 5155882"/>
                <a:gd name="connsiteY99" fmla="*/ 413385 h 544830"/>
                <a:gd name="connsiteX100" fmla="*/ 3161348 w 5155882"/>
                <a:gd name="connsiteY100" fmla="*/ 364808 h 544830"/>
                <a:gd name="connsiteX101" fmla="*/ 3132773 w 5155882"/>
                <a:gd name="connsiteY101" fmla="*/ 375285 h 544830"/>
                <a:gd name="connsiteX102" fmla="*/ 3104198 w 5155882"/>
                <a:gd name="connsiteY102" fmla="*/ 340043 h 544830"/>
                <a:gd name="connsiteX103" fmla="*/ 3104198 w 5155882"/>
                <a:gd name="connsiteY103" fmla="*/ 185738 h 544830"/>
                <a:gd name="connsiteX104" fmla="*/ 3164205 w 5155882"/>
                <a:gd name="connsiteY104" fmla="*/ 185738 h 544830"/>
                <a:gd name="connsiteX105" fmla="*/ 3164205 w 5155882"/>
                <a:gd name="connsiteY105" fmla="*/ 129540 h 544830"/>
                <a:gd name="connsiteX106" fmla="*/ 3104198 w 5155882"/>
                <a:gd name="connsiteY106" fmla="*/ 129540 h 544830"/>
                <a:gd name="connsiteX107" fmla="*/ 3104198 w 5155882"/>
                <a:gd name="connsiteY107" fmla="*/ 48578 h 544830"/>
                <a:gd name="connsiteX108" fmla="*/ 3039428 w 5155882"/>
                <a:gd name="connsiteY108" fmla="*/ 48578 h 544830"/>
                <a:gd name="connsiteX109" fmla="*/ 3039428 w 5155882"/>
                <a:gd name="connsiteY109" fmla="*/ 129540 h 544830"/>
                <a:gd name="connsiteX110" fmla="*/ 2990850 w 5155882"/>
                <a:gd name="connsiteY110" fmla="*/ 129540 h 544830"/>
                <a:gd name="connsiteX111" fmla="*/ 2990850 w 5155882"/>
                <a:gd name="connsiteY111" fmla="*/ 185738 h 544830"/>
                <a:gd name="connsiteX112" fmla="*/ 3039428 w 5155882"/>
                <a:gd name="connsiteY112" fmla="*/ 185738 h 544830"/>
                <a:gd name="connsiteX113" fmla="*/ 3039428 w 5155882"/>
                <a:gd name="connsiteY113" fmla="*/ 356235 h 544830"/>
                <a:gd name="connsiteX114" fmla="*/ 3115628 w 5155882"/>
                <a:gd name="connsiteY114" fmla="*/ 432435 h 544830"/>
                <a:gd name="connsiteX115" fmla="*/ 2712720 w 5155882"/>
                <a:gd name="connsiteY115" fmla="*/ 386715 h 544830"/>
                <a:gd name="connsiteX116" fmla="*/ 2839403 w 5155882"/>
                <a:gd name="connsiteY116" fmla="*/ 432435 h 544830"/>
                <a:gd name="connsiteX117" fmla="*/ 2962275 w 5155882"/>
                <a:gd name="connsiteY117" fmla="*/ 340995 h 544830"/>
                <a:gd name="connsiteX118" fmla="*/ 2847975 w 5155882"/>
                <a:gd name="connsiteY118" fmla="*/ 245745 h 544830"/>
                <a:gd name="connsiteX119" fmla="*/ 2783205 w 5155882"/>
                <a:gd name="connsiteY119" fmla="*/ 206693 h 544830"/>
                <a:gd name="connsiteX120" fmla="*/ 2838450 w 5155882"/>
                <a:gd name="connsiteY120" fmla="*/ 173355 h 544830"/>
                <a:gd name="connsiteX121" fmla="*/ 2926080 w 5155882"/>
                <a:gd name="connsiteY121" fmla="*/ 208598 h 544830"/>
                <a:gd name="connsiteX122" fmla="*/ 2952750 w 5155882"/>
                <a:gd name="connsiteY122" fmla="*/ 162878 h 544830"/>
                <a:gd name="connsiteX123" fmla="*/ 2837498 w 5155882"/>
                <a:gd name="connsiteY123" fmla="*/ 120968 h 544830"/>
                <a:gd name="connsiteX124" fmla="*/ 2721293 w 5155882"/>
                <a:gd name="connsiteY124" fmla="*/ 211455 h 544830"/>
                <a:gd name="connsiteX125" fmla="*/ 2832735 w 5155882"/>
                <a:gd name="connsiteY125" fmla="*/ 301943 h 544830"/>
                <a:gd name="connsiteX126" fmla="*/ 2900363 w 5155882"/>
                <a:gd name="connsiteY126" fmla="*/ 344805 h 544830"/>
                <a:gd name="connsiteX127" fmla="*/ 2842260 w 5155882"/>
                <a:gd name="connsiteY127" fmla="*/ 381000 h 544830"/>
                <a:gd name="connsiteX128" fmla="*/ 2741295 w 5155882"/>
                <a:gd name="connsiteY128" fmla="*/ 339090 h 544830"/>
                <a:gd name="connsiteX129" fmla="*/ 2712720 w 5155882"/>
                <a:gd name="connsiteY129" fmla="*/ 386715 h 544830"/>
                <a:gd name="connsiteX130" fmla="*/ 2590800 w 5155882"/>
                <a:gd name="connsiteY130" fmla="*/ 424815 h 544830"/>
                <a:gd name="connsiteX131" fmla="*/ 2655570 w 5155882"/>
                <a:gd name="connsiteY131" fmla="*/ 424815 h 544830"/>
                <a:gd name="connsiteX132" fmla="*/ 2655570 w 5155882"/>
                <a:gd name="connsiteY132" fmla="*/ 128588 h 544830"/>
                <a:gd name="connsiteX133" fmla="*/ 2590800 w 5155882"/>
                <a:gd name="connsiteY133" fmla="*/ 128588 h 544830"/>
                <a:gd name="connsiteX134" fmla="*/ 2590800 w 5155882"/>
                <a:gd name="connsiteY134" fmla="*/ 336233 h 544830"/>
                <a:gd name="connsiteX135" fmla="*/ 2514600 w 5155882"/>
                <a:gd name="connsiteY135" fmla="*/ 375285 h 544830"/>
                <a:gd name="connsiteX136" fmla="*/ 2455545 w 5155882"/>
                <a:gd name="connsiteY136" fmla="*/ 315278 h 544830"/>
                <a:gd name="connsiteX137" fmla="*/ 2455545 w 5155882"/>
                <a:gd name="connsiteY137" fmla="*/ 128588 h 544830"/>
                <a:gd name="connsiteX138" fmla="*/ 2390775 w 5155882"/>
                <a:gd name="connsiteY138" fmla="*/ 128588 h 544830"/>
                <a:gd name="connsiteX139" fmla="*/ 2390775 w 5155882"/>
                <a:gd name="connsiteY139" fmla="*/ 338138 h 544830"/>
                <a:gd name="connsiteX140" fmla="*/ 2486025 w 5155882"/>
                <a:gd name="connsiteY140" fmla="*/ 431483 h 544830"/>
                <a:gd name="connsiteX141" fmla="*/ 2590800 w 5155882"/>
                <a:gd name="connsiteY141" fmla="*/ 384810 h 544830"/>
                <a:gd name="connsiteX142" fmla="*/ 2590800 w 5155882"/>
                <a:gd name="connsiteY142" fmla="*/ 424815 h 544830"/>
                <a:gd name="connsiteX143" fmla="*/ 2075498 w 5155882"/>
                <a:gd name="connsiteY143" fmla="*/ 386715 h 544830"/>
                <a:gd name="connsiteX144" fmla="*/ 2202180 w 5155882"/>
                <a:gd name="connsiteY144" fmla="*/ 432435 h 544830"/>
                <a:gd name="connsiteX145" fmla="*/ 2325053 w 5155882"/>
                <a:gd name="connsiteY145" fmla="*/ 340995 h 544830"/>
                <a:gd name="connsiteX146" fmla="*/ 2210753 w 5155882"/>
                <a:gd name="connsiteY146" fmla="*/ 245745 h 544830"/>
                <a:gd name="connsiteX147" fmla="*/ 2145983 w 5155882"/>
                <a:gd name="connsiteY147" fmla="*/ 206693 h 544830"/>
                <a:gd name="connsiteX148" fmla="*/ 2201228 w 5155882"/>
                <a:gd name="connsiteY148" fmla="*/ 173355 h 544830"/>
                <a:gd name="connsiteX149" fmla="*/ 2288858 w 5155882"/>
                <a:gd name="connsiteY149" fmla="*/ 208598 h 544830"/>
                <a:gd name="connsiteX150" fmla="*/ 2315528 w 5155882"/>
                <a:gd name="connsiteY150" fmla="*/ 162878 h 544830"/>
                <a:gd name="connsiteX151" fmla="*/ 2200275 w 5155882"/>
                <a:gd name="connsiteY151" fmla="*/ 120968 h 544830"/>
                <a:gd name="connsiteX152" fmla="*/ 2084070 w 5155882"/>
                <a:gd name="connsiteY152" fmla="*/ 211455 h 544830"/>
                <a:gd name="connsiteX153" fmla="*/ 2195513 w 5155882"/>
                <a:gd name="connsiteY153" fmla="*/ 301943 h 544830"/>
                <a:gd name="connsiteX154" fmla="*/ 2263140 w 5155882"/>
                <a:gd name="connsiteY154" fmla="*/ 344805 h 544830"/>
                <a:gd name="connsiteX155" fmla="*/ 2205038 w 5155882"/>
                <a:gd name="connsiteY155" fmla="*/ 381000 h 544830"/>
                <a:gd name="connsiteX156" fmla="*/ 2104073 w 5155882"/>
                <a:gd name="connsiteY156" fmla="*/ 339090 h 544830"/>
                <a:gd name="connsiteX157" fmla="*/ 2075498 w 5155882"/>
                <a:gd name="connsiteY157" fmla="*/ 386715 h 544830"/>
                <a:gd name="connsiteX158" fmla="*/ 1796415 w 5155882"/>
                <a:gd name="connsiteY158" fmla="*/ 424815 h 544830"/>
                <a:gd name="connsiteX159" fmla="*/ 1861185 w 5155882"/>
                <a:gd name="connsiteY159" fmla="*/ 424815 h 544830"/>
                <a:gd name="connsiteX160" fmla="*/ 1861185 w 5155882"/>
                <a:gd name="connsiteY160" fmla="*/ 215265 h 544830"/>
                <a:gd name="connsiteX161" fmla="*/ 1765935 w 5155882"/>
                <a:gd name="connsiteY161" fmla="*/ 121920 h 544830"/>
                <a:gd name="connsiteX162" fmla="*/ 1661160 w 5155882"/>
                <a:gd name="connsiteY162" fmla="*/ 169545 h 544830"/>
                <a:gd name="connsiteX163" fmla="*/ 1661160 w 5155882"/>
                <a:gd name="connsiteY163" fmla="*/ 16193 h 544830"/>
                <a:gd name="connsiteX164" fmla="*/ 1596390 w 5155882"/>
                <a:gd name="connsiteY164" fmla="*/ 16193 h 544830"/>
                <a:gd name="connsiteX165" fmla="*/ 1596390 w 5155882"/>
                <a:gd name="connsiteY165" fmla="*/ 424815 h 544830"/>
                <a:gd name="connsiteX166" fmla="*/ 1661160 w 5155882"/>
                <a:gd name="connsiteY166" fmla="*/ 424815 h 544830"/>
                <a:gd name="connsiteX167" fmla="*/ 1661160 w 5155882"/>
                <a:gd name="connsiteY167" fmla="*/ 218123 h 544830"/>
                <a:gd name="connsiteX168" fmla="*/ 1737360 w 5155882"/>
                <a:gd name="connsiteY168" fmla="*/ 178118 h 544830"/>
                <a:gd name="connsiteX169" fmla="*/ 1797368 w 5155882"/>
                <a:gd name="connsiteY169" fmla="*/ 238125 h 544830"/>
                <a:gd name="connsiteX170" fmla="*/ 1797368 w 5155882"/>
                <a:gd name="connsiteY170" fmla="*/ 424815 h 544830"/>
                <a:gd name="connsiteX171" fmla="*/ 1489710 w 5155882"/>
                <a:gd name="connsiteY171" fmla="*/ 432435 h 544830"/>
                <a:gd name="connsiteX172" fmla="*/ 1550670 w 5155882"/>
                <a:gd name="connsiteY172" fmla="*/ 413385 h 544830"/>
                <a:gd name="connsiteX173" fmla="*/ 1534478 w 5155882"/>
                <a:gd name="connsiteY173" fmla="*/ 364808 h 544830"/>
                <a:gd name="connsiteX174" fmla="*/ 1505903 w 5155882"/>
                <a:gd name="connsiteY174" fmla="*/ 375285 h 544830"/>
                <a:gd name="connsiteX175" fmla="*/ 1477328 w 5155882"/>
                <a:gd name="connsiteY175" fmla="*/ 340043 h 544830"/>
                <a:gd name="connsiteX176" fmla="*/ 1477328 w 5155882"/>
                <a:gd name="connsiteY176" fmla="*/ 185738 h 544830"/>
                <a:gd name="connsiteX177" fmla="*/ 1537335 w 5155882"/>
                <a:gd name="connsiteY177" fmla="*/ 185738 h 544830"/>
                <a:gd name="connsiteX178" fmla="*/ 1537335 w 5155882"/>
                <a:gd name="connsiteY178" fmla="*/ 129540 h 544830"/>
                <a:gd name="connsiteX179" fmla="*/ 1477328 w 5155882"/>
                <a:gd name="connsiteY179" fmla="*/ 129540 h 544830"/>
                <a:gd name="connsiteX180" fmla="*/ 1477328 w 5155882"/>
                <a:gd name="connsiteY180" fmla="*/ 48578 h 544830"/>
                <a:gd name="connsiteX181" fmla="*/ 1412558 w 5155882"/>
                <a:gd name="connsiteY181" fmla="*/ 48578 h 544830"/>
                <a:gd name="connsiteX182" fmla="*/ 1412558 w 5155882"/>
                <a:gd name="connsiteY182" fmla="*/ 129540 h 544830"/>
                <a:gd name="connsiteX183" fmla="*/ 1363980 w 5155882"/>
                <a:gd name="connsiteY183" fmla="*/ 129540 h 544830"/>
                <a:gd name="connsiteX184" fmla="*/ 1363980 w 5155882"/>
                <a:gd name="connsiteY184" fmla="*/ 185738 h 544830"/>
                <a:gd name="connsiteX185" fmla="*/ 1412558 w 5155882"/>
                <a:gd name="connsiteY185" fmla="*/ 185738 h 544830"/>
                <a:gd name="connsiteX186" fmla="*/ 1412558 w 5155882"/>
                <a:gd name="connsiteY186" fmla="*/ 356235 h 544830"/>
                <a:gd name="connsiteX187" fmla="*/ 1489710 w 5155882"/>
                <a:gd name="connsiteY187" fmla="*/ 432435 h 544830"/>
                <a:gd name="connsiteX188" fmla="*/ 1196340 w 5155882"/>
                <a:gd name="connsiteY188" fmla="*/ 424815 h 544830"/>
                <a:gd name="connsiteX189" fmla="*/ 1263968 w 5155882"/>
                <a:gd name="connsiteY189" fmla="*/ 424815 h 544830"/>
                <a:gd name="connsiteX190" fmla="*/ 1355408 w 5155882"/>
                <a:gd name="connsiteY190" fmla="*/ 128588 h 544830"/>
                <a:gd name="connsiteX191" fmla="*/ 1288733 w 5155882"/>
                <a:gd name="connsiteY191" fmla="*/ 128588 h 544830"/>
                <a:gd name="connsiteX192" fmla="*/ 1225868 w 5155882"/>
                <a:gd name="connsiteY192" fmla="*/ 343853 h 544830"/>
                <a:gd name="connsiteX193" fmla="*/ 1155383 w 5155882"/>
                <a:gd name="connsiteY193" fmla="*/ 128588 h 544830"/>
                <a:gd name="connsiteX194" fmla="*/ 1099185 w 5155882"/>
                <a:gd name="connsiteY194" fmla="*/ 128588 h 544830"/>
                <a:gd name="connsiteX195" fmla="*/ 1028700 w 5155882"/>
                <a:gd name="connsiteY195" fmla="*/ 343853 h 544830"/>
                <a:gd name="connsiteX196" fmla="*/ 965835 w 5155882"/>
                <a:gd name="connsiteY196" fmla="*/ 128588 h 544830"/>
                <a:gd name="connsiteX197" fmla="*/ 899160 w 5155882"/>
                <a:gd name="connsiteY197" fmla="*/ 128588 h 544830"/>
                <a:gd name="connsiteX198" fmla="*/ 990600 w 5155882"/>
                <a:gd name="connsiteY198" fmla="*/ 424815 h 544830"/>
                <a:gd name="connsiteX199" fmla="*/ 1058228 w 5155882"/>
                <a:gd name="connsiteY199" fmla="*/ 424815 h 544830"/>
                <a:gd name="connsiteX200" fmla="*/ 1126808 w 5155882"/>
                <a:gd name="connsiteY200" fmla="*/ 207645 h 544830"/>
                <a:gd name="connsiteX201" fmla="*/ 1196340 w 5155882"/>
                <a:gd name="connsiteY201" fmla="*/ 424815 h 544830"/>
                <a:gd name="connsiteX202" fmla="*/ 721043 w 5155882"/>
                <a:gd name="connsiteY202" fmla="*/ 375285 h 544830"/>
                <a:gd name="connsiteX203" fmla="*/ 636270 w 5155882"/>
                <a:gd name="connsiteY203" fmla="*/ 276225 h 544830"/>
                <a:gd name="connsiteX204" fmla="*/ 721043 w 5155882"/>
                <a:gd name="connsiteY204" fmla="*/ 178118 h 544830"/>
                <a:gd name="connsiteX205" fmla="*/ 806768 w 5155882"/>
                <a:gd name="connsiteY205" fmla="*/ 276225 h 544830"/>
                <a:gd name="connsiteX206" fmla="*/ 721043 w 5155882"/>
                <a:gd name="connsiteY206" fmla="*/ 375285 h 544830"/>
                <a:gd name="connsiteX207" fmla="*/ 721043 w 5155882"/>
                <a:gd name="connsiteY207" fmla="*/ 432435 h 544830"/>
                <a:gd name="connsiteX208" fmla="*/ 873443 w 5155882"/>
                <a:gd name="connsiteY208" fmla="*/ 277178 h 544830"/>
                <a:gd name="connsiteX209" fmla="*/ 721043 w 5155882"/>
                <a:gd name="connsiteY209" fmla="*/ 121920 h 544830"/>
                <a:gd name="connsiteX210" fmla="*/ 568643 w 5155882"/>
                <a:gd name="connsiteY210" fmla="*/ 277178 h 544830"/>
                <a:gd name="connsiteX211" fmla="*/ 721043 w 5155882"/>
                <a:gd name="connsiteY211" fmla="*/ 432435 h 544830"/>
                <a:gd name="connsiteX212" fmla="*/ 374333 w 5155882"/>
                <a:gd name="connsiteY212" fmla="*/ 424815 h 544830"/>
                <a:gd name="connsiteX213" fmla="*/ 439103 w 5155882"/>
                <a:gd name="connsiteY213" fmla="*/ 424815 h 544830"/>
                <a:gd name="connsiteX214" fmla="*/ 439103 w 5155882"/>
                <a:gd name="connsiteY214" fmla="*/ 222885 h 544830"/>
                <a:gd name="connsiteX215" fmla="*/ 515303 w 5155882"/>
                <a:gd name="connsiteY215" fmla="*/ 183833 h 544830"/>
                <a:gd name="connsiteX216" fmla="*/ 535305 w 5155882"/>
                <a:gd name="connsiteY216" fmla="*/ 185738 h 544830"/>
                <a:gd name="connsiteX217" fmla="*/ 535305 w 5155882"/>
                <a:gd name="connsiteY217" fmla="*/ 121920 h 544830"/>
                <a:gd name="connsiteX218" fmla="*/ 439103 w 5155882"/>
                <a:gd name="connsiteY218" fmla="*/ 172403 h 544830"/>
                <a:gd name="connsiteX219" fmla="*/ 439103 w 5155882"/>
                <a:gd name="connsiteY219" fmla="*/ 128588 h 544830"/>
                <a:gd name="connsiteX220" fmla="*/ 374333 w 5155882"/>
                <a:gd name="connsiteY220" fmla="*/ 128588 h 544830"/>
                <a:gd name="connsiteX221" fmla="*/ 374333 w 5155882"/>
                <a:gd name="connsiteY221" fmla="*/ 424815 h 544830"/>
                <a:gd name="connsiteX222" fmla="*/ 226695 w 5155882"/>
                <a:gd name="connsiteY222" fmla="*/ 328613 h 544830"/>
                <a:gd name="connsiteX223" fmla="*/ 150495 w 5155882"/>
                <a:gd name="connsiteY223" fmla="*/ 368618 h 544830"/>
                <a:gd name="connsiteX224" fmla="*/ 67628 w 5155882"/>
                <a:gd name="connsiteY224" fmla="*/ 273368 h 544830"/>
                <a:gd name="connsiteX225" fmla="*/ 150495 w 5155882"/>
                <a:gd name="connsiteY225" fmla="*/ 178118 h 544830"/>
                <a:gd name="connsiteX226" fmla="*/ 226695 w 5155882"/>
                <a:gd name="connsiteY226" fmla="*/ 218123 h 544830"/>
                <a:gd name="connsiteX227" fmla="*/ 226695 w 5155882"/>
                <a:gd name="connsiteY227" fmla="*/ 328613 h 544830"/>
                <a:gd name="connsiteX228" fmla="*/ 15240 w 5155882"/>
                <a:gd name="connsiteY228" fmla="*/ 501015 h 544830"/>
                <a:gd name="connsiteX229" fmla="*/ 139065 w 5155882"/>
                <a:gd name="connsiteY229" fmla="*/ 544830 h 544830"/>
                <a:gd name="connsiteX230" fmla="*/ 291465 w 5155882"/>
                <a:gd name="connsiteY230" fmla="*/ 409575 h 544830"/>
                <a:gd name="connsiteX231" fmla="*/ 291465 w 5155882"/>
                <a:gd name="connsiteY231" fmla="*/ 128588 h 544830"/>
                <a:gd name="connsiteX232" fmla="*/ 226695 w 5155882"/>
                <a:gd name="connsiteY232" fmla="*/ 128588 h 544830"/>
                <a:gd name="connsiteX233" fmla="*/ 226695 w 5155882"/>
                <a:gd name="connsiteY233" fmla="*/ 169545 h 544830"/>
                <a:gd name="connsiteX234" fmla="*/ 131445 w 5155882"/>
                <a:gd name="connsiteY234" fmla="*/ 120968 h 544830"/>
                <a:gd name="connsiteX235" fmla="*/ 0 w 5155882"/>
                <a:gd name="connsiteY235" fmla="*/ 273368 h 544830"/>
                <a:gd name="connsiteX236" fmla="*/ 131445 w 5155882"/>
                <a:gd name="connsiteY236" fmla="*/ 425768 h 544830"/>
                <a:gd name="connsiteX237" fmla="*/ 226695 w 5155882"/>
                <a:gd name="connsiteY237" fmla="*/ 377190 h 544830"/>
                <a:gd name="connsiteX238" fmla="*/ 226695 w 5155882"/>
                <a:gd name="connsiteY238" fmla="*/ 412433 h 544830"/>
                <a:gd name="connsiteX239" fmla="*/ 139065 w 5155882"/>
                <a:gd name="connsiteY239" fmla="*/ 492443 h 544830"/>
                <a:gd name="connsiteX240" fmla="*/ 45720 w 5155882"/>
                <a:gd name="connsiteY240" fmla="*/ 454343 h 544830"/>
                <a:gd name="connsiteX241" fmla="*/ 15240 w 5155882"/>
                <a:gd name="connsiteY241" fmla="*/ 501015 h 544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Lst>
              <a:rect l="l" t="t" r="r" b="b"/>
              <a:pathLst>
                <a:path w="5155882" h="544830">
                  <a:moveTo>
                    <a:pt x="5010150" y="174308"/>
                  </a:moveTo>
                  <a:cubicBezTo>
                    <a:pt x="5068253" y="174308"/>
                    <a:pt x="5092065" y="218123"/>
                    <a:pt x="5093018" y="252413"/>
                  </a:cubicBezTo>
                  <a:lnTo>
                    <a:pt x="4926330" y="252413"/>
                  </a:lnTo>
                  <a:cubicBezTo>
                    <a:pt x="4930140" y="216218"/>
                    <a:pt x="4954905" y="174308"/>
                    <a:pt x="5010150" y="174308"/>
                  </a:cubicBezTo>
                  <a:moveTo>
                    <a:pt x="4859655" y="276225"/>
                  </a:moveTo>
                  <a:cubicBezTo>
                    <a:pt x="4859655" y="369570"/>
                    <a:pt x="4925378" y="431483"/>
                    <a:pt x="5014913" y="431483"/>
                  </a:cubicBezTo>
                  <a:cubicBezTo>
                    <a:pt x="5062538" y="431483"/>
                    <a:pt x="5105400" y="417195"/>
                    <a:pt x="5134928" y="388620"/>
                  </a:cubicBezTo>
                  <a:lnTo>
                    <a:pt x="5105400" y="346710"/>
                  </a:lnTo>
                  <a:cubicBezTo>
                    <a:pt x="5084445" y="367665"/>
                    <a:pt x="5050155" y="379095"/>
                    <a:pt x="5021580" y="379095"/>
                  </a:cubicBezTo>
                  <a:cubicBezTo>
                    <a:pt x="4965383" y="379095"/>
                    <a:pt x="4932045" y="341948"/>
                    <a:pt x="4927283" y="297180"/>
                  </a:cubicBezTo>
                  <a:lnTo>
                    <a:pt x="5155883" y="297180"/>
                  </a:lnTo>
                  <a:lnTo>
                    <a:pt x="5155883" y="281940"/>
                  </a:lnTo>
                  <a:cubicBezTo>
                    <a:pt x="5155883" y="188595"/>
                    <a:pt x="5098733" y="120968"/>
                    <a:pt x="5010150" y="120968"/>
                  </a:cubicBezTo>
                  <a:cubicBezTo>
                    <a:pt x="4922520" y="121920"/>
                    <a:pt x="4859655" y="190500"/>
                    <a:pt x="4859655" y="276225"/>
                  </a:cubicBezTo>
                  <a:moveTo>
                    <a:pt x="4731068" y="424815"/>
                  </a:moveTo>
                  <a:lnTo>
                    <a:pt x="4795838" y="424815"/>
                  </a:lnTo>
                  <a:lnTo>
                    <a:pt x="4795838" y="16193"/>
                  </a:lnTo>
                  <a:lnTo>
                    <a:pt x="4731068" y="16193"/>
                  </a:lnTo>
                  <a:lnTo>
                    <a:pt x="4731068" y="424815"/>
                  </a:lnTo>
                  <a:close/>
                  <a:moveTo>
                    <a:pt x="4438650" y="336233"/>
                  </a:moveTo>
                  <a:lnTo>
                    <a:pt x="4438650" y="219075"/>
                  </a:lnTo>
                  <a:cubicBezTo>
                    <a:pt x="4452938" y="197168"/>
                    <a:pt x="4484370" y="179070"/>
                    <a:pt x="4514850" y="179070"/>
                  </a:cubicBezTo>
                  <a:cubicBezTo>
                    <a:pt x="4566285" y="179070"/>
                    <a:pt x="4598670" y="220028"/>
                    <a:pt x="4598670" y="278130"/>
                  </a:cubicBezTo>
                  <a:cubicBezTo>
                    <a:pt x="4598670" y="336233"/>
                    <a:pt x="4566285" y="376238"/>
                    <a:pt x="4514850" y="376238"/>
                  </a:cubicBezTo>
                  <a:cubicBezTo>
                    <a:pt x="4485323" y="375285"/>
                    <a:pt x="4452938" y="358140"/>
                    <a:pt x="4438650" y="336233"/>
                  </a:cubicBezTo>
                  <a:moveTo>
                    <a:pt x="4374833" y="424815"/>
                  </a:moveTo>
                  <a:lnTo>
                    <a:pt x="4439603" y="424815"/>
                  </a:lnTo>
                  <a:lnTo>
                    <a:pt x="4439603" y="384810"/>
                  </a:lnTo>
                  <a:cubicBezTo>
                    <a:pt x="4462463" y="414338"/>
                    <a:pt x="4495800" y="432435"/>
                    <a:pt x="4534853" y="432435"/>
                  </a:cubicBezTo>
                  <a:cubicBezTo>
                    <a:pt x="4610100" y="432435"/>
                    <a:pt x="4666298" y="375285"/>
                    <a:pt x="4666298" y="277178"/>
                  </a:cubicBezTo>
                  <a:cubicBezTo>
                    <a:pt x="4666298" y="181928"/>
                    <a:pt x="4611053" y="121920"/>
                    <a:pt x="4534853" y="121920"/>
                  </a:cubicBezTo>
                  <a:cubicBezTo>
                    <a:pt x="4497705" y="121920"/>
                    <a:pt x="4463415" y="139065"/>
                    <a:pt x="4439603" y="170498"/>
                  </a:cubicBezTo>
                  <a:lnTo>
                    <a:pt x="4439603" y="16193"/>
                  </a:lnTo>
                  <a:lnTo>
                    <a:pt x="4374833" y="16193"/>
                  </a:lnTo>
                  <a:lnTo>
                    <a:pt x="4374833" y="424815"/>
                  </a:lnTo>
                  <a:close/>
                  <a:moveTo>
                    <a:pt x="4227195" y="357188"/>
                  </a:moveTo>
                  <a:cubicBezTo>
                    <a:pt x="4212908" y="377190"/>
                    <a:pt x="4185285" y="387668"/>
                    <a:pt x="4156710" y="387668"/>
                  </a:cubicBezTo>
                  <a:cubicBezTo>
                    <a:pt x="4120515" y="387668"/>
                    <a:pt x="4093845" y="366713"/>
                    <a:pt x="4093845" y="335280"/>
                  </a:cubicBezTo>
                  <a:cubicBezTo>
                    <a:pt x="4093845" y="302895"/>
                    <a:pt x="4120515" y="281940"/>
                    <a:pt x="4156710" y="281940"/>
                  </a:cubicBezTo>
                  <a:cubicBezTo>
                    <a:pt x="4185285" y="281940"/>
                    <a:pt x="4212908" y="292418"/>
                    <a:pt x="4227195" y="312420"/>
                  </a:cubicBezTo>
                  <a:lnTo>
                    <a:pt x="4227195" y="357188"/>
                  </a:lnTo>
                  <a:close/>
                  <a:moveTo>
                    <a:pt x="4227195" y="424815"/>
                  </a:moveTo>
                  <a:lnTo>
                    <a:pt x="4291965" y="424815"/>
                  </a:lnTo>
                  <a:lnTo>
                    <a:pt x="4291965" y="228600"/>
                  </a:lnTo>
                  <a:cubicBezTo>
                    <a:pt x="4291965" y="148590"/>
                    <a:pt x="4234815" y="120968"/>
                    <a:pt x="4169093" y="120968"/>
                  </a:cubicBezTo>
                  <a:cubicBezTo>
                    <a:pt x="4121468" y="120968"/>
                    <a:pt x="4078605" y="136208"/>
                    <a:pt x="4044315" y="168593"/>
                  </a:cubicBezTo>
                  <a:lnTo>
                    <a:pt x="4070985" y="213360"/>
                  </a:lnTo>
                  <a:cubicBezTo>
                    <a:pt x="4096703" y="188595"/>
                    <a:pt x="4125278" y="176213"/>
                    <a:pt x="4158615" y="176213"/>
                  </a:cubicBezTo>
                  <a:cubicBezTo>
                    <a:pt x="4199573" y="176213"/>
                    <a:pt x="4228148" y="197168"/>
                    <a:pt x="4228148" y="231458"/>
                  </a:cubicBezTo>
                  <a:lnTo>
                    <a:pt x="4228148" y="275273"/>
                  </a:lnTo>
                  <a:cubicBezTo>
                    <a:pt x="4206240" y="250508"/>
                    <a:pt x="4171950" y="237173"/>
                    <a:pt x="4132898" y="237173"/>
                  </a:cubicBezTo>
                  <a:cubicBezTo>
                    <a:pt x="4084320" y="237173"/>
                    <a:pt x="4030028" y="265748"/>
                    <a:pt x="4030028" y="333375"/>
                  </a:cubicBezTo>
                  <a:cubicBezTo>
                    <a:pt x="4030028" y="399098"/>
                    <a:pt x="4084320" y="431483"/>
                    <a:pt x="4132898" y="431483"/>
                  </a:cubicBezTo>
                  <a:cubicBezTo>
                    <a:pt x="4171950" y="431483"/>
                    <a:pt x="4206240" y="417195"/>
                    <a:pt x="4228148" y="392430"/>
                  </a:cubicBezTo>
                  <a:lnTo>
                    <a:pt x="4228148" y="424815"/>
                  </a:lnTo>
                  <a:close/>
                  <a:moveTo>
                    <a:pt x="3898583" y="424815"/>
                  </a:moveTo>
                  <a:lnTo>
                    <a:pt x="3963353" y="424815"/>
                  </a:lnTo>
                  <a:lnTo>
                    <a:pt x="3963353" y="216218"/>
                  </a:lnTo>
                  <a:cubicBezTo>
                    <a:pt x="3963353" y="155258"/>
                    <a:pt x="3931920" y="120968"/>
                    <a:pt x="3868103" y="120968"/>
                  </a:cubicBezTo>
                  <a:cubicBezTo>
                    <a:pt x="3821430" y="120968"/>
                    <a:pt x="3783330" y="145733"/>
                    <a:pt x="3764280" y="168593"/>
                  </a:cubicBezTo>
                  <a:lnTo>
                    <a:pt x="3764280" y="128588"/>
                  </a:lnTo>
                  <a:lnTo>
                    <a:pt x="3699510" y="128588"/>
                  </a:lnTo>
                  <a:lnTo>
                    <a:pt x="3699510" y="424815"/>
                  </a:lnTo>
                  <a:lnTo>
                    <a:pt x="3764280" y="424815"/>
                  </a:lnTo>
                  <a:lnTo>
                    <a:pt x="3764280" y="218123"/>
                  </a:lnTo>
                  <a:cubicBezTo>
                    <a:pt x="3778568" y="198120"/>
                    <a:pt x="3807143" y="178118"/>
                    <a:pt x="3840480" y="178118"/>
                  </a:cubicBezTo>
                  <a:cubicBezTo>
                    <a:pt x="3876675" y="178118"/>
                    <a:pt x="3899535" y="193358"/>
                    <a:pt x="3899535" y="239078"/>
                  </a:cubicBezTo>
                  <a:lnTo>
                    <a:pt x="3899535" y="424815"/>
                  </a:lnTo>
                  <a:close/>
                  <a:moveTo>
                    <a:pt x="3550920" y="424815"/>
                  </a:moveTo>
                  <a:lnTo>
                    <a:pt x="3615690" y="424815"/>
                  </a:lnTo>
                  <a:lnTo>
                    <a:pt x="3615690" y="128588"/>
                  </a:lnTo>
                  <a:lnTo>
                    <a:pt x="3550920" y="128588"/>
                  </a:lnTo>
                  <a:lnTo>
                    <a:pt x="3550920" y="424815"/>
                  </a:lnTo>
                  <a:close/>
                  <a:moveTo>
                    <a:pt x="3583305" y="80010"/>
                  </a:moveTo>
                  <a:cubicBezTo>
                    <a:pt x="3605213" y="80010"/>
                    <a:pt x="3623310" y="61913"/>
                    <a:pt x="3623310" y="40005"/>
                  </a:cubicBezTo>
                  <a:cubicBezTo>
                    <a:pt x="3623310" y="18098"/>
                    <a:pt x="3605213" y="0"/>
                    <a:pt x="3583305" y="0"/>
                  </a:cubicBezTo>
                  <a:cubicBezTo>
                    <a:pt x="3561398" y="0"/>
                    <a:pt x="3543300" y="18098"/>
                    <a:pt x="3543300" y="40005"/>
                  </a:cubicBezTo>
                  <a:cubicBezTo>
                    <a:pt x="3543300" y="61913"/>
                    <a:pt x="3561398" y="80010"/>
                    <a:pt x="3583305" y="80010"/>
                  </a:cubicBezTo>
                  <a:moveTo>
                    <a:pt x="3403283" y="357188"/>
                  </a:moveTo>
                  <a:cubicBezTo>
                    <a:pt x="3388995" y="377190"/>
                    <a:pt x="3361373" y="387668"/>
                    <a:pt x="3332798" y="387668"/>
                  </a:cubicBezTo>
                  <a:cubicBezTo>
                    <a:pt x="3296603" y="387668"/>
                    <a:pt x="3269933" y="366713"/>
                    <a:pt x="3269933" y="335280"/>
                  </a:cubicBezTo>
                  <a:cubicBezTo>
                    <a:pt x="3269933" y="302895"/>
                    <a:pt x="3296603" y="281940"/>
                    <a:pt x="3332798" y="281940"/>
                  </a:cubicBezTo>
                  <a:cubicBezTo>
                    <a:pt x="3361373" y="281940"/>
                    <a:pt x="3388995" y="292418"/>
                    <a:pt x="3403283" y="312420"/>
                  </a:cubicBezTo>
                  <a:lnTo>
                    <a:pt x="3403283" y="357188"/>
                  </a:lnTo>
                  <a:close/>
                  <a:moveTo>
                    <a:pt x="3403283" y="424815"/>
                  </a:moveTo>
                  <a:lnTo>
                    <a:pt x="3468053" y="424815"/>
                  </a:lnTo>
                  <a:lnTo>
                    <a:pt x="3468053" y="228600"/>
                  </a:lnTo>
                  <a:cubicBezTo>
                    <a:pt x="3468053" y="148590"/>
                    <a:pt x="3410903" y="120968"/>
                    <a:pt x="3345180" y="120968"/>
                  </a:cubicBezTo>
                  <a:cubicBezTo>
                    <a:pt x="3297555" y="120968"/>
                    <a:pt x="3254693" y="136208"/>
                    <a:pt x="3220403" y="168593"/>
                  </a:cubicBezTo>
                  <a:lnTo>
                    <a:pt x="3247073" y="213360"/>
                  </a:lnTo>
                  <a:cubicBezTo>
                    <a:pt x="3272790" y="188595"/>
                    <a:pt x="3301365" y="176213"/>
                    <a:pt x="3334703" y="176213"/>
                  </a:cubicBezTo>
                  <a:cubicBezTo>
                    <a:pt x="3375660" y="176213"/>
                    <a:pt x="3404235" y="197168"/>
                    <a:pt x="3404235" y="231458"/>
                  </a:cubicBezTo>
                  <a:lnTo>
                    <a:pt x="3404235" y="275273"/>
                  </a:lnTo>
                  <a:cubicBezTo>
                    <a:pt x="3382328" y="250508"/>
                    <a:pt x="3348038" y="237173"/>
                    <a:pt x="3308985" y="237173"/>
                  </a:cubicBezTo>
                  <a:cubicBezTo>
                    <a:pt x="3260408" y="237173"/>
                    <a:pt x="3206115" y="265748"/>
                    <a:pt x="3206115" y="333375"/>
                  </a:cubicBezTo>
                  <a:cubicBezTo>
                    <a:pt x="3206115" y="399098"/>
                    <a:pt x="3260408" y="431483"/>
                    <a:pt x="3308985" y="431483"/>
                  </a:cubicBezTo>
                  <a:cubicBezTo>
                    <a:pt x="3348038" y="431483"/>
                    <a:pt x="3382328" y="417195"/>
                    <a:pt x="3404235" y="392430"/>
                  </a:cubicBezTo>
                  <a:lnTo>
                    <a:pt x="3404235" y="424815"/>
                  </a:lnTo>
                  <a:close/>
                  <a:moveTo>
                    <a:pt x="3115628" y="432435"/>
                  </a:moveTo>
                  <a:cubicBezTo>
                    <a:pt x="3146108" y="432435"/>
                    <a:pt x="3164205" y="424815"/>
                    <a:pt x="3176588" y="413385"/>
                  </a:cubicBezTo>
                  <a:lnTo>
                    <a:pt x="3161348" y="364808"/>
                  </a:lnTo>
                  <a:cubicBezTo>
                    <a:pt x="3156585" y="370523"/>
                    <a:pt x="3145155" y="375285"/>
                    <a:pt x="3132773" y="375285"/>
                  </a:cubicBezTo>
                  <a:cubicBezTo>
                    <a:pt x="3114675" y="375285"/>
                    <a:pt x="3104198" y="360998"/>
                    <a:pt x="3104198" y="340043"/>
                  </a:cubicBezTo>
                  <a:lnTo>
                    <a:pt x="3104198" y="185738"/>
                  </a:lnTo>
                  <a:lnTo>
                    <a:pt x="3164205" y="185738"/>
                  </a:lnTo>
                  <a:lnTo>
                    <a:pt x="3164205" y="129540"/>
                  </a:lnTo>
                  <a:lnTo>
                    <a:pt x="3104198" y="129540"/>
                  </a:lnTo>
                  <a:lnTo>
                    <a:pt x="3104198" y="48578"/>
                  </a:lnTo>
                  <a:lnTo>
                    <a:pt x="3039428" y="48578"/>
                  </a:lnTo>
                  <a:lnTo>
                    <a:pt x="3039428" y="129540"/>
                  </a:lnTo>
                  <a:lnTo>
                    <a:pt x="2990850" y="129540"/>
                  </a:lnTo>
                  <a:lnTo>
                    <a:pt x="2990850" y="185738"/>
                  </a:lnTo>
                  <a:lnTo>
                    <a:pt x="3039428" y="185738"/>
                  </a:lnTo>
                  <a:lnTo>
                    <a:pt x="3039428" y="356235"/>
                  </a:lnTo>
                  <a:cubicBezTo>
                    <a:pt x="3040380" y="405765"/>
                    <a:pt x="3066098" y="432435"/>
                    <a:pt x="3115628" y="432435"/>
                  </a:cubicBezTo>
                  <a:moveTo>
                    <a:pt x="2712720" y="386715"/>
                  </a:moveTo>
                  <a:cubicBezTo>
                    <a:pt x="2743200" y="417195"/>
                    <a:pt x="2788920" y="432435"/>
                    <a:pt x="2839403" y="432435"/>
                  </a:cubicBezTo>
                  <a:cubicBezTo>
                    <a:pt x="2919413" y="432435"/>
                    <a:pt x="2962275" y="392430"/>
                    <a:pt x="2962275" y="340995"/>
                  </a:cubicBezTo>
                  <a:cubicBezTo>
                    <a:pt x="2962275" y="271463"/>
                    <a:pt x="2899410" y="256223"/>
                    <a:pt x="2847975" y="245745"/>
                  </a:cubicBezTo>
                  <a:cubicBezTo>
                    <a:pt x="2812733" y="238125"/>
                    <a:pt x="2783205" y="229553"/>
                    <a:pt x="2783205" y="206693"/>
                  </a:cubicBezTo>
                  <a:cubicBezTo>
                    <a:pt x="2783205" y="185738"/>
                    <a:pt x="2805113" y="173355"/>
                    <a:pt x="2838450" y="173355"/>
                  </a:cubicBezTo>
                  <a:cubicBezTo>
                    <a:pt x="2875598" y="173355"/>
                    <a:pt x="2907983" y="188595"/>
                    <a:pt x="2926080" y="208598"/>
                  </a:cubicBezTo>
                  <a:lnTo>
                    <a:pt x="2952750" y="162878"/>
                  </a:lnTo>
                  <a:cubicBezTo>
                    <a:pt x="2926080" y="139065"/>
                    <a:pt x="2887980" y="120968"/>
                    <a:pt x="2837498" y="120968"/>
                  </a:cubicBezTo>
                  <a:cubicBezTo>
                    <a:pt x="2763203" y="120968"/>
                    <a:pt x="2721293" y="162878"/>
                    <a:pt x="2721293" y="211455"/>
                  </a:cubicBezTo>
                  <a:cubicBezTo>
                    <a:pt x="2721293" y="277178"/>
                    <a:pt x="2782253" y="291465"/>
                    <a:pt x="2832735" y="301943"/>
                  </a:cubicBezTo>
                  <a:cubicBezTo>
                    <a:pt x="2868930" y="309563"/>
                    <a:pt x="2900363" y="319088"/>
                    <a:pt x="2900363" y="344805"/>
                  </a:cubicBezTo>
                  <a:cubicBezTo>
                    <a:pt x="2900363" y="366713"/>
                    <a:pt x="2880360" y="381000"/>
                    <a:pt x="2842260" y="381000"/>
                  </a:cubicBezTo>
                  <a:cubicBezTo>
                    <a:pt x="2804160" y="381000"/>
                    <a:pt x="2762250" y="360998"/>
                    <a:pt x="2741295" y="339090"/>
                  </a:cubicBezTo>
                  <a:lnTo>
                    <a:pt x="2712720" y="386715"/>
                  </a:lnTo>
                  <a:close/>
                  <a:moveTo>
                    <a:pt x="2590800" y="424815"/>
                  </a:moveTo>
                  <a:lnTo>
                    <a:pt x="2655570" y="424815"/>
                  </a:lnTo>
                  <a:lnTo>
                    <a:pt x="2655570" y="128588"/>
                  </a:lnTo>
                  <a:lnTo>
                    <a:pt x="2590800" y="128588"/>
                  </a:lnTo>
                  <a:lnTo>
                    <a:pt x="2590800" y="336233"/>
                  </a:lnTo>
                  <a:cubicBezTo>
                    <a:pt x="2575560" y="356235"/>
                    <a:pt x="2546985" y="375285"/>
                    <a:pt x="2514600" y="375285"/>
                  </a:cubicBezTo>
                  <a:cubicBezTo>
                    <a:pt x="2478405" y="375285"/>
                    <a:pt x="2455545" y="360998"/>
                    <a:pt x="2455545" y="315278"/>
                  </a:cubicBezTo>
                  <a:lnTo>
                    <a:pt x="2455545" y="128588"/>
                  </a:lnTo>
                  <a:lnTo>
                    <a:pt x="2390775" y="128588"/>
                  </a:lnTo>
                  <a:lnTo>
                    <a:pt x="2390775" y="338138"/>
                  </a:lnTo>
                  <a:cubicBezTo>
                    <a:pt x="2390775" y="399098"/>
                    <a:pt x="2422208" y="431483"/>
                    <a:pt x="2486025" y="431483"/>
                  </a:cubicBezTo>
                  <a:cubicBezTo>
                    <a:pt x="2532698" y="431483"/>
                    <a:pt x="2568893" y="408623"/>
                    <a:pt x="2590800" y="384810"/>
                  </a:cubicBezTo>
                  <a:lnTo>
                    <a:pt x="2590800" y="424815"/>
                  </a:lnTo>
                  <a:close/>
                  <a:moveTo>
                    <a:pt x="2075498" y="386715"/>
                  </a:moveTo>
                  <a:cubicBezTo>
                    <a:pt x="2105978" y="417195"/>
                    <a:pt x="2151698" y="432435"/>
                    <a:pt x="2202180" y="432435"/>
                  </a:cubicBezTo>
                  <a:cubicBezTo>
                    <a:pt x="2282190" y="432435"/>
                    <a:pt x="2325053" y="392430"/>
                    <a:pt x="2325053" y="340995"/>
                  </a:cubicBezTo>
                  <a:cubicBezTo>
                    <a:pt x="2325053" y="271463"/>
                    <a:pt x="2262188" y="256223"/>
                    <a:pt x="2210753" y="245745"/>
                  </a:cubicBezTo>
                  <a:cubicBezTo>
                    <a:pt x="2175510" y="238125"/>
                    <a:pt x="2145983" y="229553"/>
                    <a:pt x="2145983" y="206693"/>
                  </a:cubicBezTo>
                  <a:cubicBezTo>
                    <a:pt x="2145983" y="185738"/>
                    <a:pt x="2167890" y="173355"/>
                    <a:pt x="2201228" y="173355"/>
                  </a:cubicBezTo>
                  <a:cubicBezTo>
                    <a:pt x="2238375" y="173355"/>
                    <a:pt x="2270760" y="188595"/>
                    <a:pt x="2288858" y="208598"/>
                  </a:cubicBezTo>
                  <a:lnTo>
                    <a:pt x="2315528" y="162878"/>
                  </a:lnTo>
                  <a:cubicBezTo>
                    <a:pt x="2288858" y="139065"/>
                    <a:pt x="2250758" y="120968"/>
                    <a:pt x="2200275" y="120968"/>
                  </a:cubicBezTo>
                  <a:cubicBezTo>
                    <a:pt x="2125980" y="120968"/>
                    <a:pt x="2084070" y="162878"/>
                    <a:pt x="2084070" y="211455"/>
                  </a:cubicBezTo>
                  <a:cubicBezTo>
                    <a:pt x="2084070" y="277178"/>
                    <a:pt x="2145030" y="291465"/>
                    <a:pt x="2195513" y="301943"/>
                  </a:cubicBezTo>
                  <a:cubicBezTo>
                    <a:pt x="2231708" y="309563"/>
                    <a:pt x="2263140" y="319088"/>
                    <a:pt x="2263140" y="344805"/>
                  </a:cubicBezTo>
                  <a:cubicBezTo>
                    <a:pt x="2263140" y="366713"/>
                    <a:pt x="2243138" y="381000"/>
                    <a:pt x="2205038" y="381000"/>
                  </a:cubicBezTo>
                  <a:cubicBezTo>
                    <a:pt x="2165985" y="381000"/>
                    <a:pt x="2125028" y="360998"/>
                    <a:pt x="2104073" y="339090"/>
                  </a:cubicBezTo>
                  <a:lnTo>
                    <a:pt x="2075498" y="386715"/>
                  </a:lnTo>
                  <a:close/>
                  <a:moveTo>
                    <a:pt x="1796415" y="424815"/>
                  </a:moveTo>
                  <a:lnTo>
                    <a:pt x="1861185" y="424815"/>
                  </a:lnTo>
                  <a:lnTo>
                    <a:pt x="1861185" y="215265"/>
                  </a:lnTo>
                  <a:cubicBezTo>
                    <a:pt x="1861185" y="154305"/>
                    <a:pt x="1829753" y="121920"/>
                    <a:pt x="1765935" y="121920"/>
                  </a:cubicBezTo>
                  <a:cubicBezTo>
                    <a:pt x="1719263" y="121920"/>
                    <a:pt x="1681163" y="146685"/>
                    <a:pt x="1661160" y="169545"/>
                  </a:cubicBezTo>
                  <a:lnTo>
                    <a:pt x="1661160" y="16193"/>
                  </a:lnTo>
                  <a:lnTo>
                    <a:pt x="1596390" y="16193"/>
                  </a:lnTo>
                  <a:lnTo>
                    <a:pt x="1596390" y="424815"/>
                  </a:lnTo>
                  <a:lnTo>
                    <a:pt x="1661160" y="424815"/>
                  </a:lnTo>
                  <a:lnTo>
                    <a:pt x="1661160" y="218123"/>
                  </a:lnTo>
                  <a:cubicBezTo>
                    <a:pt x="1676400" y="198120"/>
                    <a:pt x="1704975" y="178118"/>
                    <a:pt x="1737360" y="178118"/>
                  </a:cubicBezTo>
                  <a:cubicBezTo>
                    <a:pt x="1773555" y="178118"/>
                    <a:pt x="1797368" y="192405"/>
                    <a:pt x="1797368" y="238125"/>
                  </a:cubicBezTo>
                  <a:lnTo>
                    <a:pt x="1797368" y="424815"/>
                  </a:lnTo>
                  <a:close/>
                  <a:moveTo>
                    <a:pt x="1489710" y="432435"/>
                  </a:moveTo>
                  <a:cubicBezTo>
                    <a:pt x="1520190" y="432435"/>
                    <a:pt x="1538288" y="424815"/>
                    <a:pt x="1550670" y="413385"/>
                  </a:cubicBezTo>
                  <a:lnTo>
                    <a:pt x="1534478" y="364808"/>
                  </a:lnTo>
                  <a:cubicBezTo>
                    <a:pt x="1529715" y="370523"/>
                    <a:pt x="1518285" y="375285"/>
                    <a:pt x="1505903" y="375285"/>
                  </a:cubicBezTo>
                  <a:cubicBezTo>
                    <a:pt x="1487805" y="375285"/>
                    <a:pt x="1477328" y="360998"/>
                    <a:pt x="1477328" y="340043"/>
                  </a:cubicBezTo>
                  <a:lnTo>
                    <a:pt x="1477328" y="185738"/>
                  </a:lnTo>
                  <a:lnTo>
                    <a:pt x="1537335" y="185738"/>
                  </a:lnTo>
                  <a:lnTo>
                    <a:pt x="1537335" y="129540"/>
                  </a:lnTo>
                  <a:lnTo>
                    <a:pt x="1477328" y="129540"/>
                  </a:lnTo>
                  <a:lnTo>
                    <a:pt x="1477328" y="48578"/>
                  </a:lnTo>
                  <a:lnTo>
                    <a:pt x="1412558" y="48578"/>
                  </a:lnTo>
                  <a:lnTo>
                    <a:pt x="1412558" y="129540"/>
                  </a:lnTo>
                  <a:lnTo>
                    <a:pt x="1363980" y="129540"/>
                  </a:lnTo>
                  <a:lnTo>
                    <a:pt x="1363980" y="185738"/>
                  </a:lnTo>
                  <a:lnTo>
                    <a:pt x="1412558" y="185738"/>
                  </a:lnTo>
                  <a:lnTo>
                    <a:pt x="1412558" y="356235"/>
                  </a:lnTo>
                  <a:cubicBezTo>
                    <a:pt x="1413510" y="405765"/>
                    <a:pt x="1439228" y="432435"/>
                    <a:pt x="1489710" y="432435"/>
                  </a:cubicBezTo>
                  <a:moveTo>
                    <a:pt x="1196340" y="424815"/>
                  </a:moveTo>
                  <a:lnTo>
                    <a:pt x="1263968" y="424815"/>
                  </a:lnTo>
                  <a:lnTo>
                    <a:pt x="1355408" y="128588"/>
                  </a:lnTo>
                  <a:lnTo>
                    <a:pt x="1288733" y="128588"/>
                  </a:lnTo>
                  <a:lnTo>
                    <a:pt x="1225868" y="343853"/>
                  </a:lnTo>
                  <a:lnTo>
                    <a:pt x="1155383" y="128588"/>
                  </a:lnTo>
                  <a:lnTo>
                    <a:pt x="1099185" y="128588"/>
                  </a:lnTo>
                  <a:lnTo>
                    <a:pt x="1028700" y="343853"/>
                  </a:lnTo>
                  <a:lnTo>
                    <a:pt x="965835" y="128588"/>
                  </a:lnTo>
                  <a:lnTo>
                    <a:pt x="899160" y="128588"/>
                  </a:lnTo>
                  <a:lnTo>
                    <a:pt x="990600" y="424815"/>
                  </a:lnTo>
                  <a:lnTo>
                    <a:pt x="1058228" y="424815"/>
                  </a:lnTo>
                  <a:lnTo>
                    <a:pt x="1126808" y="207645"/>
                  </a:lnTo>
                  <a:lnTo>
                    <a:pt x="1196340" y="424815"/>
                  </a:lnTo>
                  <a:close/>
                  <a:moveTo>
                    <a:pt x="721043" y="375285"/>
                  </a:moveTo>
                  <a:cubicBezTo>
                    <a:pt x="666750" y="375285"/>
                    <a:pt x="636270" y="329565"/>
                    <a:pt x="636270" y="276225"/>
                  </a:cubicBezTo>
                  <a:cubicBezTo>
                    <a:pt x="636270" y="223838"/>
                    <a:pt x="666750" y="178118"/>
                    <a:pt x="721043" y="178118"/>
                  </a:cubicBezTo>
                  <a:cubicBezTo>
                    <a:pt x="776288" y="178118"/>
                    <a:pt x="806768" y="223838"/>
                    <a:pt x="806768" y="276225"/>
                  </a:cubicBezTo>
                  <a:cubicBezTo>
                    <a:pt x="806768" y="329565"/>
                    <a:pt x="776288" y="375285"/>
                    <a:pt x="721043" y="375285"/>
                  </a:cubicBezTo>
                  <a:moveTo>
                    <a:pt x="721043" y="432435"/>
                  </a:moveTo>
                  <a:cubicBezTo>
                    <a:pt x="816293" y="432435"/>
                    <a:pt x="873443" y="361950"/>
                    <a:pt x="873443" y="277178"/>
                  </a:cubicBezTo>
                  <a:cubicBezTo>
                    <a:pt x="873443" y="192405"/>
                    <a:pt x="816293" y="121920"/>
                    <a:pt x="721043" y="121920"/>
                  </a:cubicBezTo>
                  <a:cubicBezTo>
                    <a:pt x="627698" y="121920"/>
                    <a:pt x="568643" y="192405"/>
                    <a:pt x="568643" y="277178"/>
                  </a:cubicBezTo>
                  <a:cubicBezTo>
                    <a:pt x="568643" y="361950"/>
                    <a:pt x="626745" y="432435"/>
                    <a:pt x="721043" y="432435"/>
                  </a:cubicBezTo>
                  <a:moveTo>
                    <a:pt x="374333" y="424815"/>
                  </a:moveTo>
                  <a:lnTo>
                    <a:pt x="439103" y="424815"/>
                  </a:lnTo>
                  <a:lnTo>
                    <a:pt x="439103" y="222885"/>
                  </a:lnTo>
                  <a:cubicBezTo>
                    <a:pt x="452438" y="201930"/>
                    <a:pt x="487680" y="183833"/>
                    <a:pt x="515303" y="183833"/>
                  </a:cubicBezTo>
                  <a:cubicBezTo>
                    <a:pt x="522923" y="183833"/>
                    <a:pt x="529590" y="184785"/>
                    <a:pt x="535305" y="185738"/>
                  </a:cubicBezTo>
                  <a:lnTo>
                    <a:pt x="535305" y="121920"/>
                  </a:lnTo>
                  <a:cubicBezTo>
                    <a:pt x="496253" y="121920"/>
                    <a:pt x="461010" y="143828"/>
                    <a:pt x="439103" y="172403"/>
                  </a:cubicBezTo>
                  <a:lnTo>
                    <a:pt x="439103" y="128588"/>
                  </a:lnTo>
                  <a:lnTo>
                    <a:pt x="374333" y="128588"/>
                  </a:lnTo>
                  <a:lnTo>
                    <a:pt x="374333" y="424815"/>
                  </a:lnTo>
                  <a:close/>
                  <a:moveTo>
                    <a:pt x="226695" y="328613"/>
                  </a:moveTo>
                  <a:cubicBezTo>
                    <a:pt x="212408" y="350520"/>
                    <a:pt x="180975" y="368618"/>
                    <a:pt x="150495" y="368618"/>
                  </a:cubicBezTo>
                  <a:cubicBezTo>
                    <a:pt x="100013" y="368618"/>
                    <a:pt x="67628" y="330518"/>
                    <a:pt x="67628" y="273368"/>
                  </a:cubicBezTo>
                  <a:cubicBezTo>
                    <a:pt x="67628" y="216218"/>
                    <a:pt x="100013" y="178118"/>
                    <a:pt x="150495" y="178118"/>
                  </a:cubicBezTo>
                  <a:cubicBezTo>
                    <a:pt x="180975" y="178118"/>
                    <a:pt x="212408" y="196215"/>
                    <a:pt x="226695" y="218123"/>
                  </a:cubicBezTo>
                  <a:lnTo>
                    <a:pt x="226695" y="328613"/>
                  </a:lnTo>
                  <a:close/>
                  <a:moveTo>
                    <a:pt x="15240" y="501015"/>
                  </a:moveTo>
                  <a:cubicBezTo>
                    <a:pt x="51435" y="534353"/>
                    <a:pt x="88583" y="544830"/>
                    <a:pt x="139065" y="544830"/>
                  </a:cubicBezTo>
                  <a:cubicBezTo>
                    <a:pt x="212408" y="544830"/>
                    <a:pt x="291465" y="516255"/>
                    <a:pt x="291465" y="409575"/>
                  </a:cubicBezTo>
                  <a:lnTo>
                    <a:pt x="291465" y="128588"/>
                  </a:lnTo>
                  <a:lnTo>
                    <a:pt x="226695" y="128588"/>
                  </a:lnTo>
                  <a:lnTo>
                    <a:pt x="226695" y="169545"/>
                  </a:lnTo>
                  <a:cubicBezTo>
                    <a:pt x="202883" y="138113"/>
                    <a:pt x="169545" y="120968"/>
                    <a:pt x="131445" y="120968"/>
                  </a:cubicBezTo>
                  <a:cubicBezTo>
                    <a:pt x="55245" y="120968"/>
                    <a:pt x="0" y="177165"/>
                    <a:pt x="0" y="273368"/>
                  </a:cubicBezTo>
                  <a:cubicBezTo>
                    <a:pt x="0" y="370523"/>
                    <a:pt x="56198" y="425768"/>
                    <a:pt x="131445" y="425768"/>
                  </a:cubicBezTo>
                  <a:cubicBezTo>
                    <a:pt x="170498" y="425768"/>
                    <a:pt x="203835" y="405765"/>
                    <a:pt x="226695" y="377190"/>
                  </a:cubicBezTo>
                  <a:lnTo>
                    <a:pt x="226695" y="412433"/>
                  </a:lnTo>
                  <a:cubicBezTo>
                    <a:pt x="226695" y="473393"/>
                    <a:pt x="180975" y="492443"/>
                    <a:pt x="139065" y="492443"/>
                  </a:cubicBezTo>
                  <a:cubicBezTo>
                    <a:pt x="100013" y="492443"/>
                    <a:pt x="69533" y="481965"/>
                    <a:pt x="45720" y="454343"/>
                  </a:cubicBezTo>
                  <a:lnTo>
                    <a:pt x="15240" y="501015"/>
                  </a:lnTo>
                  <a:close/>
                </a:path>
              </a:pathLst>
            </a:custGeom>
            <a:grpFill/>
            <a:ln w="9525" cap="flat">
              <a:noFill/>
              <a:prstDash val="solid"/>
              <a:miter/>
            </a:ln>
          </p:spPr>
          <p:txBody>
            <a:bodyPr rtlCol="0" anchor="ctr"/>
            <a:lstStyle/>
            <a:p>
              <a:endParaRPr lang="nl-BE"/>
            </a:p>
          </p:txBody>
        </p:sp>
      </p:grpSp>
      <p:sp>
        <p:nvSpPr>
          <p:cNvPr id="10" name="Titel 9">
            <a:extLst>
              <a:ext uri="{FF2B5EF4-FFF2-40B4-BE49-F238E27FC236}">
                <a16:creationId xmlns:a16="http://schemas.microsoft.com/office/drawing/2014/main" id="{82FBA9AE-E832-44C0-9A79-8437CAD8FCBB}"/>
              </a:ext>
            </a:extLst>
          </p:cNvPr>
          <p:cNvSpPr>
            <a:spLocks noGrp="1"/>
          </p:cNvSpPr>
          <p:nvPr>
            <p:ph type="title"/>
          </p:nvPr>
        </p:nvSpPr>
        <p:spPr/>
        <p:txBody>
          <a:bodyPr/>
          <a:lstStyle/>
          <a:p>
            <a:r>
              <a:rPr lang="nl-BE" dirty="0"/>
              <a:t>Stappenplan optimaliseren industriële koeling</a:t>
            </a:r>
          </a:p>
        </p:txBody>
      </p:sp>
    </p:spTree>
    <p:extLst>
      <p:ext uri="{BB962C8B-B14F-4D97-AF65-F5344CB8AC3E}">
        <p14:creationId xmlns:p14="http://schemas.microsoft.com/office/powerpoint/2010/main" val="10868986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afbeelding 1">
            <a:extLst>
              <a:ext uri="{FF2B5EF4-FFF2-40B4-BE49-F238E27FC236}">
                <a16:creationId xmlns:a16="http://schemas.microsoft.com/office/drawing/2014/main" id="{8C9EC9EE-A19D-4025-83AE-3F9C14620A75}"/>
              </a:ext>
            </a:extLst>
          </p:cNvPr>
          <p:cNvSpPr>
            <a:spLocks noGrp="1"/>
          </p:cNvSpPr>
          <p:nvPr>
            <p:ph type="pic" sz="quarter" idx="14"/>
          </p:nvPr>
        </p:nvSpPr>
        <p:spPr/>
      </p:sp>
      <p:pic>
        <p:nvPicPr>
          <p:cNvPr id="7" name="Tijdelijke aanduiding voor afbeelding 6">
            <a:extLst>
              <a:ext uri="{FF2B5EF4-FFF2-40B4-BE49-F238E27FC236}">
                <a16:creationId xmlns:a16="http://schemas.microsoft.com/office/drawing/2014/main" id="{5BFDACB1-FBEE-4273-9B7C-EA8EC90F96C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2362" y="-930"/>
            <a:ext cx="12191226" cy="6857999"/>
          </a:xfrm>
          <a:prstGeom prst="rect">
            <a:avLst/>
          </a:prstGeom>
          <a:solidFill>
            <a:schemeClr val="bg1">
              <a:lumMod val="95000"/>
            </a:schemeClr>
          </a:solidFill>
        </p:spPr>
      </p:pic>
      <p:sp>
        <p:nvSpPr>
          <p:cNvPr id="5" name="Rechthoek 4">
            <a:extLst>
              <a:ext uri="{FF2B5EF4-FFF2-40B4-BE49-F238E27FC236}">
                <a16:creationId xmlns:a16="http://schemas.microsoft.com/office/drawing/2014/main" id="{6236C81D-47C8-4D60-9E70-86CD67191969}"/>
              </a:ext>
            </a:extLst>
          </p:cNvPr>
          <p:cNvSpPr/>
          <p:nvPr/>
        </p:nvSpPr>
        <p:spPr>
          <a:xfrm>
            <a:off x="1" y="3649906"/>
            <a:ext cx="4872037" cy="320809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6" name="Graphic 5">
            <a:extLst>
              <a:ext uri="{FF2B5EF4-FFF2-40B4-BE49-F238E27FC236}">
                <a16:creationId xmlns:a16="http://schemas.microsoft.com/office/drawing/2014/main" id="{CB066C84-C7B9-4079-803D-948064F9B3F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718697" y="3162572"/>
            <a:ext cx="3472529" cy="3695427"/>
          </a:xfrm>
          <a:prstGeom prst="rect">
            <a:avLst/>
          </a:prstGeom>
        </p:spPr>
      </p:pic>
      <p:sp>
        <p:nvSpPr>
          <p:cNvPr id="4" name="Titel 3">
            <a:extLst>
              <a:ext uri="{FF2B5EF4-FFF2-40B4-BE49-F238E27FC236}">
                <a16:creationId xmlns:a16="http://schemas.microsoft.com/office/drawing/2014/main" id="{DDE5AA0E-7F67-465B-89B5-B3F17D6A729A}"/>
              </a:ext>
            </a:extLst>
          </p:cNvPr>
          <p:cNvSpPr>
            <a:spLocks noGrp="1"/>
          </p:cNvSpPr>
          <p:nvPr>
            <p:ph type="title"/>
          </p:nvPr>
        </p:nvSpPr>
        <p:spPr/>
        <p:txBody>
          <a:bodyPr/>
          <a:lstStyle/>
          <a:p>
            <a:r>
              <a:rPr lang="nl-BE" dirty="0"/>
              <a:t>Inhoud</a:t>
            </a:r>
          </a:p>
        </p:txBody>
      </p:sp>
    </p:spTree>
    <p:extLst>
      <p:ext uri="{BB962C8B-B14F-4D97-AF65-F5344CB8AC3E}">
        <p14:creationId xmlns:p14="http://schemas.microsoft.com/office/powerpoint/2010/main" val="22362299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373F8BBD-39D0-4FEB-8B1E-8ED66637633E}"/>
              </a:ext>
            </a:extLst>
          </p:cNvPr>
          <p:cNvSpPr>
            <a:spLocks noGrp="1"/>
          </p:cNvSpPr>
          <p:nvPr>
            <p:ph type="title"/>
          </p:nvPr>
        </p:nvSpPr>
        <p:spPr/>
        <p:txBody>
          <a:bodyPr/>
          <a:lstStyle/>
          <a:p>
            <a:r>
              <a:rPr lang="nl-BE" dirty="0"/>
              <a:t>Focus presentatie</a:t>
            </a:r>
          </a:p>
        </p:txBody>
      </p:sp>
      <p:sp>
        <p:nvSpPr>
          <p:cNvPr id="6" name="Tijdelijke aanduiding voor inhoud 5">
            <a:extLst>
              <a:ext uri="{FF2B5EF4-FFF2-40B4-BE49-F238E27FC236}">
                <a16:creationId xmlns:a16="http://schemas.microsoft.com/office/drawing/2014/main" id="{3941FC49-61F4-466B-AFBF-2F9D6CFCE832}"/>
              </a:ext>
            </a:extLst>
          </p:cNvPr>
          <p:cNvSpPr>
            <a:spLocks noGrp="1"/>
          </p:cNvSpPr>
          <p:nvPr>
            <p:ph sz="half" idx="2"/>
          </p:nvPr>
        </p:nvSpPr>
        <p:spPr>
          <a:xfrm>
            <a:off x="3384000" y="2052000"/>
            <a:ext cx="7881763" cy="4351338"/>
          </a:xfrm>
        </p:spPr>
        <p:txBody>
          <a:bodyPr/>
          <a:lstStyle/>
          <a:p>
            <a:pPr marL="0" lvl="3" indent="0">
              <a:buNone/>
            </a:pPr>
            <a:r>
              <a:rPr lang="nl-BE" sz="1800" dirty="0"/>
              <a:t>Begeleiding bij aanpassen/vernieuwen van installatie</a:t>
            </a:r>
          </a:p>
          <a:p>
            <a:pPr lvl="3"/>
            <a:r>
              <a:rPr lang="nl-BE" sz="1800" b="1" u="sng" dirty="0"/>
              <a:t>Optimalisatie huidige situatie koelvragers</a:t>
            </a:r>
          </a:p>
          <a:p>
            <a:pPr lvl="3"/>
            <a:r>
              <a:rPr lang="nl-BE" sz="1800" dirty="0"/>
              <a:t>Dimensionering</a:t>
            </a:r>
          </a:p>
          <a:p>
            <a:pPr lvl="3"/>
            <a:r>
              <a:rPr lang="nl-BE" sz="1800" b="1" u="sng" dirty="0"/>
              <a:t>Conceptueel ontwerp nieuw koelconcept</a:t>
            </a:r>
          </a:p>
          <a:p>
            <a:pPr lvl="3"/>
            <a:r>
              <a:rPr lang="nl-BE" sz="1800" dirty="0"/>
              <a:t>Opstellen prestatiebestek</a:t>
            </a:r>
          </a:p>
          <a:p>
            <a:pPr lvl="3"/>
            <a:r>
              <a:rPr lang="nl-BE" sz="1800" dirty="0" err="1"/>
              <a:t>Tendering</a:t>
            </a:r>
            <a:r>
              <a:rPr lang="nl-BE" sz="1800" dirty="0"/>
              <a:t> en Gunning</a:t>
            </a:r>
          </a:p>
          <a:p>
            <a:pPr lvl="3"/>
            <a:r>
              <a:rPr lang="nl-BE" sz="1800" dirty="0"/>
              <a:t>Controle ontwerpdossier</a:t>
            </a:r>
          </a:p>
          <a:p>
            <a:pPr lvl="3"/>
            <a:r>
              <a:rPr lang="nl-BE" sz="1800" dirty="0"/>
              <a:t>Werfopvolging</a:t>
            </a:r>
            <a:br>
              <a:rPr lang="nl-BE" sz="1800" dirty="0"/>
            </a:br>
            <a:r>
              <a:rPr lang="nl-BE" sz="1800" dirty="0"/>
              <a:t>(Geen werfleiding/hoofdaannemer, maar controle uitvoering volgens technisch ontwerp)</a:t>
            </a:r>
            <a:br>
              <a:rPr lang="nl-BE" sz="1800" dirty="0"/>
            </a:br>
            <a:endParaRPr lang="nl-BE" sz="1800" dirty="0"/>
          </a:p>
          <a:p>
            <a:pPr lvl="3">
              <a:buFont typeface="Wingdings" panose="05000000000000000000" pitchFamily="2" charset="2"/>
              <a:buChar char="à"/>
            </a:pPr>
            <a:r>
              <a:rPr lang="nl-BE" sz="1800" dirty="0">
                <a:sym typeface="Wingdings" panose="05000000000000000000" pitchFamily="2" charset="2"/>
              </a:rPr>
              <a:t>Enkel de gewenste stappen op vraag klant</a:t>
            </a:r>
          </a:p>
        </p:txBody>
      </p:sp>
      <p:pic>
        <p:nvPicPr>
          <p:cNvPr id="8" name="Tijdelijke aanduiding voor afbeelding 6">
            <a:extLst>
              <a:ext uri="{FF2B5EF4-FFF2-40B4-BE49-F238E27FC236}">
                <a16:creationId xmlns:a16="http://schemas.microsoft.com/office/drawing/2014/main" id="{784C4D1B-BE5C-4485-9CBE-B7F031C370AD}"/>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38454" r="38454"/>
          <a:stretch>
            <a:fillRect/>
          </a:stretch>
        </p:blipFill>
        <p:spPr>
          <a:xfrm>
            <a:off x="0" y="1360488"/>
            <a:ext cx="2268538" cy="5526087"/>
          </a:xfrm>
          <a:prstGeom prst="rect">
            <a:avLst/>
          </a:prstGeom>
          <a:solidFill>
            <a:schemeClr val="bg1">
              <a:lumMod val="95000"/>
            </a:schemeClr>
          </a:solidFill>
        </p:spPr>
      </p:pic>
    </p:spTree>
    <p:extLst>
      <p:ext uri="{BB962C8B-B14F-4D97-AF65-F5344CB8AC3E}">
        <p14:creationId xmlns:p14="http://schemas.microsoft.com/office/powerpoint/2010/main" val="1013146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fade">
                                      <p:cBhvr>
                                        <p:cTn id="10" dur="500"/>
                                        <p:tgtEl>
                                          <p:spTgt spid="6">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Effect transition="in" filter="fade">
                                      <p:cBhvr>
                                        <p:cTn id="13" dur="500"/>
                                        <p:tgtEl>
                                          <p:spTgt spid="6">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6">
                                            <p:txEl>
                                              <p:pRg st="3" end="3"/>
                                            </p:txEl>
                                          </p:spTgt>
                                        </p:tgtEl>
                                        <p:attrNameLst>
                                          <p:attrName>style.visibility</p:attrName>
                                        </p:attrNameLst>
                                      </p:cBhvr>
                                      <p:to>
                                        <p:strVal val="visible"/>
                                      </p:to>
                                    </p:set>
                                    <p:animEffect transition="in" filter="fade">
                                      <p:cBhvr>
                                        <p:cTn id="16" dur="500"/>
                                        <p:tgtEl>
                                          <p:spTgt spid="6">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animEffect transition="in" filter="fade">
                                      <p:cBhvr>
                                        <p:cTn id="19" dur="500"/>
                                        <p:tgtEl>
                                          <p:spTgt spid="6">
                                            <p:txEl>
                                              <p:pRg st="4" end="4"/>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6">
                                            <p:txEl>
                                              <p:pRg st="5" end="5"/>
                                            </p:txEl>
                                          </p:spTgt>
                                        </p:tgtEl>
                                        <p:attrNameLst>
                                          <p:attrName>style.visibility</p:attrName>
                                        </p:attrNameLst>
                                      </p:cBhvr>
                                      <p:to>
                                        <p:strVal val="visible"/>
                                      </p:to>
                                    </p:set>
                                    <p:animEffect transition="in" filter="fade">
                                      <p:cBhvr>
                                        <p:cTn id="22" dur="500"/>
                                        <p:tgtEl>
                                          <p:spTgt spid="6">
                                            <p:txEl>
                                              <p:pRg st="5" end="5"/>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6">
                                            <p:txEl>
                                              <p:pRg st="6" end="6"/>
                                            </p:txEl>
                                          </p:spTgt>
                                        </p:tgtEl>
                                        <p:attrNameLst>
                                          <p:attrName>style.visibility</p:attrName>
                                        </p:attrNameLst>
                                      </p:cBhvr>
                                      <p:to>
                                        <p:strVal val="visible"/>
                                      </p:to>
                                    </p:set>
                                    <p:animEffect transition="in" filter="fade">
                                      <p:cBhvr>
                                        <p:cTn id="25" dur="500"/>
                                        <p:tgtEl>
                                          <p:spTgt spid="6">
                                            <p:txEl>
                                              <p:pRg st="6" end="6"/>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6">
                                            <p:txEl>
                                              <p:pRg st="7" end="7"/>
                                            </p:txEl>
                                          </p:spTgt>
                                        </p:tgtEl>
                                        <p:attrNameLst>
                                          <p:attrName>style.visibility</p:attrName>
                                        </p:attrNameLst>
                                      </p:cBhvr>
                                      <p:to>
                                        <p:strVal val="visible"/>
                                      </p:to>
                                    </p:set>
                                    <p:animEffect transition="in" filter="fade">
                                      <p:cBhvr>
                                        <p:cTn id="28" dur="500"/>
                                        <p:tgtEl>
                                          <p:spTgt spid="6">
                                            <p:txEl>
                                              <p:pRg st="7" end="7"/>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6">
                                            <p:txEl>
                                              <p:pRg st="8" end="8"/>
                                            </p:txEl>
                                          </p:spTgt>
                                        </p:tgtEl>
                                        <p:attrNameLst>
                                          <p:attrName>style.visibility</p:attrName>
                                        </p:attrNameLst>
                                      </p:cBhvr>
                                      <p:to>
                                        <p:strVal val="visible"/>
                                      </p:to>
                                    </p:set>
                                    <p:animEffect transition="in" filter="fade">
                                      <p:cBhvr>
                                        <p:cTn id="31" dur="500"/>
                                        <p:tgtEl>
                                          <p:spTgt spid="6">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afbeelding 1">
            <a:extLst>
              <a:ext uri="{FF2B5EF4-FFF2-40B4-BE49-F238E27FC236}">
                <a16:creationId xmlns:a16="http://schemas.microsoft.com/office/drawing/2014/main" id="{8C9EC9EE-A19D-4025-83AE-3F9C14620A75}"/>
              </a:ext>
            </a:extLst>
          </p:cNvPr>
          <p:cNvSpPr>
            <a:spLocks noGrp="1"/>
          </p:cNvSpPr>
          <p:nvPr>
            <p:ph type="pic" sz="quarter" idx="14"/>
          </p:nvPr>
        </p:nvSpPr>
        <p:spPr/>
      </p:sp>
      <p:pic>
        <p:nvPicPr>
          <p:cNvPr id="7" name="Tijdelijke aanduiding voor afbeelding 6">
            <a:extLst>
              <a:ext uri="{FF2B5EF4-FFF2-40B4-BE49-F238E27FC236}">
                <a16:creationId xmlns:a16="http://schemas.microsoft.com/office/drawing/2014/main" id="{5BFDACB1-FBEE-4273-9B7C-EA8EC90F96C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2362" y="-930"/>
            <a:ext cx="12191226" cy="6857999"/>
          </a:xfrm>
          <a:prstGeom prst="rect">
            <a:avLst/>
          </a:prstGeom>
          <a:solidFill>
            <a:schemeClr val="bg1">
              <a:lumMod val="95000"/>
            </a:schemeClr>
          </a:solidFill>
        </p:spPr>
      </p:pic>
      <p:sp>
        <p:nvSpPr>
          <p:cNvPr id="5" name="Rechthoek 4">
            <a:extLst>
              <a:ext uri="{FF2B5EF4-FFF2-40B4-BE49-F238E27FC236}">
                <a16:creationId xmlns:a16="http://schemas.microsoft.com/office/drawing/2014/main" id="{6236C81D-47C8-4D60-9E70-86CD67191969}"/>
              </a:ext>
            </a:extLst>
          </p:cNvPr>
          <p:cNvSpPr/>
          <p:nvPr/>
        </p:nvSpPr>
        <p:spPr>
          <a:xfrm>
            <a:off x="1" y="3649906"/>
            <a:ext cx="4872037" cy="320809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6" name="Graphic 5">
            <a:extLst>
              <a:ext uri="{FF2B5EF4-FFF2-40B4-BE49-F238E27FC236}">
                <a16:creationId xmlns:a16="http://schemas.microsoft.com/office/drawing/2014/main" id="{CB066C84-C7B9-4079-803D-948064F9B3F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718697" y="3162572"/>
            <a:ext cx="3472529" cy="3695427"/>
          </a:xfrm>
          <a:prstGeom prst="rect">
            <a:avLst/>
          </a:prstGeom>
        </p:spPr>
      </p:pic>
      <p:sp>
        <p:nvSpPr>
          <p:cNvPr id="4" name="Titel 3">
            <a:extLst>
              <a:ext uri="{FF2B5EF4-FFF2-40B4-BE49-F238E27FC236}">
                <a16:creationId xmlns:a16="http://schemas.microsoft.com/office/drawing/2014/main" id="{DDE5AA0E-7F67-465B-89B5-B3F17D6A729A}"/>
              </a:ext>
            </a:extLst>
          </p:cNvPr>
          <p:cNvSpPr>
            <a:spLocks noGrp="1"/>
          </p:cNvSpPr>
          <p:nvPr>
            <p:ph type="title"/>
          </p:nvPr>
        </p:nvSpPr>
        <p:spPr/>
        <p:txBody>
          <a:bodyPr/>
          <a:lstStyle/>
          <a:p>
            <a:r>
              <a:rPr lang="nl-BE" dirty="0"/>
              <a:t>Toelichting case</a:t>
            </a:r>
          </a:p>
        </p:txBody>
      </p:sp>
    </p:spTree>
    <p:extLst>
      <p:ext uri="{BB962C8B-B14F-4D97-AF65-F5344CB8AC3E}">
        <p14:creationId xmlns:p14="http://schemas.microsoft.com/office/powerpoint/2010/main" val="6315473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373F8BBD-39D0-4FEB-8B1E-8ED66637633E}"/>
              </a:ext>
            </a:extLst>
          </p:cNvPr>
          <p:cNvSpPr>
            <a:spLocks noGrp="1"/>
          </p:cNvSpPr>
          <p:nvPr>
            <p:ph type="title"/>
          </p:nvPr>
        </p:nvSpPr>
        <p:spPr/>
        <p:txBody>
          <a:bodyPr/>
          <a:lstStyle/>
          <a:p>
            <a:r>
              <a:rPr lang="nl-BE" dirty="0"/>
              <a:t>Toelichting case</a:t>
            </a:r>
          </a:p>
        </p:txBody>
      </p:sp>
      <p:sp>
        <p:nvSpPr>
          <p:cNvPr id="6" name="Tijdelijke aanduiding voor inhoud 5">
            <a:extLst>
              <a:ext uri="{FF2B5EF4-FFF2-40B4-BE49-F238E27FC236}">
                <a16:creationId xmlns:a16="http://schemas.microsoft.com/office/drawing/2014/main" id="{3941FC49-61F4-466B-AFBF-2F9D6CFCE832}"/>
              </a:ext>
            </a:extLst>
          </p:cNvPr>
          <p:cNvSpPr>
            <a:spLocks noGrp="1"/>
          </p:cNvSpPr>
          <p:nvPr>
            <p:ph sz="half" idx="2"/>
          </p:nvPr>
        </p:nvSpPr>
        <p:spPr>
          <a:xfrm>
            <a:off x="3257252" y="1581220"/>
            <a:ext cx="7881763" cy="4351338"/>
          </a:xfrm>
        </p:spPr>
        <p:txBody>
          <a:bodyPr/>
          <a:lstStyle/>
          <a:p>
            <a:pPr lvl="3"/>
            <a:r>
              <a:rPr lang="nl-BE" sz="1800" dirty="0">
                <a:sym typeface="Wingdings" panose="05000000000000000000" pitchFamily="2" charset="2"/>
              </a:rPr>
              <a:t>Geconditioneerde ruimtes</a:t>
            </a:r>
            <a:br>
              <a:rPr lang="nl-BE" sz="1800" dirty="0">
                <a:sym typeface="Wingdings" panose="05000000000000000000" pitchFamily="2" charset="2"/>
              </a:rPr>
            </a:br>
            <a:r>
              <a:rPr lang="nl-BE" sz="1800" dirty="0">
                <a:sym typeface="Wingdings" panose="05000000000000000000" pitchFamily="2" charset="2"/>
              </a:rPr>
              <a:t> Algemeen: foto’s slechts voorbeelden, niet van case</a:t>
            </a:r>
          </a:p>
          <a:p>
            <a:pPr lvl="3"/>
            <a:r>
              <a:rPr lang="nl-BE" sz="1800" dirty="0">
                <a:sym typeface="Wingdings" panose="05000000000000000000" pitchFamily="2" charset="2"/>
              </a:rPr>
              <a:t>Hoge luchtverversing</a:t>
            </a:r>
          </a:p>
          <a:p>
            <a:pPr lvl="3"/>
            <a:r>
              <a:rPr lang="nl-BE" sz="1800" dirty="0">
                <a:sym typeface="Wingdings" panose="05000000000000000000" pitchFamily="2" charset="2"/>
              </a:rPr>
              <a:t>Groot temperatuurbereik &lt; -10°C en &gt; 30°C voor </a:t>
            </a:r>
            <a:r>
              <a:rPr lang="nl-BE" sz="1800" u="sng" dirty="0">
                <a:sym typeface="Wingdings" panose="05000000000000000000" pitchFamily="2" charset="2"/>
              </a:rPr>
              <a:t>elke</a:t>
            </a:r>
            <a:r>
              <a:rPr lang="nl-BE" sz="1800" dirty="0">
                <a:sym typeface="Wingdings" panose="05000000000000000000" pitchFamily="2" charset="2"/>
              </a:rPr>
              <a:t> ruimte</a:t>
            </a:r>
          </a:p>
          <a:p>
            <a:pPr lvl="3"/>
            <a:r>
              <a:rPr lang="nl-BE" sz="1800" dirty="0">
                <a:sym typeface="Wingdings" panose="05000000000000000000" pitchFamily="2" charset="2"/>
              </a:rPr>
              <a:t>Vochtigheid geregeld</a:t>
            </a:r>
          </a:p>
          <a:p>
            <a:pPr lvl="3"/>
            <a:r>
              <a:rPr lang="nl-BE" sz="1800" dirty="0">
                <a:sym typeface="Wingdings" panose="05000000000000000000" pitchFamily="2" charset="2"/>
              </a:rPr>
              <a:t>Verwarming en koeling, echter focus op koeling</a:t>
            </a:r>
          </a:p>
          <a:p>
            <a:pPr lvl="3"/>
            <a:r>
              <a:rPr lang="nl-BE" sz="1800" dirty="0">
                <a:sym typeface="Wingdings" panose="05000000000000000000" pitchFamily="2" charset="2"/>
              </a:rPr>
              <a:t>Tests ca. 12h</a:t>
            </a:r>
            <a:br>
              <a:rPr lang="nl-BE" sz="1800" dirty="0">
                <a:sym typeface="Wingdings" panose="05000000000000000000" pitchFamily="2" charset="2"/>
              </a:rPr>
            </a:br>
            <a:endParaRPr lang="nl-BE" sz="1800" dirty="0">
              <a:sym typeface="Wingdings" panose="05000000000000000000" pitchFamily="2" charset="2"/>
            </a:endParaRPr>
          </a:p>
          <a:p>
            <a:pPr lvl="3"/>
            <a:r>
              <a:rPr lang="nl-BE" sz="1800" dirty="0">
                <a:sym typeface="Wingdings" panose="05000000000000000000" pitchFamily="2" charset="2"/>
              </a:rPr>
              <a:t>Geen typische case, afwijkend project</a:t>
            </a:r>
          </a:p>
          <a:p>
            <a:pPr lvl="3"/>
            <a:r>
              <a:rPr lang="nl-BE" sz="1800" dirty="0">
                <a:sym typeface="Wingdings" panose="05000000000000000000" pitchFamily="2" charset="2"/>
              </a:rPr>
              <a:t>Toelichting case reëel</a:t>
            </a:r>
          </a:p>
        </p:txBody>
      </p:sp>
      <p:pic>
        <p:nvPicPr>
          <p:cNvPr id="8" name="Tijdelijke aanduiding voor afbeelding 6">
            <a:extLst>
              <a:ext uri="{FF2B5EF4-FFF2-40B4-BE49-F238E27FC236}">
                <a16:creationId xmlns:a16="http://schemas.microsoft.com/office/drawing/2014/main" id="{784C4D1B-BE5C-4485-9CBE-B7F031C370AD}"/>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38454" r="38454"/>
          <a:stretch>
            <a:fillRect/>
          </a:stretch>
        </p:blipFill>
        <p:spPr>
          <a:xfrm>
            <a:off x="0" y="1360488"/>
            <a:ext cx="2268538" cy="5526087"/>
          </a:xfrm>
          <a:prstGeom prst="rect">
            <a:avLst/>
          </a:prstGeom>
          <a:solidFill>
            <a:schemeClr val="bg1">
              <a:lumMod val="95000"/>
            </a:schemeClr>
          </a:solidFill>
        </p:spPr>
      </p:pic>
      <p:pic>
        <p:nvPicPr>
          <p:cNvPr id="3" name="Afbeelding 2">
            <a:extLst>
              <a:ext uri="{FF2B5EF4-FFF2-40B4-BE49-F238E27FC236}">
                <a16:creationId xmlns:a16="http://schemas.microsoft.com/office/drawing/2014/main" id="{8BC1C62B-293F-C043-3C5C-AC28C1B7A48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77578" y="3079482"/>
            <a:ext cx="3340676" cy="2516909"/>
          </a:xfrm>
          <a:prstGeom prst="rect">
            <a:avLst/>
          </a:prstGeom>
        </p:spPr>
      </p:pic>
      <p:pic>
        <p:nvPicPr>
          <p:cNvPr id="7" name="Afbeelding 6" descr="Afbeelding met binnen, witgoed&#10;&#10;Automatisch gegenereerde beschrijving">
            <a:extLst>
              <a:ext uri="{FF2B5EF4-FFF2-40B4-BE49-F238E27FC236}">
                <a16:creationId xmlns:a16="http://schemas.microsoft.com/office/drawing/2014/main" id="{A599B069-5163-E27B-9024-1DE3C9F19C8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31509" y="4724336"/>
            <a:ext cx="2849291" cy="1899527"/>
          </a:xfrm>
          <a:prstGeom prst="rect">
            <a:avLst/>
          </a:prstGeom>
        </p:spPr>
      </p:pic>
      <p:pic>
        <p:nvPicPr>
          <p:cNvPr id="10" name="Afbeelding 9" descr="Afbeelding met binnen, badkamer, muur, venster&#10;&#10;Automatisch gegenereerde beschrijving">
            <a:extLst>
              <a:ext uri="{FF2B5EF4-FFF2-40B4-BE49-F238E27FC236}">
                <a16:creationId xmlns:a16="http://schemas.microsoft.com/office/drawing/2014/main" id="{9DC999EA-D573-9230-83D2-D2F94B253F0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65316" y="4646627"/>
            <a:ext cx="2843737" cy="1899527"/>
          </a:xfrm>
          <a:prstGeom prst="rect">
            <a:avLst/>
          </a:prstGeom>
        </p:spPr>
      </p:pic>
    </p:spTree>
    <p:extLst>
      <p:ext uri="{BB962C8B-B14F-4D97-AF65-F5344CB8AC3E}">
        <p14:creationId xmlns:p14="http://schemas.microsoft.com/office/powerpoint/2010/main" val="17584140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par>
                                <p:cTn id="14" presetID="10" presetClass="entr" presetSubtype="0" fill="hold"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5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6">
                                            <p:txEl>
                                              <p:pRg st="1" end="1"/>
                                            </p:txEl>
                                          </p:spTgt>
                                        </p:tgtEl>
                                        <p:attrNameLst>
                                          <p:attrName>style.visibility</p:attrName>
                                        </p:attrNameLst>
                                      </p:cBhvr>
                                      <p:to>
                                        <p:strVal val="visible"/>
                                      </p:to>
                                    </p:set>
                                    <p:animEffect transition="in" filter="fade">
                                      <p:cBhvr>
                                        <p:cTn id="21" dur="500"/>
                                        <p:tgtEl>
                                          <p:spTgt spid="6">
                                            <p:txEl>
                                              <p:pRg st="1" end="1"/>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6">
                                            <p:txEl>
                                              <p:pRg st="2" end="2"/>
                                            </p:txEl>
                                          </p:spTgt>
                                        </p:tgtEl>
                                        <p:attrNameLst>
                                          <p:attrName>style.visibility</p:attrName>
                                        </p:attrNameLst>
                                      </p:cBhvr>
                                      <p:to>
                                        <p:strVal val="visible"/>
                                      </p:to>
                                    </p:set>
                                    <p:animEffect transition="in" filter="fade">
                                      <p:cBhvr>
                                        <p:cTn id="24" dur="500"/>
                                        <p:tgtEl>
                                          <p:spTgt spid="6">
                                            <p:txEl>
                                              <p:pRg st="2" end="2"/>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6">
                                            <p:txEl>
                                              <p:pRg st="3" end="3"/>
                                            </p:txEl>
                                          </p:spTgt>
                                        </p:tgtEl>
                                        <p:attrNameLst>
                                          <p:attrName>style.visibility</p:attrName>
                                        </p:attrNameLst>
                                      </p:cBhvr>
                                      <p:to>
                                        <p:strVal val="visible"/>
                                      </p:to>
                                    </p:set>
                                    <p:animEffect transition="in" filter="fade">
                                      <p:cBhvr>
                                        <p:cTn id="27" dur="500"/>
                                        <p:tgtEl>
                                          <p:spTgt spid="6">
                                            <p:txEl>
                                              <p:pRg st="3" end="3"/>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6">
                                            <p:txEl>
                                              <p:pRg st="4" end="4"/>
                                            </p:txEl>
                                          </p:spTgt>
                                        </p:tgtEl>
                                        <p:attrNameLst>
                                          <p:attrName>style.visibility</p:attrName>
                                        </p:attrNameLst>
                                      </p:cBhvr>
                                      <p:to>
                                        <p:strVal val="visible"/>
                                      </p:to>
                                    </p:set>
                                    <p:animEffect transition="in" filter="fade">
                                      <p:cBhvr>
                                        <p:cTn id="30" dur="500"/>
                                        <p:tgtEl>
                                          <p:spTgt spid="6">
                                            <p:txEl>
                                              <p:pRg st="4" end="4"/>
                                            </p:txEl>
                                          </p:spTgt>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6">
                                            <p:txEl>
                                              <p:pRg st="5" end="5"/>
                                            </p:txEl>
                                          </p:spTgt>
                                        </p:tgtEl>
                                        <p:attrNameLst>
                                          <p:attrName>style.visibility</p:attrName>
                                        </p:attrNameLst>
                                      </p:cBhvr>
                                      <p:to>
                                        <p:strVal val="visible"/>
                                      </p:to>
                                    </p:set>
                                    <p:animEffect transition="in" filter="fade">
                                      <p:cBhvr>
                                        <p:cTn id="33" dur="500"/>
                                        <p:tgtEl>
                                          <p:spTgt spid="6">
                                            <p:txEl>
                                              <p:pRg st="5" end="5"/>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6">
                                            <p:txEl>
                                              <p:pRg st="6" end="6"/>
                                            </p:txEl>
                                          </p:spTgt>
                                        </p:tgtEl>
                                        <p:attrNameLst>
                                          <p:attrName>style.visibility</p:attrName>
                                        </p:attrNameLst>
                                      </p:cBhvr>
                                      <p:to>
                                        <p:strVal val="visible"/>
                                      </p:to>
                                    </p:set>
                                    <p:animEffect transition="in" filter="fade">
                                      <p:cBhvr>
                                        <p:cTn id="38" dur="500"/>
                                        <p:tgtEl>
                                          <p:spTgt spid="6">
                                            <p:txEl>
                                              <p:pRg st="6" end="6"/>
                                            </p:txEl>
                                          </p:spTgt>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6">
                                            <p:txEl>
                                              <p:pRg st="7" end="7"/>
                                            </p:txEl>
                                          </p:spTgt>
                                        </p:tgtEl>
                                        <p:attrNameLst>
                                          <p:attrName>style.visibility</p:attrName>
                                        </p:attrNameLst>
                                      </p:cBhvr>
                                      <p:to>
                                        <p:strVal val="visible"/>
                                      </p:to>
                                    </p:set>
                                    <p:animEffect transition="in" filter="fade">
                                      <p:cBhvr>
                                        <p:cTn id="41" dur="500"/>
                                        <p:tgtEl>
                                          <p:spTgt spid="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afbeelding 1">
            <a:extLst>
              <a:ext uri="{FF2B5EF4-FFF2-40B4-BE49-F238E27FC236}">
                <a16:creationId xmlns:a16="http://schemas.microsoft.com/office/drawing/2014/main" id="{8C9EC9EE-A19D-4025-83AE-3F9C14620A75}"/>
              </a:ext>
            </a:extLst>
          </p:cNvPr>
          <p:cNvSpPr>
            <a:spLocks noGrp="1"/>
          </p:cNvSpPr>
          <p:nvPr>
            <p:ph type="pic" sz="quarter" idx="14"/>
          </p:nvPr>
        </p:nvSpPr>
        <p:spPr/>
      </p:sp>
      <p:pic>
        <p:nvPicPr>
          <p:cNvPr id="7" name="Tijdelijke aanduiding voor afbeelding 6">
            <a:extLst>
              <a:ext uri="{FF2B5EF4-FFF2-40B4-BE49-F238E27FC236}">
                <a16:creationId xmlns:a16="http://schemas.microsoft.com/office/drawing/2014/main" id="{5BFDACB1-FBEE-4273-9B7C-EA8EC90F96C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2362" y="-930"/>
            <a:ext cx="12191226" cy="6857999"/>
          </a:xfrm>
          <a:prstGeom prst="rect">
            <a:avLst/>
          </a:prstGeom>
          <a:solidFill>
            <a:schemeClr val="bg1">
              <a:lumMod val="95000"/>
            </a:schemeClr>
          </a:solidFill>
        </p:spPr>
      </p:pic>
      <p:sp>
        <p:nvSpPr>
          <p:cNvPr id="5" name="Rechthoek 4">
            <a:extLst>
              <a:ext uri="{FF2B5EF4-FFF2-40B4-BE49-F238E27FC236}">
                <a16:creationId xmlns:a16="http://schemas.microsoft.com/office/drawing/2014/main" id="{6236C81D-47C8-4D60-9E70-86CD67191969}"/>
              </a:ext>
            </a:extLst>
          </p:cNvPr>
          <p:cNvSpPr/>
          <p:nvPr/>
        </p:nvSpPr>
        <p:spPr>
          <a:xfrm>
            <a:off x="1" y="3649906"/>
            <a:ext cx="4872037" cy="320809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6" name="Graphic 5">
            <a:extLst>
              <a:ext uri="{FF2B5EF4-FFF2-40B4-BE49-F238E27FC236}">
                <a16:creationId xmlns:a16="http://schemas.microsoft.com/office/drawing/2014/main" id="{CB066C84-C7B9-4079-803D-948064F9B3F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718697" y="3162572"/>
            <a:ext cx="3472529" cy="3695427"/>
          </a:xfrm>
          <a:prstGeom prst="rect">
            <a:avLst/>
          </a:prstGeom>
        </p:spPr>
      </p:pic>
      <p:sp>
        <p:nvSpPr>
          <p:cNvPr id="4" name="Titel 3">
            <a:extLst>
              <a:ext uri="{FF2B5EF4-FFF2-40B4-BE49-F238E27FC236}">
                <a16:creationId xmlns:a16="http://schemas.microsoft.com/office/drawing/2014/main" id="{DDE5AA0E-7F67-465B-89B5-B3F17D6A729A}"/>
              </a:ext>
            </a:extLst>
          </p:cNvPr>
          <p:cNvSpPr>
            <a:spLocks noGrp="1"/>
          </p:cNvSpPr>
          <p:nvPr>
            <p:ph type="title"/>
          </p:nvPr>
        </p:nvSpPr>
        <p:spPr/>
        <p:txBody>
          <a:bodyPr/>
          <a:lstStyle/>
          <a:p>
            <a:r>
              <a:rPr lang="nl-BE" dirty="0"/>
              <a:t>Aanpak a.d.h.v. case</a:t>
            </a:r>
          </a:p>
        </p:txBody>
      </p:sp>
    </p:spTree>
    <p:extLst>
      <p:ext uri="{BB962C8B-B14F-4D97-AF65-F5344CB8AC3E}">
        <p14:creationId xmlns:p14="http://schemas.microsoft.com/office/powerpoint/2010/main" val="1100316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8">
            <a:extLst>
              <a:ext uri="{FF2B5EF4-FFF2-40B4-BE49-F238E27FC236}">
                <a16:creationId xmlns:a16="http://schemas.microsoft.com/office/drawing/2014/main" id="{4D15A05D-127F-457A-ABAF-42B6C7ED8FEE}"/>
              </a:ext>
            </a:extLst>
          </p:cNvPr>
          <p:cNvSpPr>
            <a:spLocks noGrp="1"/>
          </p:cNvSpPr>
          <p:nvPr>
            <p:ph type="title"/>
          </p:nvPr>
        </p:nvSpPr>
        <p:spPr/>
        <p:txBody>
          <a:bodyPr/>
          <a:lstStyle/>
          <a:p>
            <a:r>
              <a:rPr lang="nl-BE" dirty="0"/>
              <a:t>Algemene aanpak – 1) Minimaliseren </a:t>
            </a:r>
            <a:r>
              <a:rPr lang="nl-BE" dirty="0" err="1"/>
              <a:t>koudevraag</a:t>
            </a:r>
            <a:endParaRPr lang="nl-BE" dirty="0"/>
          </a:p>
        </p:txBody>
      </p:sp>
      <p:sp>
        <p:nvSpPr>
          <p:cNvPr id="3" name="Tijdelijke aanduiding voor inhoud 2">
            <a:extLst>
              <a:ext uri="{FF2B5EF4-FFF2-40B4-BE49-F238E27FC236}">
                <a16:creationId xmlns:a16="http://schemas.microsoft.com/office/drawing/2014/main" id="{F3BD4492-57AF-4C3A-A5BB-59734659212D}"/>
              </a:ext>
            </a:extLst>
          </p:cNvPr>
          <p:cNvSpPr>
            <a:spLocks noGrp="1"/>
          </p:cNvSpPr>
          <p:nvPr>
            <p:ph idx="1"/>
          </p:nvPr>
        </p:nvSpPr>
        <p:spPr>
          <a:xfrm>
            <a:off x="972000" y="2052000"/>
            <a:ext cx="3904800" cy="1845298"/>
          </a:xfrm>
        </p:spPr>
        <p:txBody>
          <a:bodyPr/>
          <a:lstStyle/>
          <a:p>
            <a:pPr algn="ctr"/>
            <a:r>
              <a:rPr lang="nl-NL" dirty="0"/>
              <a:t>Trias energetica</a:t>
            </a:r>
            <a:endParaRPr lang="nl-NL" b="0" dirty="0"/>
          </a:p>
          <a:p>
            <a:pPr lvl="3" algn="ctr"/>
            <a:r>
              <a:rPr lang="nl-NL" dirty="0"/>
              <a:t>Minimaliseren energievraag</a:t>
            </a:r>
          </a:p>
          <a:p>
            <a:pPr lvl="3" algn="ctr"/>
            <a:r>
              <a:rPr lang="nl-NL" b="0" dirty="0"/>
              <a:t>Duurzaam voorzien energievraag</a:t>
            </a:r>
          </a:p>
          <a:p>
            <a:pPr lvl="3" algn="ctr"/>
            <a:r>
              <a:rPr lang="nl-NL" b="0" dirty="0"/>
              <a:t>Fossiele voorziening optimaliseren</a:t>
            </a:r>
          </a:p>
        </p:txBody>
      </p:sp>
      <p:pic>
        <p:nvPicPr>
          <p:cNvPr id="8" name="Afbeelding 7" descr="Trias Energetica - energiezuinig bouwen - Van Tilburg">
            <a:extLst>
              <a:ext uri="{FF2B5EF4-FFF2-40B4-BE49-F238E27FC236}">
                <a16:creationId xmlns:a16="http://schemas.microsoft.com/office/drawing/2014/main" id="{680BB2E7-ECDC-4C95-A655-99B374AF4BDC}"/>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558587" y="3773011"/>
            <a:ext cx="2933065" cy="2710815"/>
          </a:xfrm>
          <a:prstGeom prst="rect">
            <a:avLst/>
          </a:prstGeom>
          <a:noFill/>
          <a:ln>
            <a:noFill/>
          </a:ln>
        </p:spPr>
      </p:pic>
      <p:sp>
        <p:nvSpPr>
          <p:cNvPr id="22" name="Tekstvak 21">
            <a:extLst>
              <a:ext uri="{FF2B5EF4-FFF2-40B4-BE49-F238E27FC236}">
                <a16:creationId xmlns:a16="http://schemas.microsoft.com/office/drawing/2014/main" id="{D9FF761A-775E-1125-32AA-16E95A15FF32}"/>
              </a:ext>
            </a:extLst>
          </p:cNvPr>
          <p:cNvSpPr txBox="1"/>
          <p:nvPr/>
        </p:nvSpPr>
        <p:spPr>
          <a:xfrm>
            <a:off x="5463387" y="1828800"/>
            <a:ext cx="6608639" cy="4655026"/>
          </a:xfrm>
          <a:prstGeom prst="rect">
            <a:avLst/>
          </a:prstGeom>
          <a:noFill/>
        </p:spPr>
        <p:txBody>
          <a:bodyPr wrap="square" lIns="0" tIns="0" rIns="0" bIns="0" rtlCol="0">
            <a:noAutofit/>
          </a:bodyPr>
          <a:lstStyle/>
          <a:p>
            <a:pPr marR="0" algn="l" rtl="0"/>
            <a:r>
              <a:rPr lang="nl-BE" sz="2800" b="1" i="0" u="none" strike="noStrike" baseline="30000" dirty="0">
                <a:solidFill>
                  <a:srgbClr val="000000"/>
                </a:solidFill>
                <a:latin typeface="Arial" panose="020B0604020202020204" pitchFamily="34" charset="0"/>
              </a:rPr>
              <a:t>Kan de koelvraag verlaagd worden?</a:t>
            </a:r>
          </a:p>
          <a:p>
            <a:pPr marL="342900" marR="0" indent="-342900" algn="l" rtl="0">
              <a:buFont typeface="Arial" panose="020B0604020202020204" pitchFamily="34" charset="0"/>
              <a:buChar char="•"/>
            </a:pPr>
            <a:r>
              <a:rPr lang="nl-BE" sz="2400" baseline="30000" dirty="0">
                <a:solidFill>
                  <a:srgbClr val="000000"/>
                </a:solidFill>
                <a:latin typeface="Arial" panose="020B0604020202020204" pitchFamily="34" charset="0"/>
              </a:rPr>
              <a:t>Industriële r</a:t>
            </a:r>
            <a:r>
              <a:rPr lang="nl-BE" sz="2400" u="none" strike="noStrike" baseline="30000" dirty="0">
                <a:solidFill>
                  <a:srgbClr val="000000"/>
                </a:solidFill>
                <a:latin typeface="Arial" panose="020B0604020202020204" pitchFamily="34" charset="0"/>
              </a:rPr>
              <a:t>uimtekoeling</a:t>
            </a:r>
          </a:p>
          <a:p>
            <a:pPr marL="800100" lvl="1" indent="-342900">
              <a:buFont typeface="Arial" panose="020B0604020202020204" pitchFamily="34" charset="0"/>
              <a:buChar char="•"/>
            </a:pPr>
            <a:r>
              <a:rPr lang="nl-BE" sz="2400" u="none" strike="noStrike" baseline="30000" dirty="0">
                <a:solidFill>
                  <a:srgbClr val="000000"/>
                </a:solidFill>
                <a:latin typeface="Arial" panose="020B0604020202020204" pitchFamily="34" charset="0"/>
              </a:rPr>
              <a:t>Ventilatie / Infiltratie</a:t>
            </a:r>
          </a:p>
          <a:p>
            <a:pPr marL="800100" lvl="1" indent="-342900">
              <a:buFont typeface="Arial" panose="020B0604020202020204" pitchFamily="34" charset="0"/>
              <a:buChar char="•"/>
            </a:pPr>
            <a:r>
              <a:rPr lang="nl-BE" sz="2400" baseline="30000" dirty="0">
                <a:solidFill>
                  <a:srgbClr val="000000"/>
                </a:solidFill>
                <a:latin typeface="Arial" panose="020B0604020202020204" pitchFamily="34" charset="0"/>
              </a:rPr>
              <a:t>Isoleren, Koudebruggen</a:t>
            </a:r>
          </a:p>
          <a:p>
            <a:pPr marL="800100" lvl="1" indent="-342900">
              <a:buFont typeface="Arial" panose="020B0604020202020204" pitchFamily="34" charset="0"/>
              <a:buChar char="•"/>
            </a:pPr>
            <a:r>
              <a:rPr lang="nl-BE" sz="2400" u="none" strike="noStrike" baseline="30000" dirty="0">
                <a:solidFill>
                  <a:srgbClr val="000000"/>
                </a:solidFill>
                <a:latin typeface="Arial" panose="020B0604020202020204" pitchFamily="34" charset="0"/>
              </a:rPr>
              <a:t>Onnodig koelen</a:t>
            </a:r>
          </a:p>
          <a:p>
            <a:pPr marL="800100" lvl="1" indent="-342900">
              <a:buFont typeface="Arial" panose="020B0604020202020204" pitchFamily="34" charset="0"/>
              <a:buChar char="•"/>
            </a:pPr>
            <a:r>
              <a:rPr lang="nl-BE" sz="2400" baseline="30000" dirty="0">
                <a:solidFill>
                  <a:srgbClr val="000000"/>
                </a:solidFill>
                <a:latin typeface="Arial" panose="020B0604020202020204" pitchFamily="34" charset="0"/>
              </a:rPr>
              <a:t>Vochtinbreng</a:t>
            </a:r>
          </a:p>
          <a:p>
            <a:pPr marL="800100" lvl="1" indent="-342900">
              <a:buFont typeface="Arial" panose="020B0604020202020204" pitchFamily="34" charset="0"/>
              <a:buChar char="•"/>
            </a:pPr>
            <a:r>
              <a:rPr lang="nl-BE" sz="2400" u="none" strike="noStrike" baseline="30000" dirty="0">
                <a:solidFill>
                  <a:srgbClr val="000000"/>
                </a:solidFill>
                <a:latin typeface="Arial" panose="020B0604020202020204" pitchFamily="34" charset="0"/>
              </a:rPr>
              <a:t>Ontdooiing </a:t>
            </a:r>
            <a:r>
              <a:rPr lang="nl-BE" sz="2400" baseline="30000" dirty="0">
                <a:solidFill>
                  <a:srgbClr val="000000"/>
                </a:solidFill>
                <a:latin typeface="Arial" panose="020B0604020202020204" pitchFamily="34" charset="0"/>
              </a:rPr>
              <a:t>optimaal</a:t>
            </a:r>
            <a:endParaRPr lang="nl-BE" sz="2400" u="none" strike="noStrike" baseline="30000" dirty="0">
              <a:solidFill>
                <a:srgbClr val="000000"/>
              </a:solidFill>
              <a:latin typeface="Arial" panose="020B0604020202020204" pitchFamily="34" charset="0"/>
            </a:endParaRPr>
          </a:p>
          <a:p>
            <a:pPr marL="342900" indent="-342900">
              <a:buFont typeface="Arial" panose="020B0604020202020204" pitchFamily="34" charset="0"/>
              <a:buChar char="•"/>
            </a:pPr>
            <a:r>
              <a:rPr lang="nl-BE" sz="2400" baseline="30000" dirty="0">
                <a:solidFill>
                  <a:srgbClr val="000000"/>
                </a:solidFill>
                <a:latin typeface="Arial" panose="020B0604020202020204" pitchFamily="34" charset="0"/>
              </a:rPr>
              <a:t>Proceskoeling</a:t>
            </a:r>
          </a:p>
          <a:p>
            <a:pPr marL="800100" lvl="1" indent="-342900">
              <a:buFont typeface="Arial" panose="020B0604020202020204" pitchFamily="34" charset="0"/>
              <a:buChar char="•"/>
            </a:pPr>
            <a:r>
              <a:rPr lang="nl-BE" sz="2400" u="none" strike="noStrike" baseline="30000" dirty="0">
                <a:solidFill>
                  <a:srgbClr val="000000"/>
                </a:solidFill>
                <a:latin typeface="Arial" panose="020B0604020202020204" pitchFamily="34" charset="0"/>
              </a:rPr>
              <a:t>Onnodig opwarmen vermijden</a:t>
            </a:r>
          </a:p>
          <a:p>
            <a:endParaRPr lang="nl-BE" sz="2400" b="1" i="0" baseline="30000" dirty="0">
              <a:solidFill>
                <a:srgbClr val="000000"/>
              </a:solidFill>
              <a:latin typeface="Arial" panose="020B0604020202020204" pitchFamily="34" charset="0"/>
            </a:endParaRPr>
          </a:p>
          <a:p>
            <a:r>
              <a:rPr lang="nl-BE" sz="2800" b="1" u="none" strike="noStrike" baseline="30000" dirty="0">
                <a:solidFill>
                  <a:srgbClr val="000000"/>
                </a:solidFill>
                <a:latin typeface="Arial" panose="020B0604020202020204" pitchFamily="34" charset="0"/>
              </a:rPr>
              <a:t>Kunnen koeltemperaturen verhoogd worden?</a:t>
            </a:r>
            <a:endParaRPr lang="nl-BE" sz="2800" b="1" baseline="30000" dirty="0">
              <a:solidFill>
                <a:srgbClr val="000000"/>
              </a:solidFill>
              <a:latin typeface="Arial" panose="020B0604020202020204" pitchFamily="34" charset="0"/>
            </a:endParaRPr>
          </a:p>
          <a:p>
            <a:r>
              <a:rPr lang="nl-BE" sz="2400" i="1" u="none" strike="noStrike" baseline="30000" dirty="0">
                <a:solidFill>
                  <a:srgbClr val="000000"/>
                </a:solidFill>
                <a:latin typeface="Arial" panose="020B0604020202020204" pitchFamily="34" charset="0"/>
              </a:rPr>
              <a:t>Vuistregel: 2,5% besparing / °C verhoging</a:t>
            </a:r>
            <a:br>
              <a:rPr lang="nl-BE" sz="2400" i="1" u="none" strike="noStrike" baseline="30000" dirty="0">
                <a:solidFill>
                  <a:srgbClr val="000000"/>
                </a:solidFill>
                <a:latin typeface="Arial" panose="020B0604020202020204" pitchFamily="34" charset="0"/>
              </a:rPr>
            </a:br>
            <a:endParaRPr lang="nl-BE" sz="2400" i="1" u="none" strike="noStrike" baseline="30000" dirty="0">
              <a:solidFill>
                <a:srgbClr val="000000"/>
              </a:solidFill>
              <a:latin typeface="Arial" panose="020B0604020202020204" pitchFamily="34" charset="0"/>
            </a:endParaRPr>
          </a:p>
          <a:p>
            <a:pPr marL="342900" indent="-342900">
              <a:buFont typeface="Arial" panose="020B0604020202020204" pitchFamily="34" charset="0"/>
              <a:buChar char="•"/>
            </a:pPr>
            <a:r>
              <a:rPr lang="nl-BE" sz="2400" u="none" strike="noStrike" baseline="30000" dirty="0">
                <a:solidFill>
                  <a:srgbClr val="000000"/>
                </a:solidFill>
                <a:latin typeface="Arial" panose="020B0604020202020204" pitchFamily="34" charset="0"/>
              </a:rPr>
              <a:t>Wat is nodig</a:t>
            </a:r>
          </a:p>
          <a:p>
            <a:pPr marL="342900" indent="-342900">
              <a:buFont typeface="Arial" panose="020B0604020202020204" pitchFamily="34" charset="0"/>
              <a:buChar char="•"/>
            </a:pPr>
            <a:r>
              <a:rPr lang="nl-BE" sz="2400" baseline="30000" dirty="0">
                <a:solidFill>
                  <a:srgbClr val="000000"/>
                </a:solidFill>
                <a:latin typeface="Arial" panose="020B0604020202020204" pitchFamily="34" charset="0"/>
              </a:rPr>
              <a:t>Te veel tussenstappen</a:t>
            </a:r>
          </a:p>
          <a:p>
            <a:pPr marL="342900" indent="-342900">
              <a:buFont typeface="Arial" panose="020B0604020202020204" pitchFamily="34" charset="0"/>
              <a:buChar char="•"/>
            </a:pPr>
            <a:r>
              <a:rPr lang="nl-BE" sz="2400" baseline="30000" dirty="0">
                <a:solidFill>
                  <a:srgbClr val="000000"/>
                </a:solidFill>
                <a:latin typeface="Arial" panose="020B0604020202020204" pitchFamily="34" charset="0"/>
              </a:rPr>
              <a:t>Inefficiënte distributie</a:t>
            </a:r>
          </a:p>
          <a:p>
            <a:pPr marL="342900" indent="-342900">
              <a:buFont typeface="Arial" panose="020B0604020202020204" pitchFamily="34" charset="0"/>
              <a:buChar char="•"/>
            </a:pPr>
            <a:r>
              <a:rPr lang="nl-BE" sz="2400" u="none" strike="noStrike" baseline="30000" dirty="0">
                <a:solidFill>
                  <a:srgbClr val="000000"/>
                </a:solidFill>
                <a:latin typeface="Arial" panose="020B0604020202020204" pitchFamily="34" charset="0"/>
              </a:rPr>
              <a:t>Trapsgewijs koelen</a:t>
            </a:r>
          </a:p>
          <a:p>
            <a:pPr marL="800100" lvl="1" indent="-342900">
              <a:buFont typeface="Arial" panose="020B0604020202020204" pitchFamily="34" charset="0"/>
              <a:buChar char="•"/>
            </a:pPr>
            <a:endParaRPr lang="nl-BE" sz="2400" u="none" strike="noStrike" baseline="30000" dirty="0">
              <a:solidFill>
                <a:srgbClr val="000000"/>
              </a:solidFill>
              <a:latin typeface="Arial" panose="020B0604020202020204" pitchFamily="34" charset="0"/>
            </a:endParaRPr>
          </a:p>
          <a:p>
            <a:pPr marL="800100" lvl="1" indent="-342900">
              <a:buFont typeface="Arial" panose="020B0604020202020204" pitchFamily="34" charset="0"/>
              <a:buChar char="•"/>
            </a:pPr>
            <a:endParaRPr lang="nl-BE" sz="2400" u="none" strike="noStrike" baseline="30000" dirty="0">
              <a:solidFill>
                <a:srgbClr val="000000"/>
              </a:solidFill>
              <a:latin typeface="Arial" panose="020B0604020202020204" pitchFamily="34" charset="0"/>
            </a:endParaRPr>
          </a:p>
        </p:txBody>
      </p:sp>
    </p:spTree>
    <p:extLst>
      <p:ext uri="{BB962C8B-B14F-4D97-AF65-F5344CB8AC3E}">
        <p14:creationId xmlns:p14="http://schemas.microsoft.com/office/powerpoint/2010/main" val="1051825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500"/>
                                        <p:tgtEl>
                                          <p:spTgt spid="3">
                                            <p:txEl>
                                              <p:pRg st="1" end="1"/>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fade">
                                      <p:cBhvr>
                                        <p:cTn id="16" dur="500"/>
                                        <p:tgtEl>
                                          <p:spTgt spid="3">
                                            <p:txEl>
                                              <p:pRg st="2" end="2"/>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500"/>
                                        <p:tgtEl>
                                          <p:spTgt spid="3">
                                            <p:txEl>
                                              <p:pRg st="3" end="3"/>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22">
                                            <p:txEl>
                                              <p:pRg st="0" end="0"/>
                                            </p:txEl>
                                          </p:spTgt>
                                        </p:tgtEl>
                                        <p:attrNameLst>
                                          <p:attrName>style.visibility</p:attrName>
                                        </p:attrNameLst>
                                      </p:cBhvr>
                                      <p:to>
                                        <p:strVal val="visible"/>
                                      </p:to>
                                    </p:set>
                                    <p:animEffect transition="in" filter="fade">
                                      <p:cBhvr>
                                        <p:cTn id="24" dur="500"/>
                                        <p:tgtEl>
                                          <p:spTgt spid="22">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22">
                                            <p:txEl>
                                              <p:pRg st="1" end="1"/>
                                            </p:txEl>
                                          </p:spTgt>
                                        </p:tgtEl>
                                        <p:attrNameLst>
                                          <p:attrName>style.visibility</p:attrName>
                                        </p:attrNameLst>
                                      </p:cBhvr>
                                      <p:to>
                                        <p:strVal val="visible"/>
                                      </p:to>
                                    </p:set>
                                    <p:animEffect transition="in" filter="fade">
                                      <p:cBhvr>
                                        <p:cTn id="29" dur="500"/>
                                        <p:tgtEl>
                                          <p:spTgt spid="22">
                                            <p:txEl>
                                              <p:pRg st="1" end="1"/>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22">
                                            <p:txEl>
                                              <p:pRg st="2" end="2"/>
                                            </p:txEl>
                                          </p:spTgt>
                                        </p:tgtEl>
                                        <p:attrNameLst>
                                          <p:attrName>style.visibility</p:attrName>
                                        </p:attrNameLst>
                                      </p:cBhvr>
                                      <p:to>
                                        <p:strVal val="visible"/>
                                      </p:to>
                                    </p:set>
                                    <p:animEffect transition="in" filter="fade">
                                      <p:cBhvr>
                                        <p:cTn id="32" dur="500"/>
                                        <p:tgtEl>
                                          <p:spTgt spid="22">
                                            <p:txEl>
                                              <p:pRg st="2" end="2"/>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22">
                                            <p:txEl>
                                              <p:pRg st="3" end="3"/>
                                            </p:txEl>
                                          </p:spTgt>
                                        </p:tgtEl>
                                        <p:attrNameLst>
                                          <p:attrName>style.visibility</p:attrName>
                                        </p:attrNameLst>
                                      </p:cBhvr>
                                      <p:to>
                                        <p:strVal val="visible"/>
                                      </p:to>
                                    </p:set>
                                    <p:animEffect transition="in" filter="fade">
                                      <p:cBhvr>
                                        <p:cTn id="35" dur="500"/>
                                        <p:tgtEl>
                                          <p:spTgt spid="22">
                                            <p:txEl>
                                              <p:pRg st="3" end="3"/>
                                            </p:txEl>
                                          </p:spTgt>
                                        </p:tgtEl>
                                      </p:cBhvr>
                                    </p:animEffect>
                                  </p:childTnLst>
                                </p:cTn>
                              </p:par>
                              <p:par>
                                <p:cTn id="36" presetID="10" presetClass="entr" presetSubtype="0" fill="hold" nodeType="withEffect">
                                  <p:stCondLst>
                                    <p:cond delay="0"/>
                                  </p:stCondLst>
                                  <p:childTnLst>
                                    <p:set>
                                      <p:cBhvr>
                                        <p:cTn id="37" dur="1" fill="hold">
                                          <p:stCondLst>
                                            <p:cond delay="0"/>
                                          </p:stCondLst>
                                        </p:cTn>
                                        <p:tgtEl>
                                          <p:spTgt spid="22">
                                            <p:txEl>
                                              <p:pRg st="4" end="4"/>
                                            </p:txEl>
                                          </p:spTgt>
                                        </p:tgtEl>
                                        <p:attrNameLst>
                                          <p:attrName>style.visibility</p:attrName>
                                        </p:attrNameLst>
                                      </p:cBhvr>
                                      <p:to>
                                        <p:strVal val="visible"/>
                                      </p:to>
                                    </p:set>
                                    <p:animEffect transition="in" filter="fade">
                                      <p:cBhvr>
                                        <p:cTn id="38" dur="500"/>
                                        <p:tgtEl>
                                          <p:spTgt spid="22">
                                            <p:txEl>
                                              <p:pRg st="4" end="4"/>
                                            </p:txEl>
                                          </p:spTgt>
                                        </p:tgtEl>
                                      </p:cBhvr>
                                    </p:animEffect>
                                  </p:childTnLst>
                                </p:cTn>
                              </p:par>
                              <p:par>
                                <p:cTn id="39" presetID="10" presetClass="entr" presetSubtype="0" fill="hold" nodeType="withEffect">
                                  <p:stCondLst>
                                    <p:cond delay="0"/>
                                  </p:stCondLst>
                                  <p:childTnLst>
                                    <p:set>
                                      <p:cBhvr>
                                        <p:cTn id="40" dur="1" fill="hold">
                                          <p:stCondLst>
                                            <p:cond delay="0"/>
                                          </p:stCondLst>
                                        </p:cTn>
                                        <p:tgtEl>
                                          <p:spTgt spid="22">
                                            <p:txEl>
                                              <p:pRg st="5" end="5"/>
                                            </p:txEl>
                                          </p:spTgt>
                                        </p:tgtEl>
                                        <p:attrNameLst>
                                          <p:attrName>style.visibility</p:attrName>
                                        </p:attrNameLst>
                                      </p:cBhvr>
                                      <p:to>
                                        <p:strVal val="visible"/>
                                      </p:to>
                                    </p:set>
                                    <p:animEffect transition="in" filter="fade">
                                      <p:cBhvr>
                                        <p:cTn id="41" dur="500"/>
                                        <p:tgtEl>
                                          <p:spTgt spid="22">
                                            <p:txEl>
                                              <p:pRg st="5" end="5"/>
                                            </p:txEl>
                                          </p:spTgt>
                                        </p:tgtEl>
                                      </p:cBhvr>
                                    </p:animEffect>
                                  </p:childTnLst>
                                </p:cTn>
                              </p:par>
                              <p:par>
                                <p:cTn id="42" presetID="10" presetClass="entr" presetSubtype="0" fill="hold" nodeType="withEffect">
                                  <p:stCondLst>
                                    <p:cond delay="0"/>
                                  </p:stCondLst>
                                  <p:childTnLst>
                                    <p:set>
                                      <p:cBhvr>
                                        <p:cTn id="43" dur="1" fill="hold">
                                          <p:stCondLst>
                                            <p:cond delay="0"/>
                                          </p:stCondLst>
                                        </p:cTn>
                                        <p:tgtEl>
                                          <p:spTgt spid="22">
                                            <p:txEl>
                                              <p:pRg st="6" end="6"/>
                                            </p:txEl>
                                          </p:spTgt>
                                        </p:tgtEl>
                                        <p:attrNameLst>
                                          <p:attrName>style.visibility</p:attrName>
                                        </p:attrNameLst>
                                      </p:cBhvr>
                                      <p:to>
                                        <p:strVal val="visible"/>
                                      </p:to>
                                    </p:set>
                                    <p:animEffect transition="in" filter="fade">
                                      <p:cBhvr>
                                        <p:cTn id="44" dur="500"/>
                                        <p:tgtEl>
                                          <p:spTgt spid="22">
                                            <p:txEl>
                                              <p:pRg st="6" end="6"/>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22">
                                            <p:txEl>
                                              <p:pRg st="7" end="7"/>
                                            </p:txEl>
                                          </p:spTgt>
                                        </p:tgtEl>
                                        <p:attrNameLst>
                                          <p:attrName>style.visibility</p:attrName>
                                        </p:attrNameLst>
                                      </p:cBhvr>
                                      <p:to>
                                        <p:strVal val="visible"/>
                                      </p:to>
                                    </p:set>
                                    <p:animEffect transition="in" filter="fade">
                                      <p:cBhvr>
                                        <p:cTn id="49" dur="500"/>
                                        <p:tgtEl>
                                          <p:spTgt spid="22">
                                            <p:txEl>
                                              <p:pRg st="7" end="7"/>
                                            </p:txEl>
                                          </p:spTgt>
                                        </p:tgtEl>
                                      </p:cBhvr>
                                    </p:animEffect>
                                  </p:childTnLst>
                                </p:cTn>
                              </p:par>
                              <p:par>
                                <p:cTn id="50" presetID="10" presetClass="entr" presetSubtype="0" fill="hold" nodeType="withEffect">
                                  <p:stCondLst>
                                    <p:cond delay="0"/>
                                  </p:stCondLst>
                                  <p:childTnLst>
                                    <p:set>
                                      <p:cBhvr>
                                        <p:cTn id="51" dur="1" fill="hold">
                                          <p:stCondLst>
                                            <p:cond delay="0"/>
                                          </p:stCondLst>
                                        </p:cTn>
                                        <p:tgtEl>
                                          <p:spTgt spid="22">
                                            <p:txEl>
                                              <p:pRg st="8" end="8"/>
                                            </p:txEl>
                                          </p:spTgt>
                                        </p:tgtEl>
                                        <p:attrNameLst>
                                          <p:attrName>style.visibility</p:attrName>
                                        </p:attrNameLst>
                                      </p:cBhvr>
                                      <p:to>
                                        <p:strVal val="visible"/>
                                      </p:to>
                                    </p:set>
                                    <p:animEffect transition="in" filter="fade">
                                      <p:cBhvr>
                                        <p:cTn id="52" dur="500"/>
                                        <p:tgtEl>
                                          <p:spTgt spid="22">
                                            <p:txEl>
                                              <p:pRg st="8" end="8"/>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22">
                                            <p:txEl>
                                              <p:pRg st="10" end="10"/>
                                            </p:txEl>
                                          </p:spTgt>
                                        </p:tgtEl>
                                        <p:attrNameLst>
                                          <p:attrName>style.visibility</p:attrName>
                                        </p:attrNameLst>
                                      </p:cBhvr>
                                      <p:to>
                                        <p:strVal val="visible"/>
                                      </p:to>
                                    </p:set>
                                    <p:animEffect transition="in" filter="fade">
                                      <p:cBhvr>
                                        <p:cTn id="57" dur="500"/>
                                        <p:tgtEl>
                                          <p:spTgt spid="22">
                                            <p:txEl>
                                              <p:pRg st="10" end="10"/>
                                            </p:txEl>
                                          </p:spTgt>
                                        </p:tgtEl>
                                      </p:cBhvr>
                                    </p:animEffect>
                                  </p:childTnLst>
                                </p:cTn>
                              </p:par>
                              <p:par>
                                <p:cTn id="58" presetID="10" presetClass="entr" presetSubtype="0" fill="hold" nodeType="withEffect">
                                  <p:stCondLst>
                                    <p:cond delay="0"/>
                                  </p:stCondLst>
                                  <p:childTnLst>
                                    <p:set>
                                      <p:cBhvr>
                                        <p:cTn id="59" dur="1" fill="hold">
                                          <p:stCondLst>
                                            <p:cond delay="0"/>
                                          </p:stCondLst>
                                        </p:cTn>
                                        <p:tgtEl>
                                          <p:spTgt spid="22">
                                            <p:txEl>
                                              <p:pRg st="11" end="11"/>
                                            </p:txEl>
                                          </p:spTgt>
                                        </p:tgtEl>
                                        <p:attrNameLst>
                                          <p:attrName>style.visibility</p:attrName>
                                        </p:attrNameLst>
                                      </p:cBhvr>
                                      <p:to>
                                        <p:strVal val="visible"/>
                                      </p:to>
                                    </p:set>
                                    <p:animEffect transition="in" filter="fade">
                                      <p:cBhvr>
                                        <p:cTn id="60" dur="500"/>
                                        <p:tgtEl>
                                          <p:spTgt spid="22">
                                            <p:txEl>
                                              <p:pRg st="11" end="11"/>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nodeType="clickEffect">
                                  <p:stCondLst>
                                    <p:cond delay="0"/>
                                  </p:stCondLst>
                                  <p:childTnLst>
                                    <p:set>
                                      <p:cBhvr>
                                        <p:cTn id="64" dur="1" fill="hold">
                                          <p:stCondLst>
                                            <p:cond delay="0"/>
                                          </p:stCondLst>
                                        </p:cTn>
                                        <p:tgtEl>
                                          <p:spTgt spid="22">
                                            <p:txEl>
                                              <p:pRg st="12" end="12"/>
                                            </p:txEl>
                                          </p:spTgt>
                                        </p:tgtEl>
                                        <p:attrNameLst>
                                          <p:attrName>style.visibility</p:attrName>
                                        </p:attrNameLst>
                                      </p:cBhvr>
                                      <p:to>
                                        <p:strVal val="visible"/>
                                      </p:to>
                                    </p:set>
                                    <p:animEffect transition="in" filter="fade">
                                      <p:cBhvr>
                                        <p:cTn id="65" dur="500"/>
                                        <p:tgtEl>
                                          <p:spTgt spid="22">
                                            <p:txEl>
                                              <p:pRg st="12" end="12"/>
                                            </p:txEl>
                                          </p:spTgt>
                                        </p:tgtEl>
                                      </p:cBhvr>
                                    </p:animEffect>
                                  </p:childTnLst>
                                </p:cTn>
                              </p:par>
                              <p:par>
                                <p:cTn id="66" presetID="10" presetClass="entr" presetSubtype="0" fill="hold" nodeType="withEffect">
                                  <p:stCondLst>
                                    <p:cond delay="0"/>
                                  </p:stCondLst>
                                  <p:childTnLst>
                                    <p:set>
                                      <p:cBhvr>
                                        <p:cTn id="67" dur="1" fill="hold">
                                          <p:stCondLst>
                                            <p:cond delay="0"/>
                                          </p:stCondLst>
                                        </p:cTn>
                                        <p:tgtEl>
                                          <p:spTgt spid="22">
                                            <p:txEl>
                                              <p:pRg st="13" end="13"/>
                                            </p:txEl>
                                          </p:spTgt>
                                        </p:tgtEl>
                                        <p:attrNameLst>
                                          <p:attrName>style.visibility</p:attrName>
                                        </p:attrNameLst>
                                      </p:cBhvr>
                                      <p:to>
                                        <p:strVal val="visible"/>
                                      </p:to>
                                    </p:set>
                                    <p:animEffect transition="in" filter="fade">
                                      <p:cBhvr>
                                        <p:cTn id="68" dur="500"/>
                                        <p:tgtEl>
                                          <p:spTgt spid="22">
                                            <p:txEl>
                                              <p:pRg st="13" end="13"/>
                                            </p:txEl>
                                          </p:spTgt>
                                        </p:tgtEl>
                                      </p:cBhvr>
                                    </p:animEffect>
                                  </p:childTnLst>
                                </p:cTn>
                              </p:par>
                              <p:par>
                                <p:cTn id="69" presetID="10" presetClass="entr" presetSubtype="0" fill="hold" nodeType="withEffect">
                                  <p:stCondLst>
                                    <p:cond delay="0"/>
                                  </p:stCondLst>
                                  <p:childTnLst>
                                    <p:set>
                                      <p:cBhvr>
                                        <p:cTn id="70" dur="1" fill="hold">
                                          <p:stCondLst>
                                            <p:cond delay="0"/>
                                          </p:stCondLst>
                                        </p:cTn>
                                        <p:tgtEl>
                                          <p:spTgt spid="22">
                                            <p:txEl>
                                              <p:pRg st="14" end="14"/>
                                            </p:txEl>
                                          </p:spTgt>
                                        </p:tgtEl>
                                        <p:attrNameLst>
                                          <p:attrName>style.visibility</p:attrName>
                                        </p:attrNameLst>
                                      </p:cBhvr>
                                      <p:to>
                                        <p:strVal val="visible"/>
                                      </p:to>
                                    </p:set>
                                    <p:animEffect transition="in" filter="fade">
                                      <p:cBhvr>
                                        <p:cTn id="71" dur="500"/>
                                        <p:tgtEl>
                                          <p:spTgt spid="22">
                                            <p:txEl>
                                              <p:pRg st="14" end="14"/>
                                            </p:txEl>
                                          </p:spTgt>
                                        </p:tgtEl>
                                      </p:cBhvr>
                                    </p:animEffect>
                                  </p:childTnLst>
                                </p:cTn>
                              </p:par>
                              <p:par>
                                <p:cTn id="72" presetID="10" presetClass="entr" presetSubtype="0" fill="hold" nodeType="withEffect">
                                  <p:stCondLst>
                                    <p:cond delay="0"/>
                                  </p:stCondLst>
                                  <p:childTnLst>
                                    <p:set>
                                      <p:cBhvr>
                                        <p:cTn id="73" dur="1" fill="hold">
                                          <p:stCondLst>
                                            <p:cond delay="0"/>
                                          </p:stCondLst>
                                        </p:cTn>
                                        <p:tgtEl>
                                          <p:spTgt spid="22">
                                            <p:txEl>
                                              <p:pRg st="15" end="15"/>
                                            </p:txEl>
                                          </p:spTgt>
                                        </p:tgtEl>
                                        <p:attrNameLst>
                                          <p:attrName>style.visibility</p:attrName>
                                        </p:attrNameLst>
                                      </p:cBhvr>
                                      <p:to>
                                        <p:strVal val="visible"/>
                                      </p:to>
                                    </p:set>
                                    <p:animEffect transition="in" filter="fade">
                                      <p:cBhvr>
                                        <p:cTn id="74" dur="500"/>
                                        <p:tgtEl>
                                          <p:spTgt spid="22">
                                            <p:txEl>
                                              <p:pRg st="15" end="1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8">
            <a:extLst>
              <a:ext uri="{FF2B5EF4-FFF2-40B4-BE49-F238E27FC236}">
                <a16:creationId xmlns:a16="http://schemas.microsoft.com/office/drawing/2014/main" id="{4D15A05D-127F-457A-ABAF-42B6C7ED8FEE}"/>
              </a:ext>
            </a:extLst>
          </p:cNvPr>
          <p:cNvSpPr>
            <a:spLocks noGrp="1"/>
          </p:cNvSpPr>
          <p:nvPr>
            <p:ph type="title"/>
          </p:nvPr>
        </p:nvSpPr>
        <p:spPr/>
        <p:txBody>
          <a:bodyPr/>
          <a:lstStyle/>
          <a:p>
            <a:r>
              <a:rPr lang="nl-BE" dirty="0"/>
              <a:t>Algemene aanpak – 1) Minimaliseren </a:t>
            </a:r>
            <a:r>
              <a:rPr lang="nl-BE" dirty="0" err="1"/>
              <a:t>koudevraag</a:t>
            </a:r>
            <a:endParaRPr lang="nl-BE" dirty="0"/>
          </a:p>
        </p:txBody>
      </p:sp>
      <p:sp>
        <p:nvSpPr>
          <p:cNvPr id="3" name="Tijdelijke aanduiding voor inhoud 2">
            <a:extLst>
              <a:ext uri="{FF2B5EF4-FFF2-40B4-BE49-F238E27FC236}">
                <a16:creationId xmlns:a16="http://schemas.microsoft.com/office/drawing/2014/main" id="{F3BD4492-57AF-4C3A-A5BB-59734659212D}"/>
              </a:ext>
            </a:extLst>
          </p:cNvPr>
          <p:cNvSpPr>
            <a:spLocks noGrp="1"/>
          </p:cNvSpPr>
          <p:nvPr>
            <p:ph idx="1"/>
          </p:nvPr>
        </p:nvSpPr>
        <p:spPr>
          <a:xfrm>
            <a:off x="972000" y="2052000"/>
            <a:ext cx="3904800" cy="1845298"/>
          </a:xfrm>
        </p:spPr>
        <p:txBody>
          <a:bodyPr/>
          <a:lstStyle/>
          <a:p>
            <a:pPr algn="ctr"/>
            <a:r>
              <a:rPr lang="nl-NL" dirty="0"/>
              <a:t>Trias energetica</a:t>
            </a:r>
            <a:endParaRPr lang="nl-NL" b="0" dirty="0"/>
          </a:p>
          <a:p>
            <a:pPr lvl="3" algn="ctr"/>
            <a:r>
              <a:rPr lang="nl-NL" dirty="0"/>
              <a:t>Minimaliseren energievraag</a:t>
            </a:r>
          </a:p>
          <a:p>
            <a:pPr lvl="3" algn="ctr"/>
            <a:r>
              <a:rPr lang="nl-NL" b="0" dirty="0"/>
              <a:t>Duurzaam voorzien energievraag</a:t>
            </a:r>
          </a:p>
          <a:p>
            <a:pPr lvl="3" algn="ctr"/>
            <a:r>
              <a:rPr lang="nl-NL" b="0" dirty="0"/>
              <a:t>Fossiele voorziening optimaliseren</a:t>
            </a:r>
          </a:p>
        </p:txBody>
      </p:sp>
      <p:sp>
        <p:nvSpPr>
          <p:cNvPr id="10" name="Tijdelijke aanduiding voor inhoud 9">
            <a:extLst>
              <a:ext uri="{FF2B5EF4-FFF2-40B4-BE49-F238E27FC236}">
                <a16:creationId xmlns:a16="http://schemas.microsoft.com/office/drawing/2014/main" id="{99C294C2-C8CB-460D-9E9B-538C4D305FC7}"/>
              </a:ext>
            </a:extLst>
          </p:cNvPr>
          <p:cNvSpPr>
            <a:spLocks noGrp="1"/>
          </p:cNvSpPr>
          <p:nvPr>
            <p:ph sz="quarter" idx="13"/>
          </p:nvPr>
        </p:nvSpPr>
        <p:spPr>
          <a:xfrm>
            <a:off x="6181725" y="2767220"/>
            <a:ext cx="2419350" cy="291705"/>
          </a:xfrm>
        </p:spPr>
        <p:txBody>
          <a:bodyPr/>
          <a:lstStyle/>
          <a:p>
            <a:r>
              <a:rPr lang="nl-NL" dirty="0"/>
              <a:t>Infiltratie minimaliseren</a:t>
            </a:r>
          </a:p>
        </p:txBody>
      </p:sp>
      <p:sp>
        <p:nvSpPr>
          <p:cNvPr id="12" name="Tijdelijke aanduiding voor inhoud 11">
            <a:extLst>
              <a:ext uri="{FF2B5EF4-FFF2-40B4-BE49-F238E27FC236}">
                <a16:creationId xmlns:a16="http://schemas.microsoft.com/office/drawing/2014/main" id="{D90FE5A2-E717-4536-9AB6-135BB5B2628A}"/>
              </a:ext>
            </a:extLst>
          </p:cNvPr>
          <p:cNvSpPr>
            <a:spLocks noGrp="1"/>
          </p:cNvSpPr>
          <p:nvPr>
            <p:ph sz="quarter" idx="15"/>
          </p:nvPr>
        </p:nvSpPr>
        <p:spPr>
          <a:xfrm>
            <a:off x="8802238" y="2767220"/>
            <a:ext cx="2765366" cy="407115"/>
          </a:xfrm>
        </p:spPr>
        <p:txBody>
          <a:bodyPr/>
          <a:lstStyle/>
          <a:p>
            <a:r>
              <a:rPr lang="nl-NL" dirty="0"/>
              <a:t>Vochtintroductie minimaliseren</a:t>
            </a:r>
          </a:p>
        </p:txBody>
      </p:sp>
      <p:sp>
        <p:nvSpPr>
          <p:cNvPr id="13" name="Tijdelijke aanduiding voor inhoud 12">
            <a:extLst>
              <a:ext uri="{FF2B5EF4-FFF2-40B4-BE49-F238E27FC236}">
                <a16:creationId xmlns:a16="http://schemas.microsoft.com/office/drawing/2014/main" id="{30AB44BC-DB50-4114-AA3C-2B3A6045EA2B}"/>
              </a:ext>
            </a:extLst>
          </p:cNvPr>
          <p:cNvSpPr>
            <a:spLocks noGrp="1"/>
          </p:cNvSpPr>
          <p:nvPr>
            <p:ph sz="quarter" idx="16"/>
          </p:nvPr>
        </p:nvSpPr>
        <p:spPr>
          <a:xfrm>
            <a:off x="8802237" y="4606820"/>
            <a:ext cx="3013941" cy="407115"/>
          </a:xfrm>
        </p:spPr>
        <p:txBody>
          <a:bodyPr/>
          <a:lstStyle/>
          <a:p>
            <a:r>
              <a:rPr lang="nl-NL" dirty="0"/>
              <a:t>Dode ruimte regeling onderzoeken</a:t>
            </a:r>
          </a:p>
        </p:txBody>
      </p:sp>
      <p:pic>
        <p:nvPicPr>
          <p:cNvPr id="8" name="Afbeelding 7" descr="Trias Energetica - energiezuinig bouwen - Van Tilburg">
            <a:extLst>
              <a:ext uri="{FF2B5EF4-FFF2-40B4-BE49-F238E27FC236}">
                <a16:creationId xmlns:a16="http://schemas.microsoft.com/office/drawing/2014/main" id="{680BB2E7-ECDC-4C95-A655-99B374AF4BDC}"/>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558587" y="3773011"/>
            <a:ext cx="2933065" cy="2710815"/>
          </a:xfrm>
          <a:prstGeom prst="rect">
            <a:avLst/>
          </a:prstGeom>
          <a:noFill/>
          <a:ln>
            <a:noFill/>
          </a:ln>
        </p:spPr>
      </p:pic>
      <p:sp>
        <p:nvSpPr>
          <p:cNvPr id="14" name="Tijdelijke aanduiding voor inhoud 9">
            <a:extLst>
              <a:ext uri="{FF2B5EF4-FFF2-40B4-BE49-F238E27FC236}">
                <a16:creationId xmlns:a16="http://schemas.microsoft.com/office/drawing/2014/main" id="{009D4B3B-B926-48A0-8708-B8DC3048CEB4}"/>
              </a:ext>
            </a:extLst>
          </p:cNvPr>
          <p:cNvSpPr txBox="1">
            <a:spLocks/>
          </p:cNvSpPr>
          <p:nvPr/>
        </p:nvSpPr>
        <p:spPr>
          <a:xfrm>
            <a:off x="6181725" y="3244581"/>
            <a:ext cx="2419350" cy="899639"/>
          </a:xfrm>
          <a:prstGeom prst="rect">
            <a:avLst/>
          </a:prstGeom>
        </p:spPr>
        <p:txBody>
          <a:bodyPr vert="horz" lIns="0" tIns="0" rIns="0" bIns="0" rtlCol="0">
            <a:noAutofit/>
          </a:bodyPr>
          <a:lstStyle>
            <a:lvl1pPr marL="0" indent="0" algn="l" defTabSz="914491" rtl="0" eaLnBrk="1" latinLnBrk="0" hangingPunct="1">
              <a:lnSpc>
                <a:spcPct val="90000"/>
              </a:lnSpc>
              <a:spcBef>
                <a:spcPts val="0"/>
              </a:spcBef>
              <a:spcAft>
                <a:spcPts val="1100"/>
              </a:spcAft>
              <a:buFont typeface="Arial" panose="020B0604020202020204" pitchFamily="34" charset="0"/>
              <a:buNone/>
              <a:defRPr sz="1300" b="1" kern="1200">
                <a:solidFill>
                  <a:schemeClr val="tx1"/>
                </a:solidFill>
                <a:latin typeface="+mn-lt"/>
                <a:ea typeface="+mn-ea"/>
                <a:cs typeface="+mn-cs"/>
              </a:defRPr>
            </a:lvl1pPr>
            <a:lvl2pPr marL="0" indent="0" algn="l" defTabSz="914491" rtl="0" eaLnBrk="1" latinLnBrk="0" hangingPunct="1">
              <a:lnSpc>
                <a:spcPct val="90000"/>
              </a:lnSpc>
              <a:spcBef>
                <a:spcPts val="0"/>
              </a:spcBef>
              <a:spcAft>
                <a:spcPts val="600"/>
              </a:spcAft>
              <a:buFont typeface="Arial" panose="020B0604020202020204" pitchFamily="34" charset="0"/>
              <a:buNone/>
              <a:defRPr sz="1250" b="0" kern="1200">
                <a:solidFill>
                  <a:schemeClr val="accent5"/>
                </a:solidFill>
                <a:latin typeface="+mn-lt"/>
                <a:ea typeface="+mn-ea"/>
                <a:cs typeface="+mn-cs"/>
              </a:defRPr>
            </a:lvl2pPr>
            <a:lvl3pPr marL="108000" indent="-108000" algn="l" defTabSz="914491" rtl="0" eaLnBrk="1" latinLnBrk="0" hangingPunct="1">
              <a:lnSpc>
                <a:spcPct val="90000"/>
              </a:lnSpc>
              <a:spcBef>
                <a:spcPts val="0"/>
              </a:spcBef>
              <a:spcAft>
                <a:spcPts val="600"/>
              </a:spcAft>
              <a:buFont typeface="Arial" panose="020B0604020202020204" pitchFamily="34" charset="0"/>
              <a:buChar char="•"/>
              <a:defRPr sz="1250" kern="1200">
                <a:solidFill>
                  <a:schemeClr val="accent5"/>
                </a:solidFill>
                <a:latin typeface="+mn-lt"/>
                <a:ea typeface="+mn-ea"/>
                <a:cs typeface="+mn-cs"/>
              </a:defRPr>
            </a:lvl3pPr>
            <a:lvl4pPr marL="216000" indent="-108000" algn="l" defTabSz="914491" rtl="0" eaLnBrk="1" latinLnBrk="0" hangingPunct="1">
              <a:lnSpc>
                <a:spcPct val="90000"/>
              </a:lnSpc>
              <a:spcBef>
                <a:spcPts val="0"/>
              </a:spcBef>
              <a:spcAft>
                <a:spcPts val="600"/>
              </a:spcAft>
              <a:buFont typeface="Arial" panose="020B0604020202020204" pitchFamily="34" charset="0"/>
              <a:buChar char="•"/>
              <a:defRPr sz="1100" b="0" kern="1200">
                <a:solidFill>
                  <a:schemeClr val="accent5"/>
                </a:solidFill>
                <a:latin typeface="+mn-lt"/>
                <a:ea typeface="+mn-ea"/>
                <a:cs typeface="+mn-cs"/>
              </a:defRPr>
            </a:lvl4pPr>
            <a:lvl5pPr marL="324000" indent="-108000" algn="l" defTabSz="914491" rtl="0" eaLnBrk="1" latinLnBrk="0" hangingPunct="1">
              <a:lnSpc>
                <a:spcPct val="110000"/>
              </a:lnSpc>
              <a:spcBef>
                <a:spcPts val="0"/>
              </a:spcBef>
              <a:spcAft>
                <a:spcPts val="600"/>
              </a:spcAft>
              <a:buFont typeface="Arial" panose="020B0604020202020204" pitchFamily="34" charset="0"/>
              <a:buChar char="•"/>
              <a:defRPr sz="1000" kern="1200">
                <a:solidFill>
                  <a:schemeClr val="accent5"/>
                </a:solidFill>
                <a:latin typeface="+mn-lt"/>
                <a:ea typeface="+mn-ea"/>
                <a:cs typeface="+mn-cs"/>
              </a:defRPr>
            </a:lvl5pPr>
            <a:lvl6pPr marL="180000" indent="-180000" algn="l" defTabSz="914491" rtl="0" eaLnBrk="1" latinLnBrk="0" hangingPunct="1">
              <a:lnSpc>
                <a:spcPct val="110000"/>
              </a:lnSpc>
              <a:spcBef>
                <a:spcPts val="0"/>
              </a:spcBef>
              <a:spcAft>
                <a:spcPts val="600"/>
              </a:spcAft>
              <a:buFont typeface="Arial" panose="020B0604020202020204" pitchFamily="34" charset="0"/>
              <a:buChar char="•"/>
              <a:defRPr sz="1300" kern="1200">
                <a:solidFill>
                  <a:schemeClr val="accent5"/>
                </a:solidFill>
                <a:latin typeface="+mn-lt"/>
                <a:ea typeface="+mn-ea"/>
                <a:cs typeface="+mn-cs"/>
              </a:defRPr>
            </a:lvl6pPr>
            <a:lvl7pPr marL="180000" indent="0" algn="l" defTabSz="914491" rtl="0" eaLnBrk="1" latinLnBrk="0" hangingPunct="1">
              <a:lnSpc>
                <a:spcPct val="110000"/>
              </a:lnSpc>
              <a:spcBef>
                <a:spcPts val="0"/>
              </a:spcBef>
              <a:spcAft>
                <a:spcPts val="600"/>
              </a:spcAft>
              <a:buFont typeface="Arial" panose="020B0604020202020204" pitchFamily="34" charset="0"/>
              <a:buNone/>
              <a:defRPr sz="1300" kern="1200">
                <a:solidFill>
                  <a:schemeClr val="accent5"/>
                </a:solidFill>
                <a:latin typeface="+mn-lt"/>
                <a:ea typeface="+mn-ea"/>
                <a:cs typeface="+mn-cs"/>
              </a:defRPr>
            </a:lvl7pPr>
            <a:lvl8pPr marL="360000" indent="-180000" algn="l" defTabSz="914491" rtl="0" eaLnBrk="1" latinLnBrk="0" hangingPunct="1">
              <a:lnSpc>
                <a:spcPct val="110000"/>
              </a:lnSpc>
              <a:spcBef>
                <a:spcPts val="0"/>
              </a:spcBef>
              <a:spcAft>
                <a:spcPts val="600"/>
              </a:spcAft>
              <a:buFont typeface="Arial" panose="020B0604020202020204" pitchFamily="34" charset="0"/>
              <a:buChar char="•"/>
              <a:defRPr sz="1100" kern="1200">
                <a:solidFill>
                  <a:schemeClr val="accent5"/>
                </a:solidFill>
                <a:latin typeface="+mn-lt"/>
                <a:ea typeface="+mn-ea"/>
                <a:cs typeface="+mn-cs"/>
              </a:defRPr>
            </a:lvl8pPr>
            <a:lvl9pPr marL="360000" indent="0" algn="l" defTabSz="914491" rtl="0" eaLnBrk="1" latinLnBrk="0" hangingPunct="1">
              <a:lnSpc>
                <a:spcPct val="110000"/>
              </a:lnSpc>
              <a:spcBef>
                <a:spcPts val="0"/>
              </a:spcBef>
              <a:spcAft>
                <a:spcPts val="600"/>
              </a:spcAft>
              <a:buFont typeface="Arial" panose="020B0604020202020204" pitchFamily="34" charset="0"/>
              <a:buNone/>
              <a:defRPr sz="1100" kern="1200">
                <a:solidFill>
                  <a:schemeClr val="accent5"/>
                </a:solidFill>
                <a:latin typeface="+mn-lt"/>
                <a:ea typeface="+mn-ea"/>
                <a:cs typeface="+mn-cs"/>
              </a:defRPr>
            </a:lvl9pPr>
          </a:lstStyle>
          <a:p>
            <a:r>
              <a:rPr lang="nl-NL" dirty="0"/>
              <a:t>Voldoende isoleren</a:t>
            </a:r>
          </a:p>
          <a:p>
            <a:endParaRPr lang="nl-NL" dirty="0"/>
          </a:p>
        </p:txBody>
      </p:sp>
      <p:sp>
        <p:nvSpPr>
          <p:cNvPr id="15" name="Tijdelijke aanduiding voor inhoud 11">
            <a:extLst>
              <a:ext uri="{FF2B5EF4-FFF2-40B4-BE49-F238E27FC236}">
                <a16:creationId xmlns:a16="http://schemas.microsoft.com/office/drawing/2014/main" id="{0D0697AE-9843-4626-8851-0F26A2181EDB}"/>
              </a:ext>
            </a:extLst>
          </p:cNvPr>
          <p:cNvSpPr txBox="1">
            <a:spLocks/>
          </p:cNvSpPr>
          <p:nvPr/>
        </p:nvSpPr>
        <p:spPr>
          <a:xfrm>
            <a:off x="8802238" y="3244581"/>
            <a:ext cx="2765366" cy="728744"/>
          </a:xfrm>
          <a:prstGeom prst="rect">
            <a:avLst/>
          </a:prstGeom>
        </p:spPr>
        <p:txBody>
          <a:bodyPr vert="horz" lIns="0" tIns="0" rIns="0" bIns="0" rtlCol="0">
            <a:noAutofit/>
          </a:bodyPr>
          <a:lstStyle>
            <a:lvl1pPr marL="0" indent="0" algn="l" defTabSz="914491" rtl="0" eaLnBrk="1" latinLnBrk="0" hangingPunct="1">
              <a:lnSpc>
                <a:spcPct val="90000"/>
              </a:lnSpc>
              <a:spcBef>
                <a:spcPts val="0"/>
              </a:spcBef>
              <a:spcAft>
                <a:spcPts val="1100"/>
              </a:spcAft>
              <a:buFont typeface="Arial" panose="020B0604020202020204" pitchFamily="34" charset="0"/>
              <a:buNone/>
              <a:defRPr sz="1300" b="1" kern="1200">
                <a:solidFill>
                  <a:schemeClr val="tx1"/>
                </a:solidFill>
                <a:latin typeface="+mn-lt"/>
                <a:ea typeface="+mn-ea"/>
                <a:cs typeface="+mn-cs"/>
              </a:defRPr>
            </a:lvl1pPr>
            <a:lvl2pPr marL="0" indent="0" algn="l" defTabSz="914491" rtl="0" eaLnBrk="1" latinLnBrk="0" hangingPunct="1">
              <a:lnSpc>
                <a:spcPct val="90000"/>
              </a:lnSpc>
              <a:spcBef>
                <a:spcPts val="0"/>
              </a:spcBef>
              <a:spcAft>
                <a:spcPts val="600"/>
              </a:spcAft>
              <a:buFont typeface="Arial" panose="020B0604020202020204" pitchFamily="34" charset="0"/>
              <a:buNone/>
              <a:defRPr sz="1250" b="0" kern="1200">
                <a:solidFill>
                  <a:schemeClr val="accent5"/>
                </a:solidFill>
                <a:latin typeface="+mn-lt"/>
                <a:ea typeface="+mn-ea"/>
                <a:cs typeface="+mn-cs"/>
              </a:defRPr>
            </a:lvl2pPr>
            <a:lvl3pPr marL="108000" indent="-108000" algn="l" defTabSz="914491" rtl="0" eaLnBrk="1" latinLnBrk="0" hangingPunct="1">
              <a:lnSpc>
                <a:spcPct val="90000"/>
              </a:lnSpc>
              <a:spcBef>
                <a:spcPts val="0"/>
              </a:spcBef>
              <a:spcAft>
                <a:spcPts val="600"/>
              </a:spcAft>
              <a:buFont typeface="Arial" panose="020B0604020202020204" pitchFamily="34" charset="0"/>
              <a:buChar char="•"/>
              <a:defRPr sz="1250" kern="1200">
                <a:solidFill>
                  <a:schemeClr val="accent5"/>
                </a:solidFill>
                <a:latin typeface="+mn-lt"/>
                <a:ea typeface="+mn-ea"/>
                <a:cs typeface="+mn-cs"/>
              </a:defRPr>
            </a:lvl3pPr>
            <a:lvl4pPr marL="216000" indent="-108000" algn="l" defTabSz="914491" rtl="0" eaLnBrk="1" latinLnBrk="0" hangingPunct="1">
              <a:lnSpc>
                <a:spcPct val="90000"/>
              </a:lnSpc>
              <a:spcBef>
                <a:spcPts val="0"/>
              </a:spcBef>
              <a:spcAft>
                <a:spcPts val="600"/>
              </a:spcAft>
              <a:buFont typeface="Arial" panose="020B0604020202020204" pitchFamily="34" charset="0"/>
              <a:buChar char="•"/>
              <a:defRPr sz="1100" b="0" kern="1200">
                <a:solidFill>
                  <a:schemeClr val="accent5"/>
                </a:solidFill>
                <a:latin typeface="+mn-lt"/>
                <a:ea typeface="+mn-ea"/>
                <a:cs typeface="+mn-cs"/>
              </a:defRPr>
            </a:lvl4pPr>
            <a:lvl5pPr marL="324000" indent="-108000" algn="l" defTabSz="914491" rtl="0" eaLnBrk="1" latinLnBrk="0" hangingPunct="1">
              <a:lnSpc>
                <a:spcPct val="110000"/>
              </a:lnSpc>
              <a:spcBef>
                <a:spcPts val="0"/>
              </a:spcBef>
              <a:spcAft>
                <a:spcPts val="600"/>
              </a:spcAft>
              <a:buFont typeface="Arial" panose="020B0604020202020204" pitchFamily="34" charset="0"/>
              <a:buChar char="•"/>
              <a:defRPr sz="1000" kern="1200">
                <a:solidFill>
                  <a:schemeClr val="accent5"/>
                </a:solidFill>
                <a:latin typeface="+mn-lt"/>
                <a:ea typeface="+mn-ea"/>
                <a:cs typeface="+mn-cs"/>
              </a:defRPr>
            </a:lvl5pPr>
            <a:lvl6pPr marL="180000" indent="-180000" algn="l" defTabSz="914491" rtl="0" eaLnBrk="1" latinLnBrk="0" hangingPunct="1">
              <a:lnSpc>
                <a:spcPct val="110000"/>
              </a:lnSpc>
              <a:spcBef>
                <a:spcPts val="0"/>
              </a:spcBef>
              <a:spcAft>
                <a:spcPts val="600"/>
              </a:spcAft>
              <a:buFont typeface="Arial" panose="020B0604020202020204" pitchFamily="34" charset="0"/>
              <a:buChar char="•"/>
              <a:defRPr sz="1300" kern="1200">
                <a:solidFill>
                  <a:schemeClr val="accent5"/>
                </a:solidFill>
                <a:latin typeface="+mn-lt"/>
                <a:ea typeface="+mn-ea"/>
                <a:cs typeface="+mn-cs"/>
              </a:defRPr>
            </a:lvl6pPr>
            <a:lvl7pPr marL="180000" indent="0" algn="l" defTabSz="914491" rtl="0" eaLnBrk="1" latinLnBrk="0" hangingPunct="1">
              <a:lnSpc>
                <a:spcPct val="110000"/>
              </a:lnSpc>
              <a:spcBef>
                <a:spcPts val="0"/>
              </a:spcBef>
              <a:spcAft>
                <a:spcPts val="600"/>
              </a:spcAft>
              <a:buFont typeface="Arial" panose="020B0604020202020204" pitchFamily="34" charset="0"/>
              <a:buNone/>
              <a:defRPr sz="1300" kern="1200">
                <a:solidFill>
                  <a:schemeClr val="accent5"/>
                </a:solidFill>
                <a:latin typeface="+mn-lt"/>
                <a:ea typeface="+mn-ea"/>
                <a:cs typeface="+mn-cs"/>
              </a:defRPr>
            </a:lvl7pPr>
            <a:lvl8pPr marL="360000" indent="-180000" algn="l" defTabSz="914491" rtl="0" eaLnBrk="1" latinLnBrk="0" hangingPunct="1">
              <a:lnSpc>
                <a:spcPct val="110000"/>
              </a:lnSpc>
              <a:spcBef>
                <a:spcPts val="0"/>
              </a:spcBef>
              <a:spcAft>
                <a:spcPts val="600"/>
              </a:spcAft>
              <a:buFont typeface="Arial" panose="020B0604020202020204" pitchFamily="34" charset="0"/>
              <a:buChar char="•"/>
              <a:defRPr sz="1100" kern="1200">
                <a:solidFill>
                  <a:schemeClr val="accent5"/>
                </a:solidFill>
                <a:latin typeface="+mn-lt"/>
                <a:ea typeface="+mn-ea"/>
                <a:cs typeface="+mn-cs"/>
              </a:defRPr>
            </a:lvl8pPr>
            <a:lvl9pPr marL="360000" indent="0" algn="l" defTabSz="914491" rtl="0" eaLnBrk="1" latinLnBrk="0" hangingPunct="1">
              <a:lnSpc>
                <a:spcPct val="110000"/>
              </a:lnSpc>
              <a:spcBef>
                <a:spcPts val="0"/>
              </a:spcBef>
              <a:spcAft>
                <a:spcPts val="600"/>
              </a:spcAft>
              <a:buFont typeface="Arial" panose="020B0604020202020204" pitchFamily="34" charset="0"/>
              <a:buNone/>
              <a:defRPr sz="1100" kern="1200">
                <a:solidFill>
                  <a:schemeClr val="accent5"/>
                </a:solidFill>
                <a:latin typeface="+mn-lt"/>
                <a:ea typeface="+mn-ea"/>
                <a:cs typeface="+mn-cs"/>
              </a:defRPr>
            </a:lvl9pPr>
          </a:lstStyle>
          <a:p>
            <a:r>
              <a:rPr lang="nl-NL" dirty="0"/>
              <a:t>Thermische massa vermijden</a:t>
            </a:r>
          </a:p>
          <a:p>
            <a:r>
              <a:rPr lang="nl-NL" sz="1250" b="0" dirty="0">
                <a:solidFill>
                  <a:schemeClr val="accent5"/>
                </a:solidFill>
              </a:rPr>
              <a:t>Zeker elektrische verbruikers vermijden</a:t>
            </a:r>
          </a:p>
          <a:p>
            <a:endParaRPr lang="nl-NL" dirty="0"/>
          </a:p>
        </p:txBody>
      </p:sp>
      <p:sp>
        <p:nvSpPr>
          <p:cNvPr id="16" name="Tijdelijke aanduiding voor inhoud 9">
            <a:extLst>
              <a:ext uri="{FF2B5EF4-FFF2-40B4-BE49-F238E27FC236}">
                <a16:creationId xmlns:a16="http://schemas.microsoft.com/office/drawing/2014/main" id="{EC2A0EBD-08AB-448C-B318-129747D4F7C4}"/>
              </a:ext>
            </a:extLst>
          </p:cNvPr>
          <p:cNvSpPr txBox="1">
            <a:spLocks/>
          </p:cNvSpPr>
          <p:nvPr/>
        </p:nvSpPr>
        <p:spPr>
          <a:xfrm>
            <a:off x="6181725" y="4130225"/>
            <a:ext cx="2419350" cy="291705"/>
          </a:xfrm>
          <a:prstGeom prst="rect">
            <a:avLst/>
          </a:prstGeom>
        </p:spPr>
        <p:txBody>
          <a:bodyPr vert="horz" lIns="0" tIns="0" rIns="0" bIns="0" rtlCol="0">
            <a:noAutofit/>
          </a:bodyPr>
          <a:lstStyle>
            <a:lvl1pPr marL="0" indent="0" algn="l" defTabSz="914491" rtl="0" eaLnBrk="1" latinLnBrk="0" hangingPunct="1">
              <a:lnSpc>
                <a:spcPct val="90000"/>
              </a:lnSpc>
              <a:spcBef>
                <a:spcPts val="0"/>
              </a:spcBef>
              <a:spcAft>
                <a:spcPts val="1100"/>
              </a:spcAft>
              <a:buFont typeface="Arial" panose="020B0604020202020204" pitchFamily="34" charset="0"/>
              <a:buNone/>
              <a:defRPr sz="1300" b="1" kern="1200">
                <a:solidFill>
                  <a:schemeClr val="tx1"/>
                </a:solidFill>
                <a:latin typeface="+mn-lt"/>
                <a:ea typeface="+mn-ea"/>
                <a:cs typeface="+mn-cs"/>
              </a:defRPr>
            </a:lvl1pPr>
            <a:lvl2pPr marL="0" indent="0" algn="l" defTabSz="914491" rtl="0" eaLnBrk="1" latinLnBrk="0" hangingPunct="1">
              <a:lnSpc>
                <a:spcPct val="90000"/>
              </a:lnSpc>
              <a:spcBef>
                <a:spcPts val="0"/>
              </a:spcBef>
              <a:spcAft>
                <a:spcPts val="600"/>
              </a:spcAft>
              <a:buFont typeface="Arial" panose="020B0604020202020204" pitchFamily="34" charset="0"/>
              <a:buNone/>
              <a:defRPr sz="1250" b="0" kern="1200">
                <a:solidFill>
                  <a:schemeClr val="accent5"/>
                </a:solidFill>
                <a:latin typeface="+mn-lt"/>
                <a:ea typeface="+mn-ea"/>
                <a:cs typeface="+mn-cs"/>
              </a:defRPr>
            </a:lvl2pPr>
            <a:lvl3pPr marL="108000" indent="-108000" algn="l" defTabSz="914491" rtl="0" eaLnBrk="1" latinLnBrk="0" hangingPunct="1">
              <a:lnSpc>
                <a:spcPct val="90000"/>
              </a:lnSpc>
              <a:spcBef>
                <a:spcPts val="0"/>
              </a:spcBef>
              <a:spcAft>
                <a:spcPts val="600"/>
              </a:spcAft>
              <a:buFont typeface="Arial" panose="020B0604020202020204" pitchFamily="34" charset="0"/>
              <a:buChar char="•"/>
              <a:defRPr sz="1250" kern="1200">
                <a:solidFill>
                  <a:schemeClr val="accent5"/>
                </a:solidFill>
                <a:latin typeface="+mn-lt"/>
                <a:ea typeface="+mn-ea"/>
                <a:cs typeface="+mn-cs"/>
              </a:defRPr>
            </a:lvl3pPr>
            <a:lvl4pPr marL="216000" indent="-108000" algn="l" defTabSz="914491" rtl="0" eaLnBrk="1" latinLnBrk="0" hangingPunct="1">
              <a:lnSpc>
                <a:spcPct val="90000"/>
              </a:lnSpc>
              <a:spcBef>
                <a:spcPts val="0"/>
              </a:spcBef>
              <a:spcAft>
                <a:spcPts val="600"/>
              </a:spcAft>
              <a:buFont typeface="Arial" panose="020B0604020202020204" pitchFamily="34" charset="0"/>
              <a:buChar char="•"/>
              <a:defRPr sz="1100" b="0" kern="1200">
                <a:solidFill>
                  <a:schemeClr val="accent5"/>
                </a:solidFill>
                <a:latin typeface="+mn-lt"/>
                <a:ea typeface="+mn-ea"/>
                <a:cs typeface="+mn-cs"/>
              </a:defRPr>
            </a:lvl4pPr>
            <a:lvl5pPr marL="324000" indent="-108000" algn="l" defTabSz="914491" rtl="0" eaLnBrk="1" latinLnBrk="0" hangingPunct="1">
              <a:lnSpc>
                <a:spcPct val="110000"/>
              </a:lnSpc>
              <a:spcBef>
                <a:spcPts val="0"/>
              </a:spcBef>
              <a:spcAft>
                <a:spcPts val="600"/>
              </a:spcAft>
              <a:buFont typeface="Arial" panose="020B0604020202020204" pitchFamily="34" charset="0"/>
              <a:buChar char="•"/>
              <a:defRPr sz="1000" kern="1200">
                <a:solidFill>
                  <a:schemeClr val="accent5"/>
                </a:solidFill>
                <a:latin typeface="+mn-lt"/>
                <a:ea typeface="+mn-ea"/>
                <a:cs typeface="+mn-cs"/>
              </a:defRPr>
            </a:lvl5pPr>
            <a:lvl6pPr marL="180000" indent="-180000" algn="l" defTabSz="914491" rtl="0" eaLnBrk="1" latinLnBrk="0" hangingPunct="1">
              <a:lnSpc>
                <a:spcPct val="110000"/>
              </a:lnSpc>
              <a:spcBef>
                <a:spcPts val="0"/>
              </a:spcBef>
              <a:spcAft>
                <a:spcPts val="600"/>
              </a:spcAft>
              <a:buFont typeface="Arial" panose="020B0604020202020204" pitchFamily="34" charset="0"/>
              <a:buChar char="•"/>
              <a:defRPr sz="1300" kern="1200">
                <a:solidFill>
                  <a:schemeClr val="accent5"/>
                </a:solidFill>
                <a:latin typeface="+mn-lt"/>
                <a:ea typeface="+mn-ea"/>
                <a:cs typeface="+mn-cs"/>
              </a:defRPr>
            </a:lvl6pPr>
            <a:lvl7pPr marL="180000" indent="0" algn="l" defTabSz="914491" rtl="0" eaLnBrk="1" latinLnBrk="0" hangingPunct="1">
              <a:lnSpc>
                <a:spcPct val="110000"/>
              </a:lnSpc>
              <a:spcBef>
                <a:spcPts val="0"/>
              </a:spcBef>
              <a:spcAft>
                <a:spcPts val="600"/>
              </a:spcAft>
              <a:buFont typeface="Arial" panose="020B0604020202020204" pitchFamily="34" charset="0"/>
              <a:buNone/>
              <a:defRPr sz="1300" kern="1200">
                <a:solidFill>
                  <a:schemeClr val="accent5"/>
                </a:solidFill>
                <a:latin typeface="+mn-lt"/>
                <a:ea typeface="+mn-ea"/>
                <a:cs typeface="+mn-cs"/>
              </a:defRPr>
            </a:lvl7pPr>
            <a:lvl8pPr marL="360000" indent="-180000" algn="l" defTabSz="914491" rtl="0" eaLnBrk="1" latinLnBrk="0" hangingPunct="1">
              <a:lnSpc>
                <a:spcPct val="110000"/>
              </a:lnSpc>
              <a:spcBef>
                <a:spcPts val="0"/>
              </a:spcBef>
              <a:spcAft>
                <a:spcPts val="600"/>
              </a:spcAft>
              <a:buFont typeface="Arial" panose="020B0604020202020204" pitchFamily="34" charset="0"/>
              <a:buChar char="•"/>
              <a:defRPr sz="1100" kern="1200">
                <a:solidFill>
                  <a:schemeClr val="accent5"/>
                </a:solidFill>
                <a:latin typeface="+mn-lt"/>
                <a:ea typeface="+mn-ea"/>
                <a:cs typeface="+mn-cs"/>
              </a:defRPr>
            </a:lvl8pPr>
            <a:lvl9pPr marL="360000" indent="0" algn="l" defTabSz="914491" rtl="0" eaLnBrk="1" latinLnBrk="0" hangingPunct="1">
              <a:lnSpc>
                <a:spcPct val="110000"/>
              </a:lnSpc>
              <a:spcBef>
                <a:spcPts val="0"/>
              </a:spcBef>
              <a:spcAft>
                <a:spcPts val="600"/>
              </a:spcAft>
              <a:buFont typeface="Arial" panose="020B0604020202020204" pitchFamily="34" charset="0"/>
              <a:buNone/>
              <a:defRPr sz="1100" kern="1200">
                <a:solidFill>
                  <a:schemeClr val="accent5"/>
                </a:solidFill>
                <a:latin typeface="+mn-lt"/>
                <a:ea typeface="+mn-ea"/>
                <a:cs typeface="+mn-cs"/>
              </a:defRPr>
            </a:lvl9pPr>
          </a:lstStyle>
          <a:p>
            <a:r>
              <a:rPr lang="nl-NL" dirty="0"/>
              <a:t>Kamer-clusters bouwen</a:t>
            </a:r>
          </a:p>
        </p:txBody>
      </p:sp>
      <p:sp>
        <p:nvSpPr>
          <p:cNvPr id="17" name="Tijdelijke aanduiding voor inhoud 9">
            <a:extLst>
              <a:ext uri="{FF2B5EF4-FFF2-40B4-BE49-F238E27FC236}">
                <a16:creationId xmlns:a16="http://schemas.microsoft.com/office/drawing/2014/main" id="{3371BF76-4FC9-4A17-9783-55EAC43A20AE}"/>
              </a:ext>
            </a:extLst>
          </p:cNvPr>
          <p:cNvSpPr txBox="1">
            <a:spLocks/>
          </p:cNvSpPr>
          <p:nvPr/>
        </p:nvSpPr>
        <p:spPr>
          <a:xfrm>
            <a:off x="8802238" y="4144220"/>
            <a:ext cx="2419350" cy="291705"/>
          </a:xfrm>
          <a:prstGeom prst="rect">
            <a:avLst/>
          </a:prstGeom>
        </p:spPr>
        <p:txBody>
          <a:bodyPr vert="horz" lIns="0" tIns="0" rIns="0" bIns="0" rtlCol="0">
            <a:noAutofit/>
          </a:bodyPr>
          <a:lstStyle>
            <a:lvl1pPr marL="0" indent="0" algn="l" defTabSz="914491" rtl="0" eaLnBrk="1" latinLnBrk="0" hangingPunct="1">
              <a:lnSpc>
                <a:spcPct val="90000"/>
              </a:lnSpc>
              <a:spcBef>
                <a:spcPts val="0"/>
              </a:spcBef>
              <a:spcAft>
                <a:spcPts val="1100"/>
              </a:spcAft>
              <a:buFont typeface="Arial" panose="020B0604020202020204" pitchFamily="34" charset="0"/>
              <a:buNone/>
              <a:defRPr sz="1300" b="1" kern="1200">
                <a:solidFill>
                  <a:schemeClr val="tx1"/>
                </a:solidFill>
                <a:latin typeface="+mn-lt"/>
                <a:ea typeface="+mn-ea"/>
                <a:cs typeface="+mn-cs"/>
              </a:defRPr>
            </a:lvl1pPr>
            <a:lvl2pPr marL="0" indent="0" algn="l" defTabSz="914491" rtl="0" eaLnBrk="1" latinLnBrk="0" hangingPunct="1">
              <a:lnSpc>
                <a:spcPct val="90000"/>
              </a:lnSpc>
              <a:spcBef>
                <a:spcPts val="0"/>
              </a:spcBef>
              <a:spcAft>
                <a:spcPts val="600"/>
              </a:spcAft>
              <a:buFont typeface="Arial" panose="020B0604020202020204" pitchFamily="34" charset="0"/>
              <a:buNone/>
              <a:defRPr sz="1250" b="0" kern="1200">
                <a:solidFill>
                  <a:schemeClr val="accent5"/>
                </a:solidFill>
                <a:latin typeface="+mn-lt"/>
                <a:ea typeface="+mn-ea"/>
                <a:cs typeface="+mn-cs"/>
              </a:defRPr>
            </a:lvl2pPr>
            <a:lvl3pPr marL="108000" indent="-108000" algn="l" defTabSz="914491" rtl="0" eaLnBrk="1" latinLnBrk="0" hangingPunct="1">
              <a:lnSpc>
                <a:spcPct val="90000"/>
              </a:lnSpc>
              <a:spcBef>
                <a:spcPts val="0"/>
              </a:spcBef>
              <a:spcAft>
                <a:spcPts val="600"/>
              </a:spcAft>
              <a:buFont typeface="Arial" panose="020B0604020202020204" pitchFamily="34" charset="0"/>
              <a:buChar char="•"/>
              <a:defRPr sz="1250" kern="1200">
                <a:solidFill>
                  <a:schemeClr val="accent5"/>
                </a:solidFill>
                <a:latin typeface="+mn-lt"/>
                <a:ea typeface="+mn-ea"/>
                <a:cs typeface="+mn-cs"/>
              </a:defRPr>
            </a:lvl3pPr>
            <a:lvl4pPr marL="216000" indent="-108000" algn="l" defTabSz="914491" rtl="0" eaLnBrk="1" latinLnBrk="0" hangingPunct="1">
              <a:lnSpc>
                <a:spcPct val="90000"/>
              </a:lnSpc>
              <a:spcBef>
                <a:spcPts val="0"/>
              </a:spcBef>
              <a:spcAft>
                <a:spcPts val="600"/>
              </a:spcAft>
              <a:buFont typeface="Arial" panose="020B0604020202020204" pitchFamily="34" charset="0"/>
              <a:buChar char="•"/>
              <a:defRPr sz="1100" b="0" kern="1200">
                <a:solidFill>
                  <a:schemeClr val="accent5"/>
                </a:solidFill>
                <a:latin typeface="+mn-lt"/>
                <a:ea typeface="+mn-ea"/>
                <a:cs typeface="+mn-cs"/>
              </a:defRPr>
            </a:lvl4pPr>
            <a:lvl5pPr marL="324000" indent="-108000" algn="l" defTabSz="914491" rtl="0" eaLnBrk="1" latinLnBrk="0" hangingPunct="1">
              <a:lnSpc>
                <a:spcPct val="110000"/>
              </a:lnSpc>
              <a:spcBef>
                <a:spcPts val="0"/>
              </a:spcBef>
              <a:spcAft>
                <a:spcPts val="600"/>
              </a:spcAft>
              <a:buFont typeface="Arial" panose="020B0604020202020204" pitchFamily="34" charset="0"/>
              <a:buChar char="•"/>
              <a:defRPr sz="1000" kern="1200">
                <a:solidFill>
                  <a:schemeClr val="accent5"/>
                </a:solidFill>
                <a:latin typeface="+mn-lt"/>
                <a:ea typeface="+mn-ea"/>
                <a:cs typeface="+mn-cs"/>
              </a:defRPr>
            </a:lvl5pPr>
            <a:lvl6pPr marL="180000" indent="-180000" algn="l" defTabSz="914491" rtl="0" eaLnBrk="1" latinLnBrk="0" hangingPunct="1">
              <a:lnSpc>
                <a:spcPct val="110000"/>
              </a:lnSpc>
              <a:spcBef>
                <a:spcPts val="0"/>
              </a:spcBef>
              <a:spcAft>
                <a:spcPts val="600"/>
              </a:spcAft>
              <a:buFont typeface="Arial" panose="020B0604020202020204" pitchFamily="34" charset="0"/>
              <a:buChar char="•"/>
              <a:defRPr sz="1300" kern="1200">
                <a:solidFill>
                  <a:schemeClr val="accent5"/>
                </a:solidFill>
                <a:latin typeface="+mn-lt"/>
                <a:ea typeface="+mn-ea"/>
                <a:cs typeface="+mn-cs"/>
              </a:defRPr>
            </a:lvl6pPr>
            <a:lvl7pPr marL="180000" indent="0" algn="l" defTabSz="914491" rtl="0" eaLnBrk="1" latinLnBrk="0" hangingPunct="1">
              <a:lnSpc>
                <a:spcPct val="110000"/>
              </a:lnSpc>
              <a:spcBef>
                <a:spcPts val="0"/>
              </a:spcBef>
              <a:spcAft>
                <a:spcPts val="600"/>
              </a:spcAft>
              <a:buFont typeface="Arial" panose="020B0604020202020204" pitchFamily="34" charset="0"/>
              <a:buNone/>
              <a:defRPr sz="1300" kern="1200">
                <a:solidFill>
                  <a:schemeClr val="accent5"/>
                </a:solidFill>
                <a:latin typeface="+mn-lt"/>
                <a:ea typeface="+mn-ea"/>
                <a:cs typeface="+mn-cs"/>
              </a:defRPr>
            </a:lvl7pPr>
            <a:lvl8pPr marL="360000" indent="-180000" algn="l" defTabSz="914491" rtl="0" eaLnBrk="1" latinLnBrk="0" hangingPunct="1">
              <a:lnSpc>
                <a:spcPct val="110000"/>
              </a:lnSpc>
              <a:spcBef>
                <a:spcPts val="0"/>
              </a:spcBef>
              <a:spcAft>
                <a:spcPts val="600"/>
              </a:spcAft>
              <a:buFont typeface="Arial" panose="020B0604020202020204" pitchFamily="34" charset="0"/>
              <a:buChar char="•"/>
              <a:defRPr sz="1100" kern="1200">
                <a:solidFill>
                  <a:schemeClr val="accent5"/>
                </a:solidFill>
                <a:latin typeface="+mn-lt"/>
                <a:ea typeface="+mn-ea"/>
                <a:cs typeface="+mn-cs"/>
              </a:defRPr>
            </a:lvl8pPr>
            <a:lvl9pPr marL="360000" indent="0" algn="l" defTabSz="914491" rtl="0" eaLnBrk="1" latinLnBrk="0" hangingPunct="1">
              <a:lnSpc>
                <a:spcPct val="110000"/>
              </a:lnSpc>
              <a:spcBef>
                <a:spcPts val="0"/>
              </a:spcBef>
              <a:spcAft>
                <a:spcPts val="600"/>
              </a:spcAft>
              <a:buFont typeface="Arial" panose="020B0604020202020204" pitchFamily="34" charset="0"/>
              <a:buNone/>
              <a:defRPr sz="1100" kern="1200">
                <a:solidFill>
                  <a:schemeClr val="accent5"/>
                </a:solidFill>
                <a:latin typeface="+mn-lt"/>
                <a:ea typeface="+mn-ea"/>
                <a:cs typeface="+mn-cs"/>
              </a:defRPr>
            </a:lvl9pPr>
          </a:lstStyle>
          <a:p>
            <a:r>
              <a:rPr lang="nl-NL" dirty="0"/>
              <a:t>Geclusterd uitbaten</a:t>
            </a:r>
          </a:p>
        </p:txBody>
      </p:sp>
      <p:sp>
        <p:nvSpPr>
          <p:cNvPr id="18" name="Tijdelijke aanduiding voor inhoud 10">
            <a:extLst>
              <a:ext uri="{FF2B5EF4-FFF2-40B4-BE49-F238E27FC236}">
                <a16:creationId xmlns:a16="http://schemas.microsoft.com/office/drawing/2014/main" id="{565B6020-F30F-4584-9DE6-99B21F228EA3}"/>
              </a:ext>
            </a:extLst>
          </p:cNvPr>
          <p:cNvSpPr txBox="1">
            <a:spLocks/>
          </p:cNvSpPr>
          <p:nvPr/>
        </p:nvSpPr>
        <p:spPr>
          <a:xfrm>
            <a:off x="6181724" y="5125250"/>
            <a:ext cx="2765365" cy="1243650"/>
          </a:xfrm>
          <a:prstGeom prst="rect">
            <a:avLst/>
          </a:prstGeom>
        </p:spPr>
        <p:txBody>
          <a:bodyPr vert="horz" lIns="0" tIns="0" rIns="0" bIns="0" rtlCol="0">
            <a:noAutofit/>
          </a:bodyPr>
          <a:lstStyle>
            <a:lvl1pPr marL="0" indent="0" algn="l" defTabSz="914491" rtl="0" eaLnBrk="1" latinLnBrk="0" hangingPunct="1">
              <a:lnSpc>
                <a:spcPct val="90000"/>
              </a:lnSpc>
              <a:spcBef>
                <a:spcPts val="0"/>
              </a:spcBef>
              <a:spcAft>
                <a:spcPts val="1100"/>
              </a:spcAft>
              <a:buFont typeface="Arial" panose="020B0604020202020204" pitchFamily="34" charset="0"/>
              <a:buNone/>
              <a:defRPr sz="1300" b="1" kern="1200">
                <a:solidFill>
                  <a:schemeClr val="tx1"/>
                </a:solidFill>
                <a:latin typeface="+mn-lt"/>
                <a:ea typeface="+mn-ea"/>
                <a:cs typeface="+mn-cs"/>
              </a:defRPr>
            </a:lvl1pPr>
            <a:lvl2pPr marL="0" indent="0" algn="l" defTabSz="914491" rtl="0" eaLnBrk="1" latinLnBrk="0" hangingPunct="1">
              <a:lnSpc>
                <a:spcPct val="90000"/>
              </a:lnSpc>
              <a:spcBef>
                <a:spcPts val="0"/>
              </a:spcBef>
              <a:spcAft>
                <a:spcPts val="600"/>
              </a:spcAft>
              <a:buFont typeface="Arial" panose="020B0604020202020204" pitchFamily="34" charset="0"/>
              <a:buNone/>
              <a:defRPr sz="1250" b="0" kern="1200">
                <a:solidFill>
                  <a:schemeClr val="accent5"/>
                </a:solidFill>
                <a:latin typeface="+mn-lt"/>
                <a:ea typeface="+mn-ea"/>
                <a:cs typeface="+mn-cs"/>
              </a:defRPr>
            </a:lvl2pPr>
            <a:lvl3pPr marL="108000" indent="-108000" algn="l" defTabSz="914491" rtl="0" eaLnBrk="1" latinLnBrk="0" hangingPunct="1">
              <a:lnSpc>
                <a:spcPct val="90000"/>
              </a:lnSpc>
              <a:spcBef>
                <a:spcPts val="0"/>
              </a:spcBef>
              <a:spcAft>
                <a:spcPts val="600"/>
              </a:spcAft>
              <a:buFont typeface="Arial" panose="020B0604020202020204" pitchFamily="34" charset="0"/>
              <a:buChar char="•"/>
              <a:defRPr sz="1250" kern="1200">
                <a:solidFill>
                  <a:schemeClr val="accent5"/>
                </a:solidFill>
                <a:latin typeface="+mn-lt"/>
                <a:ea typeface="+mn-ea"/>
                <a:cs typeface="+mn-cs"/>
              </a:defRPr>
            </a:lvl3pPr>
            <a:lvl4pPr marL="216000" indent="-108000" algn="l" defTabSz="914491" rtl="0" eaLnBrk="1" latinLnBrk="0" hangingPunct="1">
              <a:lnSpc>
                <a:spcPct val="90000"/>
              </a:lnSpc>
              <a:spcBef>
                <a:spcPts val="0"/>
              </a:spcBef>
              <a:spcAft>
                <a:spcPts val="600"/>
              </a:spcAft>
              <a:buFont typeface="Arial" panose="020B0604020202020204" pitchFamily="34" charset="0"/>
              <a:buChar char="•"/>
              <a:defRPr sz="1100" b="0" kern="1200">
                <a:solidFill>
                  <a:schemeClr val="accent5"/>
                </a:solidFill>
                <a:latin typeface="+mn-lt"/>
                <a:ea typeface="+mn-ea"/>
                <a:cs typeface="+mn-cs"/>
              </a:defRPr>
            </a:lvl4pPr>
            <a:lvl5pPr marL="324000" indent="-108000" algn="l" defTabSz="914491" rtl="0" eaLnBrk="1" latinLnBrk="0" hangingPunct="1">
              <a:lnSpc>
                <a:spcPct val="110000"/>
              </a:lnSpc>
              <a:spcBef>
                <a:spcPts val="0"/>
              </a:spcBef>
              <a:spcAft>
                <a:spcPts val="600"/>
              </a:spcAft>
              <a:buFont typeface="Arial" panose="020B0604020202020204" pitchFamily="34" charset="0"/>
              <a:buChar char="•"/>
              <a:defRPr sz="1000" kern="1200">
                <a:solidFill>
                  <a:schemeClr val="accent5"/>
                </a:solidFill>
                <a:latin typeface="+mn-lt"/>
                <a:ea typeface="+mn-ea"/>
                <a:cs typeface="+mn-cs"/>
              </a:defRPr>
            </a:lvl5pPr>
            <a:lvl6pPr marL="180000" indent="-180000" algn="l" defTabSz="914491" rtl="0" eaLnBrk="1" latinLnBrk="0" hangingPunct="1">
              <a:lnSpc>
                <a:spcPct val="110000"/>
              </a:lnSpc>
              <a:spcBef>
                <a:spcPts val="0"/>
              </a:spcBef>
              <a:spcAft>
                <a:spcPts val="600"/>
              </a:spcAft>
              <a:buFont typeface="Arial" panose="020B0604020202020204" pitchFamily="34" charset="0"/>
              <a:buChar char="•"/>
              <a:defRPr sz="1300" kern="1200">
                <a:solidFill>
                  <a:schemeClr val="accent5"/>
                </a:solidFill>
                <a:latin typeface="+mn-lt"/>
                <a:ea typeface="+mn-ea"/>
                <a:cs typeface="+mn-cs"/>
              </a:defRPr>
            </a:lvl6pPr>
            <a:lvl7pPr marL="180000" indent="0" algn="l" defTabSz="914491" rtl="0" eaLnBrk="1" latinLnBrk="0" hangingPunct="1">
              <a:lnSpc>
                <a:spcPct val="110000"/>
              </a:lnSpc>
              <a:spcBef>
                <a:spcPts val="0"/>
              </a:spcBef>
              <a:spcAft>
                <a:spcPts val="600"/>
              </a:spcAft>
              <a:buFont typeface="Arial" panose="020B0604020202020204" pitchFamily="34" charset="0"/>
              <a:buNone/>
              <a:defRPr sz="1300" kern="1200">
                <a:solidFill>
                  <a:schemeClr val="accent5"/>
                </a:solidFill>
                <a:latin typeface="+mn-lt"/>
                <a:ea typeface="+mn-ea"/>
                <a:cs typeface="+mn-cs"/>
              </a:defRPr>
            </a:lvl7pPr>
            <a:lvl8pPr marL="360000" indent="-180000" algn="l" defTabSz="914491" rtl="0" eaLnBrk="1" latinLnBrk="0" hangingPunct="1">
              <a:lnSpc>
                <a:spcPct val="110000"/>
              </a:lnSpc>
              <a:spcBef>
                <a:spcPts val="0"/>
              </a:spcBef>
              <a:spcAft>
                <a:spcPts val="600"/>
              </a:spcAft>
              <a:buFont typeface="Arial" panose="020B0604020202020204" pitchFamily="34" charset="0"/>
              <a:buChar char="•"/>
              <a:defRPr sz="1100" kern="1200">
                <a:solidFill>
                  <a:schemeClr val="accent5"/>
                </a:solidFill>
                <a:latin typeface="+mn-lt"/>
                <a:ea typeface="+mn-ea"/>
                <a:cs typeface="+mn-cs"/>
              </a:defRPr>
            </a:lvl8pPr>
            <a:lvl9pPr marL="360000" indent="0" algn="l" defTabSz="914491" rtl="0" eaLnBrk="1" latinLnBrk="0" hangingPunct="1">
              <a:lnSpc>
                <a:spcPct val="110000"/>
              </a:lnSpc>
              <a:spcBef>
                <a:spcPts val="0"/>
              </a:spcBef>
              <a:spcAft>
                <a:spcPts val="600"/>
              </a:spcAft>
              <a:buFont typeface="Arial" panose="020B0604020202020204" pitchFamily="34" charset="0"/>
              <a:buNone/>
              <a:defRPr sz="1100" kern="1200">
                <a:solidFill>
                  <a:schemeClr val="accent5"/>
                </a:solidFill>
                <a:latin typeface="+mn-lt"/>
                <a:ea typeface="+mn-ea"/>
                <a:cs typeface="+mn-cs"/>
              </a:defRPr>
            </a:lvl9pPr>
          </a:lstStyle>
          <a:p>
            <a:r>
              <a:rPr lang="nl-NL" dirty="0"/>
              <a:t>Dynamisch </a:t>
            </a:r>
            <a:r>
              <a:rPr lang="nl-NL" dirty="0" err="1"/>
              <a:t>binnenlucht</a:t>
            </a:r>
            <a:r>
              <a:rPr lang="nl-NL" dirty="0"/>
              <a:t> verversen</a:t>
            </a:r>
          </a:p>
        </p:txBody>
      </p:sp>
      <p:pic>
        <p:nvPicPr>
          <p:cNvPr id="4" name="Afbeelding 3" descr="Afbeelding met vies, geopend&#10;&#10;Automatisch gegenereerde beschrijving">
            <a:extLst>
              <a:ext uri="{FF2B5EF4-FFF2-40B4-BE49-F238E27FC236}">
                <a16:creationId xmlns:a16="http://schemas.microsoft.com/office/drawing/2014/main" id="{3D599A7D-2630-7BB5-2302-CF88F2346FC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73744" y="2091226"/>
            <a:ext cx="3718912" cy="2792401"/>
          </a:xfrm>
          <a:prstGeom prst="rect">
            <a:avLst/>
          </a:prstGeom>
        </p:spPr>
      </p:pic>
      <p:pic>
        <p:nvPicPr>
          <p:cNvPr id="5" name="Afbeelding 4" descr="Afbeelding met persoon&#10;&#10;Automatisch gegenereerde beschrijving">
            <a:extLst>
              <a:ext uri="{FF2B5EF4-FFF2-40B4-BE49-F238E27FC236}">
                <a16:creationId xmlns:a16="http://schemas.microsoft.com/office/drawing/2014/main" id="{EF5AB9F3-760D-F4CB-0A39-EBA565BA9D9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13558" y="2127689"/>
            <a:ext cx="4735172" cy="2663534"/>
          </a:xfrm>
          <a:prstGeom prst="rect">
            <a:avLst/>
          </a:prstGeom>
        </p:spPr>
      </p:pic>
      <p:sp>
        <p:nvSpPr>
          <p:cNvPr id="20" name="Tekstvak 19">
            <a:extLst>
              <a:ext uri="{FF2B5EF4-FFF2-40B4-BE49-F238E27FC236}">
                <a16:creationId xmlns:a16="http://schemas.microsoft.com/office/drawing/2014/main" id="{FD133B19-FFA2-BD2D-1B63-0B0B206D7949}"/>
              </a:ext>
            </a:extLst>
          </p:cNvPr>
          <p:cNvSpPr txBox="1"/>
          <p:nvPr/>
        </p:nvSpPr>
        <p:spPr>
          <a:xfrm>
            <a:off x="5463387" y="1928387"/>
            <a:ext cx="6215583" cy="407115"/>
          </a:xfrm>
          <a:prstGeom prst="rect">
            <a:avLst/>
          </a:prstGeom>
          <a:noFill/>
        </p:spPr>
        <p:txBody>
          <a:bodyPr wrap="square" lIns="0" tIns="0" rIns="0" bIns="0" rtlCol="0">
            <a:noAutofit/>
          </a:bodyPr>
          <a:lstStyle/>
          <a:p>
            <a:pPr marR="0" algn="l" rtl="0"/>
            <a:r>
              <a:rPr lang="nl-BE" sz="3200" b="1" i="0" u="none" strike="noStrike" baseline="30000" dirty="0">
                <a:solidFill>
                  <a:schemeClr val="tx2"/>
                </a:solidFill>
                <a:latin typeface="Arial" panose="020B0604020202020204" pitchFamily="34" charset="0"/>
              </a:rPr>
              <a:t>Case voorbeeld</a:t>
            </a:r>
            <a:endParaRPr lang="nl-BE" sz="2800" u="none" strike="noStrike" baseline="30000" dirty="0">
              <a:solidFill>
                <a:schemeClr val="tx2"/>
              </a:solidFill>
              <a:latin typeface="Arial" panose="020B0604020202020204" pitchFamily="34" charset="0"/>
            </a:endParaRPr>
          </a:p>
          <a:p>
            <a:pPr marL="800100" lvl="1" indent="-342900">
              <a:buFont typeface="Arial" panose="020B0604020202020204" pitchFamily="34" charset="0"/>
              <a:buChar char="•"/>
            </a:pPr>
            <a:endParaRPr lang="nl-BE" sz="2400" u="none" strike="noStrike" baseline="30000" dirty="0">
              <a:solidFill>
                <a:srgbClr val="000000"/>
              </a:solidFill>
              <a:latin typeface="Arial" panose="020B0604020202020204" pitchFamily="34" charset="0"/>
            </a:endParaRPr>
          </a:p>
        </p:txBody>
      </p:sp>
    </p:spTree>
    <p:extLst>
      <p:ext uri="{BB962C8B-B14F-4D97-AF65-F5344CB8AC3E}">
        <p14:creationId xmlns:p14="http://schemas.microsoft.com/office/powerpoint/2010/main" val="1245480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Effect transition="in" filter="fade">
                                      <p:cBhvr>
                                        <p:cTn id="12" dur="500"/>
                                        <p:tgtEl>
                                          <p:spTgt spid="1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4"/>
                                        </p:tgtEl>
                                      </p:cBhvr>
                                    </p:animEffect>
                                    <p:set>
                                      <p:cBhvr>
                                        <p:cTn id="22" dur="1" fill="hold">
                                          <p:stCondLst>
                                            <p:cond delay="499"/>
                                          </p:stCondLst>
                                        </p:cTn>
                                        <p:tgtEl>
                                          <p:spTgt spid="4"/>
                                        </p:tgtEl>
                                        <p:attrNameLst>
                                          <p:attrName>style.visibility</p:attrName>
                                        </p:attrNameLst>
                                      </p:cBhvr>
                                      <p:to>
                                        <p:strVal val="hidden"/>
                                      </p:to>
                                    </p:set>
                                  </p:childTnLst>
                                </p:cTn>
                              </p:par>
                              <p:par>
                                <p:cTn id="23" presetID="10" presetClass="entr" presetSubtype="0"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500"/>
                                        <p:tgtEl>
                                          <p:spTgt spid="14"/>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fade">
                                      <p:cBhvr>
                                        <p:cTn id="28" dur="500"/>
                                        <p:tgtEl>
                                          <p:spTgt spid="16"/>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fade">
                                      <p:cBhvr>
                                        <p:cTn id="31" dur="500"/>
                                        <p:tgtEl>
                                          <p:spTgt spid="18"/>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2">
                                            <p:txEl>
                                              <p:pRg st="0" end="0"/>
                                            </p:txEl>
                                          </p:spTgt>
                                        </p:tgtEl>
                                        <p:attrNameLst>
                                          <p:attrName>style.visibility</p:attrName>
                                        </p:attrNameLst>
                                      </p:cBhvr>
                                      <p:to>
                                        <p:strVal val="visible"/>
                                      </p:to>
                                    </p:set>
                                    <p:animEffect transition="in" filter="fade">
                                      <p:cBhvr>
                                        <p:cTn id="34" dur="500"/>
                                        <p:tgtEl>
                                          <p:spTgt spid="12">
                                            <p:txEl>
                                              <p:pRg st="0" end="0"/>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5"/>
                                        </p:tgtEl>
                                        <p:attrNameLst>
                                          <p:attrName>style.visibility</p:attrName>
                                        </p:attrNameLst>
                                      </p:cBhvr>
                                      <p:to>
                                        <p:strVal val="visible"/>
                                      </p:to>
                                    </p:set>
                                    <p:animEffect transition="in" filter="fade">
                                      <p:cBhvr>
                                        <p:cTn id="39" dur="500"/>
                                        <p:tgtEl>
                                          <p:spTgt spid="5"/>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xit" presetSubtype="0" fill="hold" nodeType="clickEffect">
                                  <p:stCondLst>
                                    <p:cond delay="0"/>
                                  </p:stCondLst>
                                  <p:childTnLst>
                                    <p:animEffect transition="out" filter="fade">
                                      <p:cBhvr>
                                        <p:cTn id="43" dur="500"/>
                                        <p:tgtEl>
                                          <p:spTgt spid="5"/>
                                        </p:tgtEl>
                                      </p:cBhvr>
                                    </p:animEffect>
                                    <p:set>
                                      <p:cBhvr>
                                        <p:cTn id="44" dur="1" fill="hold">
                                          <p:stCondLst>
                                            <p:cond delay="499"/>
                                          </p:stCondLst>
                                        </p:cTn>
                                        <p:tgtEl>
                                          <p:spTgt spid="5"/>
                                        </p:tgtEl>
                                        <p:attrNameLst>
                                          <p:attrName>style.visibility</p:attrName>
                                        </p:attrNameLst>
                                      </p:cBhvr>
                                      <p:to>
                                        <p:strVal val="hidden"/>
                                      </p:to>
                                    </p:set>
                                  </p:childTnLst>
                                </p:cTn>
                              </p:par>
                              <p:par>
                                <p:cTn id="45" presetID="10" presetClass="entr" presetSubtype="0" fill="hold" grpId="0" nodeType="with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fade">
                                      <p:cBhvr>
                                        <p:cTn id="47" dur="500"/>
                                        <p:tgtEl>
                                          <p:spTgt spid="15"/>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17"/>
                                        </p:tgtEl>
                                        <p:attrNameLst>
                                          <p:attrName>style.visibility</p:attrName>
                                        </p:attrNameLst>
                                      </p:cBhvr>
                                      <p:to>
                                        <p:strVal val="visible"/>
                                      </p:to>
                                    </p:set>
                                    <p:animEffect transition="in" filter="fade">
                                      <p:cBhvr>
                                        <p:cTn id="50" dur="500"/>
                                        <p:tgtEl>
                                          <p:spTgt spid="17"/>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13">
                                            <p:txEl>
                                              <p:pRg st="0" end="0"/>
                                            </p:txEl>
                                          </p:spTgt>
                                        </p:tgtEl>
                                        <p:attrNameLst>
                                          <p:attrName>style.visibility</p:attrName>
                                        </p:attrNameLst>
                                      </p:cBhvr>
                                      <p:to>
                                        <p:strVal val="visible"/>
                                      </p:to>
                                    </p:set>
                                    <p:animEffect transition="in" filter="fade">
                                      <p:cBhvr>
                                        <p:cTn id="53" dur="500"/>
                                        <p:tgtEl>
                                          <p:spTgt spid="1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P spid="12" grpId="0" build="p"/>
      <p:bldP spid="13" grpId="0" build="p"/>
      <p:bldP spid="14" grpId="0"/>
      <p:bldP spid="15" grpId="0"/>
      <p:bldP spid="16" grpId="0"/>
      <p:bldP spid="17" grpId="0"/>
      <p:bldP spid="18" grpId="0"/>
      <p:bldP spid="2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8">
            <a:extLst>
              <a:ext uri="{FF2B5EF4-FFF2-40B4-BE49-F238E27FC236}">
                <a16:creationId xmlns:a16="http://schemas.microsoft.com/office/drawing/2014/main" id="{4D15A05D-127F-457A-ABAF-42B6C7ED8FEE}"/>
              </a:ext>
            </a:extLst>
          </p:cNvPr>
          <p:cNvSpPr>
            <a:spLocks noGrp="1"/>
          </p:cNvSpPr>
          <p:nvPr>
            <p:ph type="title"/>
          </p:nvPr>
        </p:nvSpPr>
        <p:spPr/>
        <p:txBody>
          <a:bodyPr/>
          <a:lstStyle/>
          <a:p>
            <a:r>
              <a:rPr lang="nl-BE" dirty="0"/>
              <a:t>Algemene aanpak – 2) Duurzaam voorzien</a:t>
            </a:r>
          </a:p>
        </p:txBody>
      </p:sp>
      <p:sp>
        <p:nvSpPr>
          <p:cNvPr id="3" name="Tijdelijke aanduiding voor inhoud 2">
            <a:extLst>
              <a:ext uri="{FF2B5EF4-FFF2-40B4-BE49-F238E27FC236}">
                <a16:creationId xmlns:a16="http://schemas.microsoft.com/office/drawing/2014/main" id="{F3BD4492-57AF-4C3A-A5BB-59734659212D}"/>
              </a:ext>
            </a:extLst>
          </p:cNvPr>
          <p:cNvSpPr>
            <a:spLocks noGrp="1"/>
          </p:cNvSpPr>
          <p:nvPr>
            <p:ph idx="1"/>
          </p:nvPr>
        </p:nvSpPr>
        <p:spPr>
          <a:xfrm>
            <a:off x="972000" y="2052000"/>
            <a:ext cx="3904800" cy="1845298"/>
          </a:xfrm>
        </p:spPr>
        <p:txBody>
          <a:bodyPr/>
          <a:lstStyle/>
          <a:p>
            <a:pPr algn="ctr"/>
            <a:r>
              <a:rPr lang="nl-NL" dirty="0"/>
              <a:t>Trias energetica</a:t>
            </a:r>
            <a:endParaRPr lang="nl-NL" b="0" dirty="0"/>
          </a:p>
          <a:p>
            <a:pPr lvl="3" algn="ctr"/>
            <a:r>
              <a:rPr lang="nl-NL" b="0" dirty="0"/>
              <a:t>Minimaliseren energievraag</a:t>
            </a:r>
          </a:p>
          <a:p>
            <a:pPr lvl="3" algn="ctr"/>
            <a:r>
              <a:rPr lang="nl-NL" dirty="0"/>
              <a:t>Duurzaam voorzien energievraag</a:t>
            </a:r>
          </a:p>
          <a:p>
            <a:pPr lvl="3" algn="ctr"/>
            <a:r>
              <a:rPr lang="nl-NL" b="0" dirty="0"/>
              <a:t>Fossiele voorziening optimaliseren</a:t>
            </a:r>
          </a:p>
        </p:txBody>
      </p:sp>
      <p:pic>
        <p:nvPicPr>
          <p:cNvPr id="8" name="Afbeelding 7" descr="Trias Energetica - energiezuinig bouwen - Van Tilburg">
            <a:extLst>
              <a:ext uri="{FF2B5EF4-FFF2-40B4-BE49-F238E27FC236}">
                <a16:creationId xmlns:a16="http://schemas.microsoft.com/office/drawing/2014/main" id="{680BB2E7-ECDC-4C95-A655-99B374AF4BDC}"/>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558587" y="3773011"/>
            <a:ext cx="2933065" cy="2710815"/>
          </a:xfrm>
          <a:prstGeom prst="rect">
            <a:avLst/>
          </a:prstGeom>
          <a:noFill/>
          <a:ln>
            <a:noFill/>
          </a:ln>
        </p:spPr>
      </p:pic>
      <p:sp>
        <p:nvSpPr>
          <p:cNvPr id="22" name="Tekstvak 21">
            <a:extLst>
              <a:ext uri="{FF2B5EF4-FFF2-40B4-BE49-F238E27FC236}">
                <a16:creationId xmlns:a16="http://schemas.microsoft.com/office/drawing/2014/main" id="{D9FF761A-775E-1125-32AA-16E95A15FF32}"/>
              </a:ext>
            </a:extLst>
          </p:cNvPr>
          <p:cNvSpPr txBox="1"/>
          <p:nvPr/>
        </p:nvSpPr>
        <p:spPr>
          <a:xfrm>
            <a:off x="5314384" y="1780344"/>
            <a:ext cx="6355533" cy="4718452"/>
          </a:xfrm>
          <a:prstGeom prst="rect">
            <a:avLst/>
          </a:prstGeom>
          <a:noFill/>
        </p:spPr>
        <p:txBody>
          <a:bodyPr wrap="square" lIns="0" tIns="0" rIns="0" bIns="0" rtlCol="0">
            <a:noAutofit/>
          </a:bodyPr>
          <a:lstStyle/>
          <a:p>
            <a:pPr marR="0" algn="l" rtl="0"/>
            <a:r>
              <a:rPr lang="nl-BE" sz="2800" b="1" i="0" u="none" strike="noStrike" baseline="30000" dirty="0">
                <a:solidFill>
                  <a:srgbClr val="000000"/>
                </a:solidFill>
                <a:latin typeface="Arial" panose="020B0604020202020204" pitchFamily="34" charset="0"/>
              </a:rPr>
              <a:t>Kan er </a:t>
            </a:r>
            <a:r>
              <a:rPr lang="nl-BE" sz="2800" b="1" i="0" u="none" strike="noStrike" baseline="30000" dirty="0" err="1">
                <a:solidFill>
                  <a:srgbClr val="000000"/>
                </a:solidFill>
                <a:latin typeface="Arial" panose="020B0604020202020204" pitchFamily="34" charset="0"/>
              </a:rPr>
              <a:t>kouderecuperatie</a:t>
            </a:r>
            <a:r>
              <a:rPr lang="nl-BE" sz="2800" b="1" i="0" u="none" strike="noStrike" baseline="30000" dirty="0">
                <a:solidFill>
                  <a:srgbClr val="000000"/>
                </a:solidFill>
                <a:latin typeface="Arial" panose="020B0604020202020204" pitchFamily="34" charset="0"/>
              </a:rPr>
              <a:t> toegepast worden?</a:t>
            </a:r>
          </a:p>
          <a:p>
            <a:pPr marL="342900" marR="0" indent="-342900" algn="l" rtl="0">
              <a:buFont typeface="Arial" panose="020B0604020202020204" pitchFamily="34" charset="0"/>
              <a:buChar char="•"/>
            </a:pPr>
            <a:r>
              <a:rPr lang="nl-BE" sz="2400" baseline="30000" dirty="0">
                <a:solidFill>
                  <a:srgbClr val="000000"/>
                </a:solidFill>
                <a:latin typeface="Arial" panose="020B0604020202020204" pitchFamily="34" charset="0"/>
              </a:rPr>
              <a:t>Recuperatie koeling</a:t>
            </a:r>
          </a:p>
          <a:p>
            <a:pPr marL="342900" marR="0" indent="-342900" algn="l" rtl="0">
              <a:buFont typeface="Arial" panose="020B0604020202020204" pitchFamily="34" charset="0"/>
              <a:buChar char="•"/>
            </a:pPr>
            <a:r>
              <a:rPr lang="nl-BE" sz="2400" baseline="30000" dirty="0">
                <a:solidFill>
                  <a:srgbClr val="000000"/>
                </a:solidFill>
                <a:latin typeface="Arial" panose="020B0604020202020204" pitchFamily="34" charset="0"/>
              </a:rPr>
              <a:t>Regeneratief koelen / verwarmen</a:t>
            </a:r>
          </a:p>
          <a:p>
            <a:endParaRPr lang="nl-BE" sz="2400" b="1" i="0" baseline="30000" dirty="0">
              <a:solidFill>
                <a:srgbClr val="000000"/>
              </a:solidFill>
              <a:latin typeface="Arial" panose="020B0604020202020204" pitchFamily="34" charset="0"/>
            </a:endParaRPr>
          </a:p>
          <a:p>
            <a:r>
              <a:rPr lang="nl-BE" sz="2800" b="1" u="none" strike="noStrike" baseline="30000" dirty="0">
                <a:solidFill>
                  <a:srgbClr val="000000"/>
                </a:solidFill>
                <a:latin typeface="Arial" panose="020B0604020202020204" pitchFamily="34" charset="0"/>
              </a:rPr>
              <a:t>Zijn er efficiëntere vormen van koeling (dan compressie)</a:t>
            </a:r>
          </a:p>
          <a:p>
            <a:pPr marL="342900" indent="-342900">
              <a:buFont typeface="Arial" panose="020B0604020202020204" pitchFamily="34" charset="0"/>
              <a:buChar char="•"/>
            </a:pPr>
            <a:r>
              <a:rPr lang="nl-BE" sz="2400" u="none" strike="noStrike" baseline="30000" dirty="0">
                <a:solidFill>
                  <a:srgbClr val="000000"/>
                </a:solidFill>
                <a:latin typeface="Arial" panose="020B0604020202020204" pitchFamily="34" charset="0"/>
              </a:rPr>
              <a:t>(Deels) omgevingskoeling</a:t>
            </a:r>
          </a:p>
          <a:p>
            <a:pPr marL="342900" indent="-342900">
              <a:buFont typeface="Arial" panose="020B0604020202020204" pitchFamily="34" charset="0"/>
              <a:buChar char="•"/>
            </a:pPr>
            <a:r>
              <a:rPr lang="nl-BE" sz="2400" baseline="30000" dirty="0">
                <a:solidFill>
                  <a:srgbClr val="000000"/>
                </a:solidFill>
                <a:latin typeface="Arial" panose="020B0604020202020204" pitchFamily="34" charset="0"/>
              </a:rPr>
              <a:t>Adiabatische koeling</a:t>
            </a:r>
            <a:endParaRPr lang="nl-BE" sz="2400" u="none" strike="noStrike" baseline="30000" dirty="0">
              <a:solidFill>
                <a:srgbClr val="000000"/>
              </a:solidFill>
              <a:latin typeface="Arial" panose="020B0604020202020204" pitchFamily="34" charset="0"/>
            </a:endParaRPr>
          </a:p>
          <a:p>
            <a:pPr marL="342900" indent="-342900">
              <a:buFont typeface="Arial" panose="020B0604020202020204" pitchFamily="34" charset="0"/>
              <a:buChar char="•"/>
            </a:pPr>
            <a:r>
              <a:rPr lang="nl-BE" sz="2400" baseline="30000" dirty="0">
                <a:solidFill>
                  <a:srgbClr val="000000"/>
                </a:solidFill>
                <a:latin typeface="Arial" panose="020B0604020202020204" pitchFamily="34" charset="0"/>
              </a:rPr>
              <a:t>KWO</a:t>
            </a:r>
          </a:p>
          <a:p>
            <a:pPr marL="342900" indent="-342900">
              <a:buFont typeface="Arial" panose="020B0604020202020204" pitchFamily="34" charset="0"/>
              <a:buChar char="•"/>
            </a:pPr>
            <a:r>
              <a:rPr lang="nl-BE" sz="2400" baseline="30000" dirty="0">
                <a:solidFill>
                  <a:srgbClr val="000000"/>
                </a:solidFill>
                <a:latin typeface="Arial" panose="020B0604020202020204" pitchFamily="34" charset="0"/>
              </a:rPr>
              <a:t>Absorptiekoeling</a:t>
            </a:r>
          </a:p>
          <a:p>
            <a:pPr marL="342900" indent="-342900">
              <a:buFont typeface="Arial" panose="020B0604020202020204" pitchFamily="34" charset="0"/>
              <a:buChar char="•"/>
            </a:pPr>
            <a:endParaRPr lang="nl-BE" sz="2400" baseline="30000" dirty="0">
              <a:solidFill>
                <a:srgbClr val="000000"/>
              </a:solidFill>
              <a:latin typeface="Arial" panose="020B0604020202020204" pitchFamily="34" charset="0"/>
            </a:endParaRPr>
          </a:p>
          <a:p>
            <a:r>
              <a:rPr lang="nl-BE" sz="2800" b="1" u="none" strike="noStrike" baseline="30000" dirty="0">
                <a:solidFill>
                  <a:srgbClr val="000000"/>
                </a:solidFill>
                <a:latin typeface="Arial" panose="020B0604020202020204" pitchFamily="34" charset="0"/>
              </a:rPr>
              <a:t>Optimaal ontwerp koelcentrale</a:t>
            </a:r>
          </a:p>
          <a:p>
            <a:pPr marL="342900" indent="-342900">
              <a:buFont typeface="Arial" panose="020B0604020202020204" pitchFamily="34" charset="0"/>
              <a:buChar char="•"/>
            </a:pPr>
            <a:r>
              <a:rPr lang="nl-BE" sz="2400" u="none" strike="noStrike" baseline="30000" dirty="0">
                <a:solidFill>
                  <a:srgbClr val="000000"/>
                </a:solidFill>
                <a:latin typeface="Arial" panose="020B0604020202020204" pitchFamily="34" charset="0"/>
              </a:rPr>
              <a:t>Correcte dimensionering</a:t>
            </a:r>
          </a:p>
          <a:p>
            <a:pPr marL="342900" indent="-342900">
              <a:buFont typeface="Arial" panose="020B0604020202020204" pitchFamily="34" charset="0"/>
              <a:buChar char="•"/>
            </a:pPr>
            <a:r>
              <a:rPr lang="nl-BE" sz="2400" baseline="30000" dirty="0">
                <a:solidFill>
                  <a:srgbClr val="000000"/>
                </a:solidFill>
                <a:latin typeface="Arial" panose="020B0604020202020204" pitchFamily="34" charset="0"/>
              </a:rPr>
              <a:t>Verstandig centraliseren</a:t>
            </a:r>
          </a:p>
          <a:p>
            <a:pPr marL="342900" indent="-342900">
              <a:buFont typeface="Arial" panose="020B0604020202020204" pitchFamily="34" charset="0"/>
              <a:buChar char="•"/>
            </a:pPr>
            <a:r>
              <a:rPr lang="nl-BE" sz="2400" baseline="30000" dirty="0">
                <a:solidFill>
                  <a:srgbClr val="000000"/>
                </a:solidFill>
                <a:latin typeface="Arial" panose="020B0604020202020204" pitchFamily="34" charset="0"/>
              </a:rPr>
              <a:t>Keuze koelmiddel: primair en evt. secundair</a:t>
            </a:r>
          </a:p>
          <a:p>
            <a:pPr marL="342900" indent="-342900">
              <a:buFont typeface="Arial" panose="020B0604020202020204" pitchFamily="34" charset="0"/>
              <a:buChar char="•"/>
            </a:pPr>
            <a:r>
              <a:rPr lang="nl-BE" sz="2400" baseline="30000" dirty="0">
                <a:solidFill>
                  <a:srgbClr val="000000"/>
                </a:solidFill>
                <a:latin typeface="Arial" panose="020B0604020202020204" pitchFamily="34" charset="0"/>
              </a:rPr>
              <a:t>Keuze type compressoren, condensors, …</a:t>
            </a:r>
          </a:p>
          <a:p>
            <a:pPr marL="342900" indent="-342900">
              <a:buFont typeface="Arial" panose="020B0604020202020204" pitchFamily="34" charset="0"/>
              <a:buChar char="•"/>
            </a:pPr>
            <a:r>
              <a:rPr lang="nl-BE" sz="2400" u="none" strike="noStrike" baseline="30000" dirty="0">
                <a:solidFill>
                  <a:srgbClr val="000000"/>
                </a:solidFill>
                <a:latin typeface="Arial" panose="020B0604020202020204" pitchFamily="34" charset="0"/>
              </a:rPr>
              <a:t>Keuze temperaturen (bottleneck?), temperatuurverschillen en evt. temperatuurniveaus</a:t>
            </a:r>
          </a:p>
          <a:p>
            <a:pPr marL="342900" indent="-342900">
              <a:buFont typeface="Arial" panose="020B0604020202020204" pitchFamily="34" charset="0"/>
              <a:buChar char="•"/>
            </a:pPr>
            <a:r>
              <a:rPr lang="nl-BE" sz="2400" u="none" strike="noStrike" baseline="30000" dirty="0">
                <a:solidFill>
                  <a:srgbClr val="000000"/>
                </a:solidFill>
                <a:latin typeface="Arial" panose="020B0604020202020204" pitchFamily="34" charset="0"/>
              </a:rPr>
              <a:t>Optimalisaties: </a:t>
            </a:r>
            <a:r>
              <a:rPr lang="nl-BE" sz="2400" u="none" strike="noStrike" baseline="30000" dirty="0" err="1">
                <a:solidFill>
                  <a:srgbClr val="000000"/>
                </a:solidFill>
                <a:latin typeface="Arial" panose="020B0604020202020204" pitchFamily="34" charset="0"/>
              </a:rPr>
              <a:t>economisers</a:t>
            </a:r>
            <a:r>
              <a:rPr lang="nl-BE" sz="2400" u="none" strike="noStrike" baseline="30000" dirty="0">
                <a:solidFill>
                  <a:srgbClr val="000000"/>
                </a:solidFill>
                <a:latin typeface="Arial" panose="020B0604020202020204" pitchFamily="34" charset="0"/>
              </a:rPr>
              <a:t>, </a:t>
            </a:r>
            <a:r>
              <a:rPr lang="nl-BE" sz="2400" u="none" strike="noStrike" baseline="30000" dirty="0" err="1">
                <a:solidFill>
                  <a:srgbClr val="000000"/>
                </a:solidFill>
                <a:latin typeface="Arial" panose="020B0604020202020204" pitchFamily="34" charset="0"/>
              </a:rPr>
              <a:t>onderkoelers</a:t>
            </a:r>
            <a:r>
              <a:rPr lang="nl-BE" sz="2400" u="none" strike="noStrike" baseline="30000" dirty="0">
                <a:solidFill>
                  <a:srgbClr val="000000"/>
                </a:solidFill>
                <a:latin typeface="Arial" panose="020B0604020202020204" pitchFamily="34" charset="0"/>
              </a:rPr>
              <a:t>, …</a:t>
            </a:r>
          </a:p>
          <a:p>
            <a:pPr marL="342900" indent="-342900">
              <a:buFont typeface="Arial" panose="020B0604020202020204" pitchFamily="34" charset="0"/>
              <a:buChar char="•"/>
            </a:pPr>
            <a:endParaRPr lang="nl-BE" sz="2400" b="1" u="none" strike="noStrike" baseline="30000" dirty="0">
              <a:solidFill>
                <a:srgbClr val="000000"/>
              </a:solidFill>
              <a:latin typeface="Arial" panose="020B0604020202020204" pitchFamily="34" charset="0"/>
            </a:endParaRPr>
          </a:p>
          <a:p>
            <a:endParaRPr lang="nl-BE" sz="2400" baseline="30000" dirty="0">
              <a:solidFill>
                <a:srgbClr val="000000"/>
              </a:solidFill>
              <a:latin typeface="Arial" panose="020B0604020202020204" pitchFamily="34" charset="0"/>
            </a:endParaRPr>
          </a:p>
          <a:p>
            <a:pPr marL="342900" indent="-342900">
              <a:buFont typeface="Arial" panose="020B0604020202020204" pitchFamily="34" charset="0"/>
              <a:buChar char="•"/>
            </a:pPr>
            <a:endParaRPr lang="nl-BE" sz="2400" u="none" strike="noStrike" baseline="30000" dirty="0">
              <a:solidFill>
                <a:srgbClr val="000000"/>
              </a:solidFill>
              <a:latin typeface="Arial" panose="020B0604020202020204" pitchFamily="34" charset="0"/>
            </a:endParaRPr>
          </a:p>
          <a:p>
            <a:pPr marL="800100" lvl="1" indent="-342900">
              <a:buFont typeface="Arial" panose="020B0604020202020204" pitchFamily="34" charset="0"/>
              <a:buChar char="•"/>
            </a:pPr>
            <a:endParaRPr lang="nl-BE" sz="2400" u="none" strike="noStrike" baseline="30000" dirty="0">
              <a:solidFill>
                <a:srgbClr val="000000"/>
              </a:solidFill>
              <a:latin typeface="Arial" panose="020B0604020202020204" pitchFamily="34" charset="0"/>
            </a:endParaRPr>
          </a:p>
        </p:txBody>
      </p:sp>
    </p:spTree>
    <p:extLst>
      <p:ext uri="{BB962C8B-B14F-4D97-AF65-F5344CB8AC3E}">
        <p14:creationId xmlns:p14="http://schemas.microsoft.com/office/powerpoint/2010/main" val="177395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2">
                                            <p:txEl>
                                              <p:pRg st="0" end="0"/>
                                            </p:txEl>
                                          </p:spTgt>
                                        </p:tgtEl>
                                        <p:attrNameLst>
                                          <p:attrName>style.visibility</p:attrName>
                                        </p:attrNameLst>
                                      </p:cBhvr>
                                      <p:to>
                                        <p:strVal val="visible"/>
                                      </p:to>
                                    </p:set>
                                    <p:animEffect transition="in" filter="fade">
                                      <p:cBhvr>
                                        <p:cTn id="10" dur="500"/>
                                        <p:tgtEl>
                                          <p:spTgt spid="22">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2">
                                            <p:txEl>
                                              <p:pRg st="1" end="1"/>
                                            </p:txEl>
                                          </p:spTgt>
                                        </p:tgtEl>
                                        <p:attrNameLst>
                                          <p:attrName>style.visibility</p:attrName>
                                        </p:attrNameLst>
                                      </p:cBhvr>
                                      <p:to>
                                        <p:strVal val="visible"/>
                                      </p:to>
                                    </p:set>
                                    <p:animEffect transition="in" filter="fade">
                                      <p:cBhvr>
                                        <p:cTn id="15" dur="500"/>
                                        <p:tgtEl>
                                          <p:spTgt spid="22">
                                            <p:txEl>
                                              <p:pRg st="1" end="1"/>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22">
                                            <p:txEl>
                                              <p:pRg st="2" end="2"/>
                                            </p:txEl>
                                          </p:spTgt>
                                        </p:tgtEl>
                                        <p:attrNameLst>
                                          <p:attrName>style.visibility</p:attrName>
                                        </p:attrNameLst>
                                      </p:cBhvr>
                                      <p:to>
                                        <p:strVal val="visible"/>
                                      </p:to>
                                    </p:set>
                                    <p:animEffect transition="in" filter="fade">
                                      <p:cBhvr>
                                        <p:cTn id="18" dur="500"/>
                                        <p:tgtEl>
                                          <p:spTgt spid="22">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22">
                                            <p:txEl>
                                              <p:pRg st="4" end="4"/>
                                            </p:txEl>
                                          </p:spTgt>
                                        </p:tgtEl>
                                        <p:attrNameLst>
                                          <p:attrName>style.visibility</p:attrName>
                                        </p:attrNameLst>
                                      </p:cBhvr>
                                      <p:to>
                                        <p:strVal val="visible"/>
                                      </p:to>
                                    </p:set>
                                    <p:animEffect transition="in" filter="fade">
                                      <p:cBhvr>
                                        <p:cTn id="23" dur="500"/>
                                        <p:tgtEl>
                                          <p:spTgt spid="22">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22">
                                            <p:txEl>
                                              <p:pRg st="5" end="5"/>
                                            </p:txEl>
                                          </p:spTgt>
                                        </p:tgtEl>
                                        <p:attrNameLst>
                                          <p:attrName>style.visibility</p:attrName>
                                        </p:attrNameLst>
                                      </p:cBhvr>
                                      <p:to>
                                        <p:strVal val="visible"/>
                                      </p:to>
                                    </p:set>
                                    <p:animEffect transition="in" filter="fade">
                                      <p:cBhvr>
                                        <p:cTn id="28" dur="500"/>
                                        <p:tgtEl>
                                          <p:spTgt spid="22">
                                            <p:txEl>
                                              <p:pRg st="5" end="5"/>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22">
                                            <p:txEl>
                                              <p:pRg st="6" end="6"/>
                                            </p:txEl>
                                          </p:spTgt>
                                        </p:tgtEl>
                                        <p:attrNameLst>
                                          <p:attrName>style.visibility</p:attrName>
                                        </p:attrNameLst>
                                      </p:cBhvr>
                                      <p:to>
                                        <p:strVal val="visible"/>
                                      </p:to>
                                    </p:set>
                                    <p:animEffect transition="in" filter="fade">
                                      <p:cBhvr>
                                        <p:cTn id="33" dur="500"/>
                                        <p:tgtEl>
                                          <p:spTgt spid="22">
                                            <p:txEl>
                                              <p:pRg st="6" end="6"/>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22">
                                            <p:txEl>
                                              <p:pRg st="7" end="7"/>
                                            </p:txEl>
                                          </p:spTgt>
                                        </p:tgtEl>
                                        <p:attrNameLst>
                                          <p:attrName>style.visibility</p:attrName>
                                        </p:attrNameLst>
                                      </p:cBhvr>
                                      <p:to>
                                        <p:strVal val="visible"/>
                                      </p:to>
                                    </p:set>
                                    <p:animEffect transition="in" filter="fade">
                                      <p:cBhvr>
                                        <p:cTn id="36" dur="500"/>
                                        <p:tgtEl>
                                          <p:spTgt spid="22">
                                            <p:txEl>
                                              <p:pRg st="7" end="7"/>
                                            </p:txEl>
                                          </p:spTgt>
                                        </p:tgtEl>
                                      </p:cBhvr>
                                    </p:animEffect>
                                  </p:childTnLst>
                                </p:cTn>
                              </p:par>
                              <p:par>
                                <p:cTn id="37" presetID="10" presetClass="entr" presetSubtype="0" fill="hold" nodeType="withEffect">
                                  <p:stCondLst>
                                    <p:cond delay="0"/>
                                  </p:stCondLst>
                                  <p:childTnLst>
                                    <p:set>
                                      <p:cBhvr>
                                        <p:cTn id="38" dur="1" fill="hold">
                                          <p:stCondLst>
                                            <p:cond delay="0"/>
                                          </p:stCondLst>
                                        </p:cTn>
                                        <p:tgtEl>
                                          <p:spTgt spid="22">
                                            <p:txEl>
                                              <p:pRg st="8" end="8"/>
                                            </p:txEl>
                                          </p:spTgt>
                                        </p:tgtEl>
                                        <p:attrNameLst>
                                          <p:attrName>style.visibility</p:attrName>
                                        </p:attrNameLst>
                                      </p:cBhvr>
                                      <p:to>
                                        <p:strVal val="visible"/>
                                      </p:to>
                                    </p:set>
                                    <p:animEffect transition="in" filter="fade">
                                      <p:cBhvr>
                                        <p:cTn id="39" dur="500"/>
                                        <p:tgtEl>
                                          <p:spTgt spid="22">
                                            <p:txEl>
                                              <p:pRg st="8" end="8"/>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22">
                                            <p:txEl>
                                              <p:pRg st="10" end="10"/>
                                            </p:txEl>
                                          </p:spTgt>
                                        </p:tgtEl>
                                        <p:attrNameLst>
                                          <p:attrName>style.visibility</p:attrName>
                                        </p:attrNameLst>
                                      </p:cBhvr>
                                      <p:to>
                                        <p:strVal val="visible"/>
                                      </p:to>
                                    </p:set>
                                    <p:animEffect transition="in" filter="fade">
                                      <p:cBhvr>
                                        <p:cTn id="44" dur="500"/>
                                        <p:tgtEl>
                                          <p:spTgt spid="22">
                                            <p:txEl>
                                              <p:pRg st="10" end="10"/>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22">
                                            <p:txEl>
                                              <p:pRg st="11" end="11"/>
                                            </p:txEl>
                                          </p:spTgt>
                                        </p:tgtEl>
                                        <p:attrNameLst>
                                          <p:attrName>style.visibility</p:attrName>
                                        </p:attrNameLst>
                                      </p:cBhvr>
                                      <p:to>
                                        <p:strVal val="visible"/>
                                      </p:to>
                                    </p:set>
                                    <p:animEffect transition="in" filter="fade">
                                      <p:cBhvr>
                                        <p:cTn id="49" dur="500"/>
                                        <p:tgtEl>
                                          <p:spTgt spid="22">
                                            <p:txEl>
                                              <p:pRg st="11" end="11"/>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22">
                                            <p:txEl>
                                              <p:pRg st="12" end="12"/>
                                            </p:txEl>
                                          </p:spTgt>
                                        </p:tgtEl>
                                        <p:attrNameLst>
                                          <p:attrName>style.visibility</p:attrName>
                                        </p:attrNameLst>
                                      </p:cBhvr>
                                      <p:to>
                                        <p:strVal val="visible"/>
                                      </p:to>
                                    </p:set>
                                    <p:animEffect transition="in" filter="fade">
                                      <p:cBhvr>
                                        <p:cTn id="54" dur="500"/>
                                        <p:tgtEl>
                                          <p:spTgt spid="22">
                                            <p:txEl>
                                              <p:pRg st="12" end="12"/>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nodeType="clickEffect">
                                  <p:stCondLst>
                                    <p:cond delay="0"/>
                                  </p:stCondLst>
                                  <p:childTnLst>
                                    <p:set>
                                      <p:cBhvr>
                                        <p:cTn id="58" dur="1" fill="hold">
                                          <p:stCondLst>
                                            <p:cond delay="0"/>
                                          </p:stCondLst>
                                        </p:cTn>
                                        <p:tgtEl>
                                          <p:spTgt spid="22">
                                            <p:txEl>
                                              <p:pRg st="13" end="13"/>
                                            </p:txEl>
                                          </p:spTgt>
                                        </p:tgtEl>
                                        <p:attrNameLst>
                                          <p:attrName>style.visibility</p:attrName>
                                        </p:attrNameLst>
                                      </p:cBhvr>
                                      <p:to>
                                        <p:strVal val="visible"/>
                                      </p:to>
                                    </p:set>
                                    <p:animEffect transition="in" filter="fade">
                                      <p:cBhvr>
                                        <p:cTn id="59" dur="500"/>
                                        <p:tgtEl>
                                          <p:spTgt spid="22">
                                            <p:txEl>
                                              <p:pRg st="13" end="13"/>
                                            </p:txEl>
                                          </p:spTgt>
                                        </p:tgtEl>
                                      </p:cBhvr>
                                    </p:animEffect>
                                  </p:childTnLst>
                                </p:cTn>
                              </p:par>
                              <p:par>
                                <p:cTn id="60" presetID="10" presetClass="entr" presetSubtype="0" fill="hold" nodeType="withEffect">
                                  <p:stCondLst>
                                    <p:cond delay="0"/>
                                  </p:stCondLst>
                                  <p:childTnLst>
                                    <p:set>
                                      <p:cBhvr>
                                        <p:cTn id="61" dur="1" fill="hold">
                                          <p:stCondLst>
                                            <p:cond delay="0"/>
                                          </p:stCondLst>
                                        </p:cTn>
                                        <p:tgtEl>
                                          <p:spTgt spid="22">
                                            <p:txEl>
                                              <p:pRg st="14" end="14"/>
                                            </p:txEl>
                                          </p:spTgt>
                                        </p:tgtEl>
                                        <p:attrNameLst>
                                          <p:attrName>style.visibility</p:attrName>
                                        </p:attrNameLst>
                                      </p:cBhvr>
                                      <p:to>
                                        <p:strVal val="visible"/>
                                      </p:to>
                                    </p:set>
                                    <p:animEffect transition="in" filter="fade">
                                      <p:cBhvr>
                                        <p:cTn id="62" dur="500"/>
                                        <p:tgtEl>
                                          <p:spTgt spid="22">
                                            <p:txEl>
                                              <p:pRg st="14" end="14"/>
                                            </p:txEl>
                                          </p:spTgt>
                                        </p:tgtEl>
                                      </p:cBhvr>
                                    </p:animEffect>
                                  </p:childTnLst>
                                </p:cTn>
                              </p:par>
                              <p:par>
                                <p:cTn id="63" presetID="10" presetClass="entr" presetSubtype="0" fill="hold" nodeType="withEffect">
                                  <p:stCondLst>
                                    <p:cond delay="0"/>
                                  </p:stCondLst>
                                  <p:childTnLst>
                                    <p:set>
                                      <p:cBhvr>
                                        <p:cTn id="64" dur="1" fill="hold">
                                          <p:stCondLst>
                                            <p:cond delay="0"/>
                                          </p:stCondLst>
                                        </p:cTn>
                                        <p:tgtEl>
                                          <p:spTgt spid="22">
                                            <p:txEl>
                                              <p:pRg st="15" end="15"/>
                                            </p:txEl>
                                          </p:spTgt>
                                        </p:tgtEl>
                                        <p:attrNameLst>
                                          <p:attrName>style.visibility</p:attrName>
                                        </p:attrNameLst>
                                      </p:cBhvr>
                                      <p:to>
                                        <p:strVal val="visible"/>
                                      </p:to>
                                    </p:set>
                                    <p:animEffect transition="in" filter="fade">
                                      <p:cBhvr>
                                        <p:cTn id="65" dur="500"/>
                                        <p:tgtEl>
                                          <p:spTgt spid="22">
                                            <p:txEl>
                                              <p:pRg st="15" end="15"/>
                                            </p:txEl>
                                          </p:spTgt>
                                        </p:tgtEl>
                                      </p:cBhvr>
                                    </p:animEffect>
                                  </p:childTnLst>
                                </p:cTn>
                              </p:par>
                              <p:par>
                                <p:cTn id="66" presetID="10" presetClass="entr" presetSubtype="0" fill="hold" nodeType="withEffect">
                                  <p:stCondLst>
                                    <p:cond delay="0"/>
                                  </p:stCondLst>
                                  <p:childTnLst>
                                    <p:set>
                                      <p:cBhvr>
                                        <p:cTn id="67" dur="1" fill="hold">
                                          <p:stCondLst>
                                            <p:cond delay="0"/>
                                          </p:stCondLst>
                                        </p:cTn>
                                        <p:tgtEl>
                                          <p:spTgt spid="22">
                                            <p:txEl>
                                              <p:pRg st="16" end="16"/>
                                            </p:txEl>
                                          </p:spTgt>
                                        </p:tgtEl>
                                        <p:attrNameLst>
                                          <p:attrName>style.visibility</p:attrName>
                                        </p:attrNameLst>
                                      </p:cBhvr>
                                      <p:to>
                                        <p:strVal val="visible"/>
                                      </p:to>
                                    </p:set>
                                    <p:animEffect transition="in" filter="fade">
                                      <p:cBhvr>
                                        <p:cTn id="68" dur="500"/>
                                        <p:tgtEl>
                                          <p:spTgt spid="22">
                                            <p:txEl>
                                              <p:pRg st="16" end="1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8">
            <a:extLst>
              <a:ext uri="{FF2B5EF4-FFF2-40B4-BE49-F238E27FC236}">
                <a16:creationId xmlns:a16="http://schemas.microsoft.com/office/drawing/2014/main" id="{4D15A05D-127F-457A-ABAF-42B6C7ED8FEE}"/>
              </a:ext>
            </a:extLst>
          </p:cNvPr>
          <p:cNvSpPr>
            <a:spLocks noGrp="1"/>
          </p:cNvSpPr>
          <p:nvPr>
            <p:ph type="title"/>
          </p:nvPr>
        </p:nvSpPr>
        <p:spPr/>
        <p:txBody>
          <a:bodyPr/>
          <a:lstStyle/>
          <a:p>
            <a:r>
              <a:rPr lang="nl-BE" dirty="0"/>
              <a:t>Algemene aanpak – 2) Duurzaam voorzien</a:t>
            </a:r>
          </a:p>
        </p:txBody>
      </p:sp>
      <p:sp>
        <p:nvSpPr>
          <p:cNvPr id="3" name="Tijdelijke aanduiding voor inhoud 2">
            <a:extLst>
              <a:ext uri="{FF2B5EF4-FFF2-40B4-BE49-F238E27FC236}">
                <a16:creationId xmlns:a16="http://schemas.microsoft.com/office/drawing/2014/main" id="{F3BD4492-57AF-4C3A-A5BB-59734659212D}"/>
              </a:ext>
            </a:extLst>
          </p:cNvPr>
          <p:cNvSpPr>
            <a:spLocks noGrp="1"/>
          </p:cNvSpPr>
          <p:nvPr>
            <p:ph idx="1"/>
          </p:nvPr>
        </p:nvSpPr>
        <p:spPr>
          <a:xfrm>
            <a:off x="972000" y="2052000"/>
            <a:ext cx="3904800" cy="1845298"/>
          </a:xfrm>
        </p:spPr>
        <p:txBody>
          <a:bodyPr/>
          <a:lstStyle/>
          <a:p>
            <a:pPr algn="ctr"/>
            <a:r>
              <a:rPr lang="nl-NL" dirty="0"/>
              <a:t>Trias energetica</a:t>
            </a:r>
            <a:endParaRPr lang="nl-NL" b="0" dirty="0"/>
          </a:p>
          <a:p>
            <a:pPr lvl="3" algn="ctr"/>
            <a:r>
              <a:rPr lang="nl-NL" b="0" dirty="0"/>
              <a:t>Minimaliseren energievraag</a:t>
            </a:r>
          </a:p>
          <a:p>
            <a:pPr lvl="3" algn="ctr"/>
            <a:r>
              <a:rPr lang="nl-NL" dirty="0"/>
              <a:t>Duurzaam voorzien energievraag</a:t>
            </a:r>
          </a:p>
          <a:p>
            <a:pPr lvl="3" algn="ctr"/>
            <a:r>
              <a:rPr lang="nl-NL" b="0" dirty="0"/>
              <a:t>Fossiele voorziening optimaliseren</a:t>
            </a:r>
          </a:p>
        </p:txBody>
      </p:sp>
      <p:pic>
        <p:nvPicPr>
          <p:cNvPr id="8" name="Afbeelding 7" descr="Trias Energetica - energiezuinig bouwen - Van Tilburg">
            <a:extLst>
              <a:ext uri="{FF2B5EF4-FFF2-40B4-BE49-F238E27FC236}">
                <a16:creationId xmlns:a16="http://schemas.microsoft.com/office/drawing/2014/main" id="{680BB2E7-ECDC-4C95-A655-99B374AF4BDC}"/>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558587" y="3773011"/>
            <a:ext cx="2933065" cy="2710815"/>
          </a:xfrm>
          <a:prstGeom prst="rect">
            <a:avLst/>
          </a:prstGeom>
          <a:noFill/>
          <a:ln>
            <a:noFill/>
          </a:ln>
        </p:spPr>
      </p:pic>
      <p:sp>
        <p:nvSpPr>
          <p:cNvPr id="22" name="Tekstvak 21">
            <a:extLst>
              <a:ext uri="{FF2B5EF4-FFF2-40B4-BE49-F238E27FC236}">
                <a16:creationId xmlns:a16="http://schemas.microsoft.com/office/drawing/2014/main" id="{D9FF761A-775E-1125-32AA-16E95A15FF32}"/>
              </a:ext>
            </a:extLst>
          </p:cNvPr>
          <p:cNvSpPr txBox="1"/>
          <p:nvPr/>
        </p:nvSpPr>
        <p:spPr>
          <a:xfrm>
            <a:off x="5323438" y="2051999"/>
            <a:ext cx="6355533" cy="4718452"/>
          </a:xfrm>
          <a:prstGeom prst="rect">
            <a:avLst/>
          </a:prstGeom>
          <a:noFill/>
        </p:spPr>
        <p:txBody>
          <a:bodyPr wrap="square" lIns="0" tIns="0" rIns="0" bIns="0" rtlCol="0">
            <a:noAutofit/>
          </a:bodyPr>
          <a:lstStyle/>
          <a:p>
            <a:pPr marR="0" algn="l" rtl="0"/>
            <a:r>
              <a:rPr lang="nl-BE" sz="2800" b="1" i="0" u="none" strike="noStrike" baseline="30000" dirty="0">
                <a:solidFill>
                  <a:srgbClr val="000000"/>
                </a:solidFill>
                <a:latin typeface="Arial" panose="020B0604020202020204" pitchFamily="34" charset="0"/>
              </a:rPr>
              <a:t>Kan er </a:t>
            </a:r>
            <a:r>
              <a:rPr lang="nl-BE" sz="2800" b="1" i="0" u="none" strike="noStrike" baseline="30000" dirty="0" err="1">
                <a:solidFill>
                  <a:srgbClr val="000000"/>
                </a:solidFill>
                <a:latin typeface="Arial" panose="020B0604020202020204" pitchFamily="34" charset="0"/>
              </a:rPr>
              <a:t>kouderecuperatie</a:t>
            </a:r>
            <a:r>
              <a:rPr lang="nl-BE" sz="2800" b="1" i="0" u="none" strike="noStrike" baseline="30000" dirty="0">
                <a:solidFill>
                  <a:srgbClr val="000000"/>
                </a:solidFill>
                <a:latin typeface="Arial" panose="020B0604020202020204" pitchFamily="34" charset="0"/>
              </a:rPr>
              <a:t> toegepast worden?</a:t>
            </a:r>
          </a:p>
          <a:p>
            <a:pPr marL="342900" marR="0" indent="-342900" algn="l" rtl="0">
              <a:buFont typeface="Arial" panose="020B0604020202020204" pitchFamily="34" charset="0"/>
              <a:buChar char="•"/>
            </a:pPr>
            <a:r>
              <a:rPr lang="nl-BE" sz="2400" baseline="30000" dirty="0">
                <a:solidFill>
                  <a:srgbClr val="000000"/>
                </a:solidFill>
                <a:latin typeface="Arial" panose="020B0604020202020204" pitchFamily="34" charset="0"/>
              </a:rPr>
              <a:t>Meerdere temperatuurniveaus, in stappen opwarmen / koelen en zo koude recupereren</a:t>
            </a:r>
          </a:p>
          <a:p>
            <a:endParaRPr lang="nl-BE" sz="2400" b="1" i="0" baseline="30000" dirty="0">
              <a:solidFill>
                <a:srgbClr val="000000"/>
              </a:solidFill>
              <a:latin typeface="Arial" panose="020B0604020202020204" pitchFamily="34" charset="0"/>
            </a:endParaRPr>
          </a:p>
          <a:p>
            <a:r>
              <a:rPr lang="nl-BE" sz="2800" b="1" u="none" strike="noStrike" baseline="30000" dirty="0">
                <a:solidFill>
                  <a:srgbClr val="000000"/>
                </a:solidFill>
                <a:latin typeface="Arial" panose="020B0604020202020204" pitchFamily="34" charset="0"/>
              </a:rPr>
              <a:t>Zijn er efficiëntere vormen van koeling (dan compressie)</a:t>
            </a:r>
          </a:p>
          <a:p>
            <a:pPr marL="342900" indent="-342900">
              <a:buFont typeface="Arial" panose="020B0604020202020204" pitchFamily="34" charset="0"/>
              <a:buChar char="•"/>
            </a:pPr>
            <a:r>
              <a:rPr lang="nl-BE" sz="2400" u="none" strike="noStrike" baseline="30000" dirty="0">
                <a:solidFill>
                  <a:srgbClr val="000000"/>
                </a:solidFill>
                <a:latin typeface="Arial" panose="020B0604020202020204" pitchFamily="34" charset="0"/>
              </a:rPr>
              <a:t>Enthalpiewiel onderzocht</a:t>
            </a:r>
          </a:p>
          <a:p>
            <a:endParaRPr lang="nl-BE" sz="2400" baseline="30000" dirty="0">
              <a:solidFill>
                <a:srgbClr val="000000"/>
              </a:solidFill>
              <a:latin typeface="Arial" panose="020B0604020202020204" pitchFamily="34" charset="0"/>
            </a:endParaRPr>
          </a:p>
          <a:p>
            <a:r>
              <a:rPr lang="nl-BE" sz="2800" b="1" u="none" strike="noStrike" baseline="30000" dirty="0">
                <a:solidFill>
                  <a:srgbClr val="000000"/>
                </a:solidFill>
                <a:latin typeface="Arial" panose="020B0604020202020204" pitchFamily="34" charset="0"/>
              </a:rPr>
              <a:t>Optimaal ontwerp koelcentrale</a:t>
            </a:r>
          </a:p>
          <a:p>
            <a:pPr marL="342900" indent="-342900">
              <a:buFont typeface="Arial" panose="020B0604020202020204" pitchFamily="34" charset="0"/>
              <a:buChar char="•"/>
            </a:pPr>
            <a:r>
              <a:rPr lang="nl-BE" sz="2400" u="none" strike="noStrike" baseline="30000" dirty="0">
                <a:solidFill>
                  <a:srgbClr val="000000"/>
                </a:solidFill>
                <a:latin typeface="Arial" panose="020B0604020202020204" pitchFamily="34" charset="0"/>
              </a:rPr>
              <a:t>Dimensioneringsberekening uitgevoerd</a:t>
            </a:r>
          </a:p>
          <a:p>
            <a:pPr marL="342900" indent="-342900">
              <a:buFont typeface="Arial" panose="020B0604020202020204" pitchFamily="34" charset="0"/>
              <a:buChar char="•"/>
            </a:pPr>
            <a:r>
              <a:rPr lang="nl-BE" sz="2400" u="none" strike="noStrike" baseline="30000" dirty="0" err="1">
                <a:solidFill>
                  <a:srgbClr val="000000"/>
                </a:solidFill>
                <a:latin typeface="Arial" panose="020B0604020202020204" pitchFamily="34" charset="0"/>
              </a:rPr>
              <a:t>Kouderecuperatie</a:t>
            </a:r>
            <a:r>
              <a:rPr lang="nl-BE" sz="2400" u="none" strike="noStrike" baseline="30000" dirty="0">
                <a:solidFill>
                  <a:srgbClr val="000000"/>
                </a:solidFill>
                <a:latin typeface="Arial" panose="020B0604020202020204" pitchFamily="34" charset="0"/>
              </a:rPr>
              <a:t> &amp; beperkte afstanden </a:t>
            </a:r>
            <a:r>
              <a:rPr lang="nl-BE" sz="2400" u="none" strike="noStrike" baseline="30000" dirty="0">
                <a:solidFill>
                  <a:srgbClr val="000000"/>
                </a:solidFill>
                <a:latin typeface="Arial" panose="020B0604020202020204" pitchFamily="34" charset="0"/>
                <a:sym typeface="Wingdings" panose="05000000000000000000" pitchFamily="2" charset="2"/>
              </a:rPr>
              <a:t> centraliseren!</a:t>
            </a:r>
            <a:br>
              <a:rPr lang="nl-BE" sz="2400" u="none" strike="noStrike" baseline="30000" dirty="0">
                <a:solidFill>
                  <a:srgbClr val="000000"/>
                </a:solidFill>
                <a:latin typeface="Arial" panose="020B0604020202020204" pitchFamily="34" charset="0"/>
                <a:sym typeface="Wingdings" panose="05000000000000000000" pitchFamily="2" charset="2"/>
              </a:rPr>
            </a:br>
            <a:r>
              <a:rPr lang="nl-BE" sz="2400" u="none" strike="noStrike" baseline="30000" dirty="0">
                <a:solidFill>
                  <a:srgbClr val="000000"/>
                </a:solidFill>
                <a:latin typeface="Arial" panose="020B0604020202020204" pitchFamily="34" charset="0"/>
                <a:sym typeface="Wingdings" panose="05000000000000000000" pitchFamily="2" charset="2"/>
              </a:rPr>
              <a:t> Ook schaalvoordelen</a:t>
            </a:r>
          </a:p>
          <a:p>
            <a:pPr marL="342900" indent="-342900">
              <a:buFont typeface="Arial" panose="020B0604020202020204" pitchFamily="34" charset="0"/>
              <a:buChar char="•"/>
            </a:pPr>
            <a:r>
              <a:rPr lang="nl-BE" sz="2400" baseline="30000" dirty="0">
                <a:solidFill>
                  <a:srgbClr val="000000"/>
                </a:solidFill>
                <a:latin typeface="Arial" panose="020B0604020202020204" pitchFamily="34" charset="0"/>
              </a:rPr>
              <a:t>Gewenst secundair medium </a:t>
            </a:r>
          </a:p>
          <a:p>
            <a:pPr marL="342900" indent="-342900">
              <a:buFont typeface="Arial" panose="020B0604020202020204" pitchFamily="34" charset="0"/>
              <a:buChar char="•"/>
            </a:pPr>
            <a:r>
              <a:rPr lang="nl-BE" sz="2400" baseline="30000" dirty="0">
                <a:solidFill>
                  <a:srgbClr val="000000"/>
                </a:solidFill>
                <a:latin typeface="Arial" panose="020B0604020202020204" pitchFamily="34" charset="0"/>
                <a:sym typeface="Wingdings" panose="05000000000000000000" pitchFamily="2" charset="2"/>
              </a:rPr>
              <a:t>Optimaal aantal temperatuurniveaus bepalen (TCO) en optimale tussentemperaturen vastleggen</a:t>
            </a:r>
            <a:endParaRPr lang="nl-BE" sz="2400" u="none" strike="noStrike" baseline="30000" dirty="0">
              <a:solidFill>
                <a:srgbClr val="000000"/>
              </a:solidFill>
              <a:latin typeface="Arial" panose="020B0604020202020204" pitchFamily="34" charset="0"/>
            </a:endParaRPr>
          </a:p>
          <a:p>
            <a:pPr marL="800100" lvl="1" indent="-342900">
              <a:buFont typeface="Arial" panose="020B0604020202020204" pitchFamily="34" charset="0"/>
              <a:buChar char="•"/>
            </a:pPr>
            <a:endParaRPr lang="nl-BE" sz="2400" u="none" strike="noStrike" baseline="30000" dirty="0">
              <a:solidFill>
                <a:srgbClr val="000000"/>
              </a:solidFill>
              <a:latin typeface="Arial" panose="020B0604020202020204" pitchFamily="34" charset="0"/>
            </a:endParaRPr>
          </a:p>
        </p:txBody>
      </p:sp>
      <p:sp>
        <p:nvSpPr>
          <p:cNvPr id="4" name="Tekstvak 3">
            <a:extLst>
              <a:ext uri="{FF2B5EF4-FFF2-40B4-BE49-F238E27FC236}">
                <a16:creationId xmlns:a16="http://schemas.microsoft.com/office/drawing/2014/main" id="{56176D65-F044-CC93-6BF1-A8621126B5F3}"/>
              </a:ext>
            </a:extLst>
          </p:cNvPr>
          <p:cNvSpPr txBox="1"/>
          <p:nvPr/>
        </p:nvSpPr>
        <p:spPr>
          <a:xfrm>
            <a:off x="4776208" y="1488441"/>
            <a:ext cx="6215583" cy="407115"/>
          </a:xfrm>
          <a:prstGeom prst="rect">
            <a:avLst/>
          </a:prstGeom>
          <a:noFill/>
        </p:spPr>
        <p:txBody>
          <a:bodyPr wrap="square" lIns="0" tIns="0" rIns="0" bIns="0" rtlCol="0">
            <a:noAutofit/>
          </a:bodyPr>
          <a:lstStyle/>
          <a:p>
            <a:pPr marR="0" algn="l" rtl="0"/>
            <a:r>
              <a:rPr lang="nl-BE" sz="3200" b="1" i="0" u="none" strike="noStrike" baseline="30000" dirty="0">
                <a:solidFill>
                  <a:schemeClr val="tx2"/>
                </a:solidFill>
                <a:latin typeface="Arial" panose="020B0604020202020204" pitchFamily="34" charset="0"/>
              </a:rPr>
              <a:t>Case voorbeeld</a:t>
            </a:r>
            <a:endParaRPr lang="nl-BE" sz="2800" u="none" strike="noStrike" baseline="30000" dirty="0">
              <a:solidFill>
                <a:schemeClr val="tx2"/>
              </a:solidFill>
              <a:latin typeface="Arial" panose="020B0604020202020204" pitchFamily="34" charset="0"/>
            </a:endParaRPr>
          </a:p>
          <a:p>
            <a:pPr marL="800100" lvl="1" indent="-342900">
              <a:buFont typeface="Arial" panose="020B0604020202020204" pitchFamily="34" charset="0"/>
              <a:buChar char="•"/>
            </a:pPr>
            <a:endParaRPr lang="nl-BE" sz="2400" u="none" strike="noStrike" baseline="30000" dirty="0">
              <a:solidFill>
                <a:srgbClr val="000000"/>
              </a:solidFill>
              <a:latin typeface="Arial" panose="020B0604020202020204" pitchFamily="34" charset="0"/>
            </a:endParaRPr>
          </a:p>
        </p:txBody>
      </p:sp>
      <p:pic>
        <p:nvPicPr>
          <p:cNvPr id="5" name="Afbeelding 4">
            <a:extLst>
              <a:ext uri="{FF2B5EF4-FFF2-40B4-BE49-F238E27FC236}">
                <a16:creationId xmlns:a16="http://schemas.microsoft.com/office/drawing/2014/main" id="{D805E791-0DB7-7BF1-0BC4-03B46D7F2C5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3526" y="1811925"/>
            <a:ext cx="4481747" cy="3316493"/>
          </a:xfrm>
          <a:prstGeom prst="rect">
            <a:avLst/>
          </a:prstGeom>
        </p:spPr>
      </p:pic>
    </p:spTree>
    <p:extLst>
      <p:ext uri="{BB962C8B-B14F-4D97-AF65-F5344CB8AC3E}">
        <p14:creationId xmlns:p14="http://schemas.microsoft.com/office/powerpoint/2010/main" val="37504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22">
                                            <p:txEl>
                                              <p:pRg st="0" end="0"/>
                                            </p:txEl>
                                          </p:spTgt>
                                        </p:tgtEl>
                                        <p:attrNameLst>
                                          <p:attrName>style.visibility</p:attrName>
                                        </p:attrNameLst>
                                      </p:cBhvr>
                                      <p:to>
                                        <p:strVal val="visible"/>
                                      </p:to>
                                    </p:set>
                                    <p:animEffect transition="in" filter="fade">
                                      <p:cBhvr>
                                        <p:cTn id="10" dur="500"/>
                                        <p:tgtEl>
                                          <p:spTgt spid="22">
                                            <p:txEl>
                                              <p:pRg st="0" end="0"/>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2">
                                            <p:txEl>
                                              <p:pRg st="1" end="1"/>
                                            </p:txEl>
                                          </p:spTgt>
                                        </p:tgtEl>
                                        <p:attrNameLst>
                                          <p:attrName>style.visibility</p:attrName>
                                        </p:attrNameLst>
                                      </p:cBhvr>
                                      <p:to>
                                        <p:strVal val="visible"/>
                                      </p:to>
                                    </p:set>
                                    <p:animEffect transition="in" filter="fade">
                                      <p:cBhvr>
                                        <p:cTn id="13" dur="500"/>
                                        <p:tgtEl>
                                          <p:spTgt spid="22">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22">
                                            <p:txEl>
                                              <p:pRg st="3" end="3"/>
                                            </p:txEl>
                                          </p:spTgt>
                                        </p:tgtEl>
                                        <p:attrNameLst>
                                          <p:attrName>style.visibility</p:attrName>
                                        </p:attrNameLst>
                                      </p:cBhvr>
                                      <p:to>
                                        <p:strVal val="visible"/>
                                      </p:to>
                                    </p:set>
                                    <p:animEffect transition="in" filter="fade">
                                      <p:cBhvr>
                                        <p:cTn id="18" dur="500"/>
                                        <p:tgtEl>
                                          <p:spTgt spid="22">
                                            <p:txEl>
                                              <p:pRg st="3" end="3"/>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22">
                                            <p:txEl>
                                              <p:pRg st="4" end="4"/>
                                            </p:txEl>
                                          </p:spTgt>
                                        </p:tgtEl>
                                        <p:attrNameLst>
                                          <p:attrName>style.visibility</p:attrName>
                                        </p:attrNameLst>
                                      </p:cBhvr>
                                      <p:to>
                                        <p:strVal val="visible"/>
                                      </p:to>
                                    </p:set>
                                    <p:animEffect transition="in" filter="fade">
                                      <p:cBhvr>
                                        <p:cTn id="21" dur="500"/>
                                        <p:tgtEl>
                                          <p:spTgt spid="22">
                                            <p:txEl>
                                              <p:pRg st="4" end="4"/>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5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xit" presetSubtype="0" fill="hold" nodeType="clickEffect">
                                  <p:stCondLst>
                                    <p:cond delay="0"/>
                                  </p:stCondLst>
                                  <p:childTnLst>
                                    <p:animEffect transition="out" filter="fade">
                                      <p:cBhvr>
                                        <p:cTn id="28" dur="500"/>
                                        <p:tgtEl>
                                          <p:spTgt spid="5"/>
                                        </p:tgtEl>
                                      </p:cBhvr>
                                    </p:animEffect>
                                    <p:set>
                                      <p:cBhvr>
                                        <p:cTn id="29" dur="1" fill="hold">
                                          <p:stCondLst>
                                            <p:cond delay="499"/>
                                          </p:stCondLst>
                                        </p:cTn>
                                        <p:tgtEl>
                                          <p:spTgt spid="5"/>
                                        </p:tgtEl>
                                        <p:attrNameLst>
                                          <p:attrName>style.visibility</p:attrName>
                                        </p:attrNameLst>
                                      </p:cBhvr>
                                      <p:to>
                                        <p:strVal val="hidden"/>
                                      </p:to>
                                    </p:set>
                                  </p:childTnLst>
                                </p:cTn>
                              </p:par>
                              <p:par>
                                <p:cTn id="30" presetID="10" presetClass="entr" presetSubtype="0" fill="hold" nodeType="withEffect">
                                  <p:stCondLst>
                                    <p:cond delay="0"/>
                                  </p:stCondLst>
                                  <p:childTnLst>
                                    <p:set>
                                      <p:cBhvr>
                                        <p:cTn id="31" dur="1" fill="hold">
                                          <p:stCondLst>
                                            <p:cond delay="0"/>
                                          </p:stCondLst>
                                        </p:cTn>
                                        <p:tgtEl>
                                          <p:spTgt spid="22">
                                            <p:txEl>
                                              <p:pRg st="6" end="6"/>
                                            </p:txEl>
                                          </p:spTgt>
                                        </p:tgtEl>
                                        <p:attrNameLst>
                                          <p:attrName>style.visibility</p:attrName>
                                        </p:attrNameLst>
                                      </p:cBhvr>
                                      <p:to>
                                        <p:strVal val="visible"/>
                                      </p:to>
                                    </p:set>
                                    <p:animEffect transition="in" filter="fade">
                                      <p:cBhvr>
                                        <p:cTn id="32" dur="500"/>
                                        <p:tgtEl>
                                          <p:spTgt spid="22">
                                            <p:txEl>
                                              <p:pRg st="6" end="6"/>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22">
                                            <p:txEl>
                                              <p:pRg st="7" end="7"/>
                                            </p:txEl>
                                          </p:spTgt>
                                        </p:tgtEl>
                                        <p:attrNameLst>
                                          <p:attrName>style.visibility</p:attrName>
                                        </p:attrNameLst>
                                      </p:cBhvr>
                                      <p:to>
                                        <p:strVal val="visible"/>
                                      </p:to>
                                    </p:set>
                                    <p:animEffect transition="in" filter="fade">
                                      <p:cBhvr>
                                        <p:cTn id="35" dur="500"/>
                                        <p:tgtEl>
                                          <p:spTgt spid="22">
                                            <p:txEl>
                                              <p:pRg st="7" end="7"/>
                                            </p:txEl>
                                          </p:spTgt>
                                        </p:tgtEl>
                                      </p:cBhvr>
                                    </p:animEffect>
                                  </p:childTnLst>
                                </p:cTn>
                              </p:par>
                              <p:par>
                                <p:cTn id="36" presetID="10" presetClass="entr" presetSubtype="0" fill="hold" nodeType="withEffect">
                                  <p:stCondLst>
                                    <p:cond delay="0"/>
                                  </p:stCondLst>
                                  <p:childTnLst>
                                    <p:set>
                                      <p:cBhvr>
                                        <p:cTn id="37" dur="1" fill="hold">
                                          <p:stCondLst>
                                            <p:cond delay="0"/>
                                          </p:stCondLst>
                                        </p:cTn>
                                        <p:tgtEl>
                                          <p:spTgt spid="22">
                                            <p:txEl>
                                              <p:pRg st="8" end="8"/>
                                            </p:txEl>
                                          </p:spTgt>
                                        </p:tgtEl>
                                        <p:attrNameLst>
                                          <p:attrName>style.visibility</p:attrName>
                                        </p:attrNameLst>
                                      </p:cBhvr>
                                      <p:to>
                                        <p:strVal val="visible"/>
                                      </p:to>
                                    </p:set>
                                    <p:animEffect transition="in" filter="fade">
                                      <p:cBhvr>
                                        <p:cTn id="38" dur="500"/>
                                        <p:tgtEl>
                                          <p:spTgt spid="22">
                                            <p:txEl>
                                              <p:pRg st="8" end="8"/>
                                            </p:txEl>
                                          </p:spTgt>
                                        </p:tgtEl>
                                      </p:cBhvr>
                                    </p:animEffect>
                                  </p:childTnLst>
                                </p:cTn>
                              </p:par>
                              <p:par>
                                <p:cTn id="39" presetID="10" presetClass="entr" presetSubtype="0" fill="hold" nodeType="withEffect">
                                  <p:stCondLst>
                                    <p:cond delay="0"/>
                                  </p:stCondLst>
                                  <p:childTnLst>
                                    <p:set>
                                      <p:cBhvr>
                                        <p:cTn id="40" dur="1" fill="hold">
                                          <p:stCondLst>
                                            <p:cond delay="0"/>
                                          </p:stCondLst>
                                        </p:cTn>
                                        <p:tgtEl>
                                          <p:spTgt spid="22">
                                            <p:txEl>
                                              <p:pRg st="9" end="9"/>
                                            </p:txEl>
                                          </p:spTgt>
                                        </p:tgtEl>
                                        <p:attrNameLst>
                                          <p:attrName>style.visibility</p:attrName>
                                        </p:attrNameLst>
                                      </p:cBhvr>
                                      <p:to>
                                        <p:strVal val="visible"/>
                                      </p:to>
                                    </p:set>
                                    <p:animEffect transition="in" filter="fade">
                                      <p:cBhvr>
                                        <p:cTn id="41" dur="500"/>
                                        <p:tgtEl>
                                          <p:spTgt spid="22">
                                            <p:txEl>
                                              <p:pRg st="9" end="9"/>
                                            </p:txEl>
                                          </p:spTgt>
                                        </p:tgtEl>
                                      </p:cBhvr>
                                    </p:animEffect>
                                  </p:childTnLst>
                                </p:cTn>
                              </p:par>
                              <p:par>
                                <p:cTn id="42" presetID="10" presetClass="entr" presetSubtype="0" fill="hold" nodeType="withEffect">
                                  <p:stCondLst>
                                    <p:cond delay="0"/>
                                  </p:stCondLst>
                                  <p:childTnLst>
                                    <p:set>
                                      <p:cBhvr>
                                        <p:cTn id="43" dur="1" fill="hold">
                                          <p:stCondLst>
                                            <p:cond delay="0"/>
                                          </p:stCondLst>
                                        </p:cTn>
                                        <p:tgtEl>
                                          <p:spTgt spid="22">
                                            <p:txEl>
                                              <p:pRg st="10" end="10"/>
                                            </p:txEl>
                                          </p:spTgt>
                                        </p:tgtEl>
                                        <p:attrNameLst>
                                          <p:attrName>style.visibility</p:attrName>
                                        </p:attrNameLst>
                                      </p:cBhvr>
                                      <p:to>
                                        <p:strVal val="visible"/>
                                      </p:to>
                                    </p:set>
                                    <p:animEffect transition="in" filter="fade">
                                      <p:cBhvr>
                                        <p:cTn id="44" dur="500"/>
                                        <p:tgtEl>
                                          <p:spTgt spid="22">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8">
            <a:extLst>
              <a:ext uri="{FF2B5EF4-FFF2-40B4-BE49-F238E27FC236}">
                <a16:creationId xmlns:a16="http://schemas.microsoft.com/office/drawing/2014/main" id="{4D15A05D-127F-457A-ABAF-42B6C7ED8FEE}"/>
              </a:ext>
            </a:extLst>
          </p:cNvPr>
          <p:cNvSpPr>
            <a:spLocks noGrp="1"/>
          </p:cNvSpPr>
          <p:nvPr>
            <p:ph type="title"/>
          </p:nvPr>
        </p:nvSpPr>
        <p:spPr/>
        <p:txBody>
          <a:bodyPr/>
          <a:lstStyle/>
          <a:p>
            <a:r>
              <a:rPr lang="nl-BE" dirty="0"/>
              <a:t>Algemene aanpak – 2) Duurzaam voorzien</a:t>
            </a:r>
          </a:p>
        </p:txBody>
      </p:sp>
      <p:sp>
        <p:nvSpPr>
          <p:cNvPr id="22" name="Tekstvak 21">
            <a:extLst>
              <a:ext uri="{FF2B5EF4-FFF2-40B4-BE49-F238E27FC236}">
                <a16:creationId xmlns:a16="http://schemas.microsoft.com/office/drawing/2014/main" id="{D9FF761A-775E-1125-32AA-16E95A15FF32}"/>
              </a:ext>
            </a:extLst>
          </p:cNvPr>
          <p:cNvSpPr txBox="1"/>
          <p:nvPr/>
        </p:nvSpPr>
        <p:spPr>
          <a:xfrm>
            <a:off x="5305331" y="1717020"/>
            <a:ext cx="6355533" cy="4718452"/>
          </a:xfrm>
          <a:prstGeom prst="rect">
            <a:avLst/>
          </a:prstGeom>
          <a:noFill/>
        </p:spPr>
        <p:txBody>
          <a:bodyPr wrap="square" lIns="0" tIns="0" rIns="0" bIns="0" rtlCol="0">
            <a:noAutofit/>
          </a:bodyPr>
          <a:lstStyle/>
          <a:p>
            <a:r>
              <a:rPr lang="nl-BE" sz="2800" b="1" u="none" strike="noStrike" baseline="30000" dirty="0">
                <a:solidFill>
                  <a:srgbClr val="000000"/>
                </a:solidFill>
                <a:latin typeface="Arial" panose="020B0604020202020204" pitchFamily="34" charset="0"/>
              </a:rPr>
              <a:t>Optimaal ontwerp koelcentrale</a:t>
            </a:r>
          </a:p>
          <a:p>
            <a:pPr marL="342900" indent="-342900">
              <a:buFont typeface="Arial" panose="020B0604020202020204" pitchFamily="34" charset="0"/>
              <a:buChar char="•"/>
            </a:pPr>
            <a:r>
              <a:rPr lang="nl-BE" sz="2400" baseline="30000" dirty="0">
                <a:solidFill>
                  <a:srgbClr val="000000"/>
                </a:solidFill>
                <a:latin typeface="Arial" panose="020B0604020202020204" pitchFamily="34" charset="0"/>
                <a:sym typeface="Wingdings" panose="05000000000000000000" pitchFamily="2" charset="2"/>
              </a:rPr>
              <a:t>Optimaal aantal temperatuurniveaus bepalen (TCO) en optimale tussentemperaturen vastleggen</a:t>
            </a:r>
            <a:endParaRPr lang="nl-BE" sz="2400" b="1" u="none" strike="noStrike" baseline="30000" dirty="0">
              <a:solidFill>
                <a:srgbClr val="000000"/>
              </a:solidFill>
              <a:latin typeface="Arial" panose="020B0604020202020204" pitchFamily="34" charset="0"/>
            </a:endParaRPr>
          </a:p>
          <a:p>
            <a:endParaRPr lang="nl-BE" sz="2400" baseline="30000" dirty="0">
              <a:solidFill>
                <a:srgbClr val="000000"/>
              </a:solidFill>
              <a:latin typeface="Arial" panose="020B0604020202020204" pitchFamily="34" charset="0"/>
            </a:endParaRPr>
          </a:p>
          <a:p>
            <a:pPr marL="342900" indent="-342900">
              <a:buFont typeface="Arial" panose="020B0604020202020204" pitchFamily="34" charset="0"/>
              <a:buChar char="•"/>
            </a:pPr>
            <a:endParaRPr lang="nl-BE" sz="2400" u="none" strike="noStrike" baseline="30000" dirty="0">
              <a:solidFill>
                <a:srgbClr val="000000"/>
              </a:solidFill>
              <a:latin typeface="Arial" panose="020B0604020202020204" pitchFamily="34" charset="0"/>
            </a:endParaRPr>
          </a:p>
          <a:p>
            <a:pPr marL="800100" lvl="1" indent="-342900">
              <a:buFont typeface="Arial" panose="020B0604020202020204" pitchFamily="34" charset="0"/>
              <a:buChar char="•"/>
            </a:pPr>
            <a:endParaRPr lang="nl-BE" sz="2400" u="none" strike="noStrike" baseline="30000" dirty="0">
              <a:solidFill>
                <a:srgbClr val="000000"/>
              </a:solidFill>
              <a:latin typeface="Arial" panose="020B0604020202020204" pitchFamily="34" charset="0"/>
            </a:endParaRPr>
          </a:p>
        </p:txBody>
      </p:sp>
      <p:grpSp>
        <p:nvGrpSpPr>
          <p:cNvPr id="15" name="Groep 14">
            <a:extLst>
              <a:ext uri="{FF2B5EF4-FFF2-40B4-BE49-F238E27FC236}">
                <a16:creationId xmlns:a16="http://schemas.microsoft.com/office/drawing/2014/main" id="{93A59E6A-F7D5-E3E2-B4AC-88E0B288A615}"/>
              </a:ext>
            </a:extLst>
          </p:cNvPr>
          <p:cNvGrpSpPr/>
          <p:nvPr/>
        </p:nvGrpSpPr>
        <p:grpSpPr>
          <a:xfrm>
            <a:off x="119117" y="2556059"/>
            <a:ext cx="11955354" cy="4353998"/>
            <a:chOff x="119117" y="2556059"/>
            <a:chExt cx="11955354" cy="4353998"/>
          </a:xfrm>
        </p:grpSpPr>
        <p:pic>
          <p:nvPicPr>
            <p:cNvPr id="13" name="Afbeelding 12">
              <a:extLst>
                <a:ext uri="{FF2B5EF4-FFF2-40B4-BE49-F238E27FC236}">
                  <a16:creationId xmlns:a16="http://schemas.microsoft.com/office/drawing/2014/main" id="{F4DFFD36-0F54-4F73-2C27-DAC7A70109FB}"/>
                </a:ext>
              </a:extLst>
            </p:cNvPr>
            <p:cNvPicPr>
              <a:picLocks noChangeAspect="1"/>
            </p:cNvPicPr>
            <p:nvPr/>
          </p:nvPicPr>
          <p:blipFill>
            <a:blip r:embed="rId2"/>
            <a:stretch>
              <a:fillRect/>
            </a:stretch>
          </p:blipFill>
          <p:spPr>
            <a:xfrm>
              <a:off x="119117" y="2556059"/>
              <a:ext cx="11955354" cy="4353998"/>
            </a:xfrm>
            <a:prstGeom prst="rect">
              <a:avLst/>
            </a:prstGeom>
          </p:spPr>
        </p:pic>
        <p:sp>
          <p:nvSpPr>
            <p:cNvPr id="11" name="Tekstvak 10">
              <a:extLst>
                <a:ext uri="{FF2B5EF4-FFF2-40B4-BE49-F238E27FC236}">
                  <a16:creationId xmlns:a16="http://schemas.microsoft.com/office/drawing/2014/main" id="{F50FC4E9-1FB8-1C51-15C5-908D40FA8AA4}"/>
                </a:ext>
              </a:extLst>
            </p:cNvPr>
            <p:cNvSpPr txBox="1"/>
            <p:nvPr/>
          </p:nvSpPr>
          <p:spPr>
            <a:xfrm>
              <a:off x="516054" y="4146484"/>
              <a:ext cx="2254313" cy="1276537"/>
            </a:xfrm>
            <a:prstGeom prst="rect">
              <a:avLst/>
            </a:prstGeom>
            <a:solidFill>
              <a:schemeClr val="bg1"/>
            </a:solidFill>
          </p:spPr>
          <p:txBody>
            <a:bodyPr wrap="square" lIns="0" tIns="0" rIns="0" bIns="0" rtlCol="0">
              <a:noAutofit/>
            </a:bodyPr>
            <a:lstStyle/>
            <a:p>
              <a:pPr marR="0" algn="l" rtl="0">
                <a:lnSpc>
                  <a:spcPct val="150000"/>
                </a:lnSpc>
              </a:pPr>
              <a:endParaRPr lang="nl-BE" baseline="30000" dirty="0">
                <a:solidFill>
                  <a:srgbClr val="000000"/>
                </a:solidFill>
                <a:latin typeface="Arial" panose="020B0604020202020204" pitchFamily="34" charset="0"/>
              </a:endParaRPr>
            </a:p>
            <a:p>
              <a:pPr marR="0" algn="l" rtl="0">
                <a:lnSpc>
                  <a:spcPct val="150000"/>
                </a:lnSpc>
              </a:pPr>
              <a:r>
                <a:rPr lang="nl-BE" baseline="30000" dirty="0">
                  <a:solidFill>
                    <a:srgbClr val="000000"/>
                  </a:solidFill>
                  <a:latin typeface="Arial" panose="020B0604020202020204" pitchFamily="34" charset="0"/>
                </a:rPr>
                <a:t>CONCEPT 1, Twee niveaus</a:t>
              </a:r>
            </a:p>
            <a:p>
              <a:pPr marR="0" algn="l" rtl="0">
                <a:lnSpc>
                  <a:spcPct val="150000"/>
                </a:lnSpc>
              </a:pPr>
              <a:r>
                <a:rPr lang="nl-BE" sz="1800" i="0" u="none" strike="noStrike" baseline="30000" dirty="0">
                  <a:solidFill>
                    <a:srgbClr val="000000"/>
                  </a:solidFill>
                  <a:latin typeface="Arial" panose="020B0604020202020204" pitchFamily="34" charset="0"/>
                </a:rPr>
                <a:t>CONCEPT 2, Twee niveaus</a:t>
              </a:r>
            </a:p>
            <a:p>
              <a:pPr marR="0" algn="l" rtl="0">
                <a:lnSpc>
                  <a:spcPct val="150000"/>
                </a:lnSpc>
              </a:pPr>
              <a:r>
                <a:rPr lang="nl-BE" baseline="30000" dirty="0">
                  <a:solidFill>
                    <a:srgbClr val="000000"/>
                  </a:solidFill>
                  <a:latin typeface="Arial" panose="020B0604020202020204" pitchFamily="34" charset="0"/>
                </a:rPr>
                <a:t>CONCEPT 1, Eén niveau</a:t>
              </a:r>
            </a:p>
            <a:p>
              <a:pPr marR="0" algn="l" rtl="0">
                <a:lnSpc>
                  <a:spcPct val="150000"/>
                </a:lnSpc>
              </a:pPr>
              <a:r>
                <a:rPr lang="nl-BE" sz="1800" i="0" u="none" strike="noStrike" baseline="30000" dirty="0">
                  <a:solidFill>
                    <a:srgbClr val="000000"/>
                  </a:solidFill>
                  <a:latin typeface="Arial" panose="020B0604020202020204" pitchFamily="34" charset="0"/>
                </a:rPr>
                <a:t>CONCEPT 2, Eén niveau</a:t>
              </a:r>
            </a:p>
          </p:txBody>
        </p:sp>
        <p:sp>
          <p:nvSpPr>
            <p:cNvPr id="14" name="Rechthoek 13">
              <a:extLst>
                <a:ext uri="{FF2B5EF4-FFF2-40B4-BE49-F238E27FC236}">
                  <a16:creationId xmlns:a16="http://schemas.microsoft.com/office/drawing/2014/main" id="{AFC8E7EF-1D49-8DE4-949D-EF626DDF4844}"/>
                </a:ext>
              </a:extLst>
            </p:cNvPr>
            <p:cNvSpPr/>
            <p:nvPr/>
          </p:nvSpPr>
          <p:spPr>
            <a:xfrm>
              <a:off x="3105339" y="2815628"/>
              <a:ext cx="669956" cy="330451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grpSp>
      <p:sp>
        <p:nvSpPr>
          <p:cNvPr id="16" name="Tekstvak 15">
            <a:extLst>
              <a:ext uri="{FF2B5EF4-FFF2-40B4-BE49-F238E27FC236}">
                <a16:creationId xmlns:a16="http://schemas.microsoft.com/office/drawing/2014/main" id="{436C7BE5-932E-6771-6937-FE64A46A6D3F}"/>
              </a:ext>
            </a:extLst>
          </p:cNvPr>
          <p:cNvSpPr txBox="1"/>
          <p:nvPr/>
        </p:nvSpPr>
        <p:spPr>
          <a:xfrm>
            <a:off x="2770367" y="1513462"/>
            <a:ext cx="6215583" cy="407115"/>
          </a:xfrm>
          <a:prstGeom prst="rect">
            <a:avLst/>
          </a:prstGeom>
          <a:noFill/>
        </p:spPr>
        <p:txBody>
          <a:bodyPr wrap="square" lIns="0" tIns="0" rIns="0" bIns="0" rtlCol="0">
            <a:noAutofit/>
          </a:bodyPr>
          <a:lstStyle/>
          <a:p>
            <a:pPr marR="0" algn="l" rtl="0"/>
            <a:r>
              <a:rPr lang="nl-BE" sz="3200" b="1" i="0" u="none" strike="noStrike" baseline="30000" dirty="0">
                <a:solidFill>
                  <a:schemeClr val="tx2"/>
                </a:solidFill>
                <a:latin typeface="Arial" panose="020B0604020202020204" pitchFamily="34" charset="0"/>
              </a:rPr>
              <a:t>Case voorbeeld</a:t>
            </a:r>
            <a:endParaRPr lang="nl-BE" sz="2800" u="none" strike="noStrike" baseline="30000" dirty="0">
              <a:solidFill>
                <a:schemeClr val="tx2"/>
              </a:solidFill>
              <a:latin typeface="Arial" panose="020B0604020202020204" pitchFamily="34" charset="0"/>
            </a:endParaRPr>
          </a:p>
          <a:p>
            <a:pPr marL="800100" lvl="1" indent="-342900">
              <a:buFont typeface="Arial" panose="020B0604020202020204" pitchFamily="34" charset="0"/>
              <a:buChar char="•"/>
            </a:pPr>
            <a:endParaRPr lang="nl-BE" sz="2400" u="none" strike="noStrike" baseline="30000" dirty="0">
              <a:solidFill>
                <a:srgbClr val="000000"/>
              </a:solidFill>
              <a:latin typeface="Arial" panose="020B0604020202020204" pitchFamily="34" charset="0"/>
            </a:endParaRPr>
          </a:p>
        </p:txBody>
      </p:sp>
    </p:spTree>
    <p:extLst>
      <p:ext uri="{BB962C8B-B14F-4D97-AF65-F5344CB8AC3E}">
        <p14:creationId xmlns:p14="http://schemas.microsoft.com/office/powerpoint/2010/main" val="2155346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afbeelding 1">
            <a:extLst>
              <a:ext uri="{FF2B5EF4-FFF2-40B4-BE49-F238E27FC236}">
                <a16:creationId xmlns:a16="http://schemas.microsoft.com/office/drawing/2014/main" id="{8C9EC9EE-A19D-4025-83AE-3F9C14620A75}"/>
              </a:ext>
            </a:extLst>
          </p:cNvPr>
          <p:cNvSpPr>
            <a:spLocks noGrp="1"/>
          </p:cNvSpPr>
          <p:nvPr>
            <p:ph type="pic" sz="quarter" idx="14"/>
          </p:nvPr>
        </p:nvSpPr>
        <p:spPr/>
      </p:sp>
      <p:pic>
        <p:nvPicPr>
          <p:cNvPr id="7" name="Tijdelijke aanduiding voor afbeelding 6">
            <a:extLst>
              <a:ext uri="{FF2B5EF4-FFF2-40B4-BE49-F238E27FC236}">
                <a16:creationId xmlns:a16="http://schemas.microsoft.com/office/drawing/2014/main" id="{5BFDACB1-FBEE-4273-9B7C-EA8EC90F96C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2362" y="-930"/>
            <a:ext cx="12191226" cy="6857999"/>
          </a:xfrm>
          <a:prstGeom prst="rect">
            <a:avLst/>
          </a:prstGeom>
          <a:solidFill>
            <a:schemeClr val="bg1">
              <a:lumMod val="95000"/>
            </a:schemeClr>
          </a:solidFill>
        </p:spPr>
      </p:pic>
      <p:sp>
        <p:nvSpPr>
          <p:cNvPr id="5" name="Rechthoek 4">
            <a:extLst>
              <a:ext uri="{FF2B5EF4-FFF2-40B4-BE49-F238E27FC236}">
                <a16:creationId xmlns:a16="http://schemas.microsoft.com/office/drawing/2014/main" id="{6236C81D-47C8-4D60-9E70-86CD67191969}"/>
              </a:ext>
            </a:extLst>
          </p:cNvPr>
          <p:cNvSpPr/>
          <p:nvPr/>
        </p:nvSpPr>
        <p:spPr>
          <a:xfrm>
            <a:off x="1" y="3649906"/>
            <a:ext cx="4872037" cy="320809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6" name="Graphic 5">
            <a:extLst>
              <a:ext uri="{FF2B5EF4-FFF2-40B4-BE49-F238E27FC236}">
                <a16:creationId xmlns:a16="http://schemas.microsoft.com/office/drawing/2014/main" id="{CB066C84-C7B9-4079-803D-948064F9B3F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718697" y="3162572"/>
            <a:ext cx="3472529" cy="3695427"/>
          </a:xfrm>
          <a:prstGeom prst="rect">
            <a:avLst/>
          </a:prstGeom>
        </p:spPr>
      </p:pic>
      <p:sp>
        <p:nvSpPr>
          <p:cNvPr id="4" name="Titel 3">
            <a:extLst>
              <a:ext uri="{FF2B5EF4-FFF2-40B4-BE49-F238E27FC236}">
                <a16:creationId xmlns:a16="http://schemas.microsoft.com/office/drawing/2014/main" id="{DDE5AA0E-7F67-465B-89B5-B3F17D6A729A}"/>
              </a:ext>
            </a:extLst>
          </p:cNvPr>
          <p:cNvSpPr>
            <a:spLocks noGrp="1"/>
          </p:cNvSpPr>
          <p:nvPr>
            <p:ph type="title"/>
          </p:nvPr>
        </p:nvSpPr>
        <p:spPr/>
        <p:txBody>
          <a:bodyPr/>
          <a:lstStyle/>
          <a:p>
            <a:r>
              <a:rPr lang="nl-BE" dirty="0"/>
              <a:t>Encon &amp; Mezelf</a:t>
            </a:r>
          </a:p>
        </p:txBody>
      </p:sp>
    </p:spTree>
    <p:extLst>
      <p:ext uri="{BB962C8B-B14F-4D97-AF65-F5344CB8AC3E}">
        <p14:creationId xmlns:p14="http://schemas.microsoft.com/office/powerpoint/2010/main" val="2847899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8">
            <a:extLst>
              <a:ext uri="{FF2B5EF4-FFF2-40B4-BE49-F238E27FC236}">
                <a16:creationId xmlns:a16="http://schemas.microsoft.com/office/drawing/2014/main" id="{4D15A05D-127F-457A-ABAF-42B6C7ED8FEE}"/>
              </a:ext>
            </a:extLst>
          </p:cNvPr>
          <p:cNvSpPr>
            <a:spLocks noGrp="1"/>
          </p:cNvSpPr>
          <p:nvPr>
            <p:ph type="title"/>
          </p:nvPr>
        </p:nvSpPr>
        <p:spPr/>
        <p:txBody>
          <a:bodyPr/>
          <a:lstStyle/>
          <a:p>
            <a:r>
              <a:rPr lang="nl-BE" dirty="0"/>
              <a:t>Algemene aanpak – 2) Duurzaam voorzien</a:t>
            </a:r>
          </a:p>
        </p:txBody>
      </p:sp>
      <p:sp>
        <p:nvSpPr>
          <p:cNvPr id="3" name="Tijdelijke aanduiding voor inhoud 2">
            <a:extLst>
              <a:ext uri="{FF2B5EF4-FFF2-40B4-BE49-F238E27FC236}">
                <a16:creationId xmlns:a16="http://schemas.microsoft.com/office/drawing/2014/main" id="{F3BD4492-57AF-4C3A-A5BB-59734659212D}"/>
              </a:ext>
            </a:extLst>
          </p:cNvPr>
          <p:cNvSpPr>
            <a:spLocks noGrp="1"/>
          </p:cNvSpPr>
          <p:nvPr>
            <p:ph idx="1"/>
          </p:nvPr>
        </p:nvSpPr>
        <p:spPr>
          <a:xfrm>
            <a:off x="972000" y="2052000"/>
            <a:ext cx="3904800" cy="1845298"/>
          </a:xfrm>
        </p:spPr>
        <p:txBody>
          <a:bodyPr/>
          <a:lstStyle/>
          <a:p>
            <a:pPr algn="ctr"/>
            <a:r>
              <a:rPr lang="nl-NL" dirty="0"/>
              <a:t>Trias energetica</a:t>
            </a:r>
            <a:endParaRPr lang="nl-NL" b="0" dirty="0"/>
          </a:p>
          <a:p>
            <a:pPr lvl="3" algn="ctr"/>
            <a:r>
              <a:rPr lang="nl-NL" b="0" dirty="0"/>
              <a:t>Minimaliseren energievraag</a:t>
            </a:r>
          </a:p>
          <a:p>
            <a:pPr lvl="3" algn="ctr"/>
            <a:r>
              <a:rPr lang="nl-NL" dirty="0"/>
              <a:t>Duurzaam voorzien energievraag</a:t>
            </a:r>
          </a:p>
          <a:p>
            <a:pPr lvl="3" algn="ctr"/>
            <a:r>
              <a:rPr lang="nl-NL" b="0" dirty="0"/>
              <a:t>Fossiele voorziening optimaliseren</a:t>
            </a:r>
          </a:p>
        </p:txBody>
      </p:sp>
      <p:pic>
        <p:nvPicPr>
          <p:cNvPr id="8" name="Afbeelding 7" descr="Trias Energetica - energiezuinig bouwen - Van Tilburg">
            <a:extLst>
              <a:ext uri="{FF2B5EF4-FFF2-40B4-BE49-F238E27FC236}">
                <a16:creationId xmlns:a16="http://schemas.microsoft.com/office/drawing/2014/main" id="{680BB2E7-ECDC-4C95-A655-99B374AF4BDC}"/>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558587" y="3773011"/>
            <a:ext cx="2933065" cy="2710815"/>
          </a:xfrm>
          <a:prstGeom prst="rect">
            <a:avLst/>
          </a:prstGeom>
          <a:noFill/>
          <a:ln>
            <a:noFill/>
          </a:ln>
        </p:spPr>
      </p:pic>
      <p:sp>
        <p:nvSpPr>
          <p:cNvPr id="22" name="Tekstvak 21">
            <a:extLst>
              <a:ext uri="{FF2B5EF4-FFF2-40B4-BE49-F238E27FC236}">
                <a16:creationId xmlns:a16="http://schemas.microsoft.com/office/drawing/2014/main" id="{D9FF761A-775E-1125-32AA-16E95A15FF32}"/>
              </a:ext>
            </a:extLst>
          </p:cNvPr>
          <p:cNvSpPr txBox="1"/>
          <p:nvPr/>
        </p:nvSpPr>
        <p:spPr>
          <a:xfrm>
            <a:off x="5323438" y="2051999"/>
            <a:ext cx="6355533" cy="4718452"/>
          </a:xfrm>
          <a:prstGeom prst="rect">
            <a:avLst/>
          </a:prstGeom>
          <a:noFill/>
        </p:spPr>
        <p:txBody>
          <a:bodyPr wrap="square" lIns="0" tIns="0" rIns="0" bIns="0" rtlCol="0">
            <a:noAutofit/>
          </a:bodyPr>
          <a:lstStyle/>
          <a:p>
            <a:pPr marR="0" algn="l" rtl="0"/>
            <a:r>
              <a:rPr lang="nl-BE" sz="2800" b="1" i="0" u="none" strike="noStrike" baseline="30000" dirty="0">
                <a:solidFill>
                  <a:srgbClr val="000000"/>
                </a:solidFill>
                <a:latin typeface="Arial" panose="020B0604020202020204" pitchFamily="34" charset="0"/>
              </a:rPr>
              <a:t>Kan er </a:t>
            </a:r>
            <a:r>
              <a:rPr lang="nl-BE" sz="2800" b="1" i="0" u="none" strike="noStrike" baseline="30000" dirty="0" err="1">
                <a:solidFill>
                  <a:srgbClr val="000000"/>
                </a:solidFill>
                <a:latin typeface="Arial" panose="020B0604020202020204" pitchFamily="34" charset="0"/>
              </a:rPr>
              <a:t>kouderecuperatie</a:t>
            </a:r>
            <a:r>
              <a:rPr lang="nl-BE" sz="2800" b="1" i="0" u="none" strike="noStrike" baseline="30000" dirty="0">
                <a:solidFill>
                  <a:srgbClr val="000000"/>
                </a:solidFill>
                <a:latin typeface="Arial" panose="020B0604020202020204" pitchFamily="34" charset="0"/>
              </a:rPr>
              <a:t> toegepast worden?</a:t>
            </a:r>
          </a:p>
          <a:p>
            <a:pPr marL="342900" marR="0" indent="-342900" algn="l" rtl="0">
              <a:buFont typeface="Arial" panose="020B0604020202020204" pitchFamily="34" charset="0"/>
              <a:buChar char="•"/>
            </a:pPr>
            <a:r>
              <a:rPr lang="nl-BE" sz="2400" baseline="30000" dirty="0">
                <a:solidFill>
                  <a:srgbClr val="000000"/>
                </a:solidFill>
                <a:latin typeface="Arial" panose="020B0604020202020204" pitchFamily="34" charset="0"/>
              </a:rPr>
              <a:t>Meerdere temperatuurniveaus, in stappen opwarmen / koelen en zo koude recupereren</a:t>
            </a:r>
          </a:p>
          <a:p>
            <a:endParaRPr lang="nl-BE" sz="2400" b="1" i="0" baseline="30000" dirty="0">
              <a:solidFill>
                <a:srgbClr val="000000"/>
              </a:solidFill>
              <a:latin typeface="Arial" panose="020B0604020202020204" pitchFamily="34" charset="0"/>
            </a:endParaRPr>
          </a:p>
          <a:p>
            <a:r>
              <a:rPr lang="nl-BE" sz="2800" b="1" u="none" strike="noStrike" baseline="30000" dirty="0">
                <a:solidFill>
                  <a:srgbClr val="000000"/>
                </a:solidFill>
                <a:latin typeface="Arial" panose="020B0604020202020204" pitchFamily="34" charset="0"/>
              </a:rPr>
              <a:t>Zijn er efficiëntere vormen van koeling (dan compressie)</a:t>
            </a:r>
          </a:p>
          <a:p>
            <a:pPr marL="342900" indent="-342900">
              <a:buFont typeface="Arial" panose="020B0604020202020204" pitchFamily="34" charset="0"/>
              <a:buChar char="•"/>
            </a:pPr>
            <a:r>
              <a:rPr lang="nl-BE" sz="2400" u="none" strike="noStrike" baseline="30000" dirty="0">
                <a:solidFill>
                  <a:srgbClr val="000000"/>
                </a:solidFill>
                <a:latin typeface="Arial" panose="020B0604020202020204" pitchFamily="34" charset="0"/>
              </a:rPr>
              <a:t>Enthalpiewiel onderzocht</a:t>
            </a:r>
          </a:p>
          <a:p>
            <a:endParaRPr lang="nl-BE" sz="2400" baseline="30000" dirty="0">
              <a:solidFill>
                <a:srgbClr val="000000"/>
              </a:solidFill>
              <a:latin typeface="Arial" panose="020B0604020202020204" pitchFamily="34" charset="0"/>
            </a:endParaRPr>
          </a:p>
          <a:p>
            <a:r>
              <a:rPr lang="nl-BE" sz="2800" b="1" u="none" strike="noStrike" baseline="30000" dirty="0">
                <a:solidFill>
                  <a:srgbClr val="000000"/>
                </a:solidFill>
                <a:latin typeface="Arial" panose="020B0604020202020204" pitchFamily="34" charset="0"/>
              </a:rPr>
              <a:t>Optimaal ontwerp koelcentrale</a:t>
            </a:r>
          </a:p>
          <a:p>
            <a:pPr marL="342900" indent="-342900">
              <a:buFont typeface="Arial" panose="020B0604020202020204" pitchFamily="34" charset="0"/>
              <a:buChar char="•"/>
            </a:pPr>
            <a:r>
              <a:rPr lang="nl-BE" sz="2400" u="none" strike="noStrike" baseline="30000" dirty="0">
                <a:solidFill>
                  <a:srgbClr val="000000"/>
                </a:solidFill>
                <a:latin typeface="Arial" panose="020B0604020202020204" pitchFamily="34" charset="0"/>
              </a:rPr>
              <a:t>Dimensioneringsberekening uitgevoerd</a:t>
            </a:r>
          </a:p>
          <a:p>
            <a:pPr marL="342900" indent="-342900">
              <a:buFont typeface="Arial" panose="020B0604020202020204" pitchFamily="34" charset="0"/>
              <a:buChar char="•"/>
            </a:pPr>
            <a:r>
              <a:rPr lang="nl-BE" sz="2400" u="none" strike="noStrike" baseline="30000" dirty="0" err="1">
                <a:solidFill>
                  <a:srgbClr val="000000"/>
                </a:solidFill>
                <a:latin typeface="Arial" panose="020B0604020202020204" pitchFamily="34" charset="0"/>
              </a:rPr>
              <a:t>Kouderecuperatie</a:t>
            </a:r>
            <a:r>
              <a:rPr lang="nl-BE" sz="2400" u="none" strike="noStrike" baseline="30000" dirty="0">
                <a:solidFill>
                  <a:srgbClr val="000000"/>
                </a:solidFill>
                <a:latin typeface="Arial" panose="020B0604020202020204" pitchFamily="34" charset="0"/>
              </a:rPr>
              <a:t> &amp; beperkte afstanden </a:t>
            </a:r>
            <a:r>
              <a:rPr lang="nl-BE" sz="2400" u="none" strike="noStrike" baseline="30000" dirty="0">
                <a:solidFill>
                  <a:srgbClr val="000000"/>
                </a:solidFill>
                <a:latin typeface="Arial" panose="020B0604020202020204" pitchFamily="34" charset="0"/>
                <a:sym typeface="Wingdings" panose="05000000000000000000" pitchFamily="2" charset="2"/>
              </a:rPr>
              <a:t> centraliseren!</a:t>
            </a:r>
            <a:br>
              <a:rPr lang="nl-BE" sz="2400" u="none" strike="noStrike" baseline="30000" dirty="0">
                <a:solidFill>
                  <a:srgbClr val="000000"/>
                </a:solidFill>
                <a:latin typeface="Arial" panose="020B0604020202020204" pitchFamily="34" charset="0"/>
                <a:sym typeface="Wingdings" panose="05000000000000000000" pitchFamily="2" charset="2"/>
              </a:rPr>
            </a:br>
            <a:r>
              <a:rPr lang="nl-BE" sz="2400" u="none" strike="noStrike" baseline="30000" dirty="0">
                <a:solidFill>
                  <a:srgbClr val="000000"/>
                </a:solidFill>
                <a:latin typeface="Arial" panose="020B0604020202020204" pitchFamily="34" charset="0"/>
                <a:sym typeface="Wingdings" panose="05000000000000000000" pitchFamily="2" charset="2"/>
              </a:rPr>
              <a:t> Ook schaalvoordelen</a:t>
            </a:r>
          </a:p>
          <a:p>
            <a:pPr marL="342900" indent="-342900">
              <a:buFont typeface="Arial" panose="020B0604020202020204" pitchFamily="34" charset="0"/>
              <a:buChar char="•"/>
            </a:pPr>
            <a:r>
              <a:rPr lang="nl-BE" sz="2400" baseline="30000" dirty="0">
                <a:solidFill>
                  <a:srgbClr val="000000"/>
                </a:solidFill>
                <a:latin typeface="Arial" panose="020B0604020202020204" pitchFamily="34" charset="0"/>
              </a:rPr>
              <a:t>Veiligheid: gewenst secundair medium </a:t>
            </a:r>
          </a:p>
          <a:p>
            <a:pPr marL="342900" indent="-342900">
              <a:buFont typeface="Arial" panose="020B0604020202020204" pitchFamily="34" charset="0"/>
              <a:buChar char="•"/>
            </a:pPr>
            <a:r>
              <a:rPr lang="nl-BE" sz="2400" baseline="30000" dirty="0">
                <a:solidFill>
                  <a:srgbClr val="000000"/>
                </a:solidFill>
                <a:latin typeface="Arial" panose="020B0604020202020204" pitchFamily="34" charset="0"/>
                <a:sym typeface="Wingdings" panose="05000000000000000000" pitchFamily="2" charset="2"/>
              </a:rPr>
              <a:t>Optimaal aantal temperatuurniveaus bepalen (TCO) en optimale tussentemperaturen vastleggen</a:t>
            </a:r>
          </a:p>
          <a:p>
            <a:pPr marL="342900" indent="-342900">
              <a:buFont typeface="Arial" panose="020B0604020202020204" pitchFamily="34" charset="0"/>
              <a:buChar char="•"/>
            </a:pPr>
            <a:r>
              <a:rPr lang="nl-BE" sz="2400" u="none" strike="noStrike" baseline="30000" dirty="0" err="1">
                <a:solidFill>
                  <a:srgbClr val="000000"/>
                </a:solidFill>
                <a:latin typeface="Arial" panose="020B0604020202020204" pitchFamily="34" charset="0"/>
                <a:sym typeface="Wingdings" panose="05000000000000000000" pitchFamily="2" charset="2"/>
              </a:rPr>
              <a:t>Desuperheaters</a:t>
            </a:r>
            <a:r>
              <a:rPr lang="nl-BE" sz="2400" u="none" strike="noStrike" baseline="30000" dirty="0">
                <a:solidFill>
                  <a:srgbClr val="000000"/>
                </a:solidFill>
                <a:latin typeface="Arial" panose="020B0604020202020204" pitchFamily="34" charset="0"/>
                <a:sym typeface="Wingdings" panose="05000000000000000000" pitchFamily="2" charset="2"/>
              </a:rPr>
              <a:t> voor EER-optimalisatie (niet warmterecuperatie)</a:t>
            </a:r>
          </a:p>
          <a:p>
            <a:pPr marL="342900" indent="-342900">
              <a:buFont typeface="Arial" panose="020B0604020202020204" pitchFamily="34" charset="0"/>
              <a:buChar char="•"/>
            </a:pPr>
            <a:endParaRPr lang="nl-BE" sz="2400" u="none" strike="noStrike" baseline="30000" dirty="0">
              <a:solidFill>
                <a:srgbClr val="000000"/>
              </a:solidFill>
              <a:latin typeface="Arial" panose="020B0604020202020204" pitchFamily="34" charset="0"/>
            </a:endParaRPr>
          </a:p>
          <a:p>
            <a:pPr marL="800100" lvl="1" indent="-342900">
              <a:buFont typeface="Arial" panose="020B0604020202020204" pitchFamily="34" charset="0"/>
              <a:buChar char="•"/>
            </a:pPr>
            <a:endParaRPr lang="nl-BE" sz="2400" u="none" strike="noStrike" baseline="30000" dirty="0">
              <a:solidFill>
                <a:srgbClr val="000000"/>
              </a:solidFill>
              <a:latin typeface="Arial" panose="020B0604020202020204" pitchFamily="34" charset="0"/>
            </a:endParaRPr>
          </a:p>
        </p:txBody>
      </p:sp>
      <p:sp>
        <p:nvSpPr>
          <p:cNvPr id="4" name="Tekstvak 3">
            <a:extLst>
              <a:ext uri="{FF2B5EF4-FFF2-40B4-BE49-F238E27FC236}">
                <a16:creationId xmlns:a16="http://schemas.microsoft.com/office/drawing/2014/main" id="{75BB8E5E-431D-DCD3-6070-AAE14F9489A7}"/>
              </a:ext>
            </a:extLst>
          </p:cNvPr>
          <p:cNvSpPr txBox="1"/>
          <p:nvPr/>
        </p:nvSpPr>
        <p:spPr>
          <a:xfrm>
            <a:off x="4776208" y="1488441"/>
            <a:ext cx="6215583" cy="407115"/>
          </a:xfrm>
          <a:prstGeom prst="rect">
            <a:avLst/>
          </a:prstGeom>
          <a:noFill/>
        </p:spPr>
        <p:txBody>
          <a:bodyPr wrap="square" lIns="0" tIns="0" rIns="0" bIns="0" rtlCol="0">
            <a:noAutofit/>
          </a:bodyPr>
          <a:lstStyle/>
          <a:p>
            <a:pPr marR="0" algn="l" rtl="0"/>
            <a:r>
              <a:rPr lang="nl-BE" sz="3200" b="1" i="0" u="none" strike="noStrike" baseline="30000" dirty="0">
                <a:solidFill>
                  <a:schemeClr val="tx2"/>
                </a:solidFill>
                <a:latin typeface="Arial" panose="020B0604020202020204" pitchFamily="34" charset="0"/>
              </a:rPr>
              <a:t>Case voorbeeld</a:t>
            </a:r>
            <a:endParaRPr lang="nl-BE" sz="2800" u="none" strike="noStrike" baseline="30000" dirty="0">
              <a:solidFill>
                <a:schemeClr val="tx2"/>
              </a:solidFill>
              <a:latin typeface="Arial" panose="020B0604020202020204" pitchFamily="34" charset="0"/>
            </a:endParaRPr>
          </a:p>
          <a:p>
            <a:pPr marL="800100" lvl="1" indent="-342900">
              <a:buFont typeface="Arial" panose="020B0604020202020204" pitchFamily="34" charset="0"/>
              <a:buChar char="•"/>
            </a:pPr>
            <a:endParaRPr lang="nl-BE" sz="2400" u="none" strike="noStrike" baseline="30000" dirty="0">
              <a:solidFill>
                <a:srgbClr val="000000"/>
              </a:solidFill>
              <a:latin typeface="Arial" panose="020B0604020202020204" pitchFamily="34" charset="0"/>
            </a:endParaRPr>
          </a:p>
        </p:txBody>
      </p:sp>
    </p:spTree>
    <p:extLst>
      <p:ext uri="{BB962C8B-B14F-4D97-AF65-F5344CB8AC3E}">
        <p14:creationId xmlns:p14="http://schemas.microsoft.com/office/powerpoint/2010/main" val="1169340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2">
                                            <p:txEl>
                                              <p:pRg st="11" end="11"/>
                                            </p:txEl>
                                          </p:spTgt>
                                        </p:tgtEl>
                                        <p:attrNameLst>
                                          <p:attrName>style.visibility</p:attrName>
                                        </p:attrNameLst>
                                      </p:cBhvr>
                                      <p:to>
                                        <p:strVal val="visible"/>
                                      </p:to>
                                    </p:set>
                                    <p:animEffect transition="in" filter="fade">
                                      <p:cBhvr>
                                        <p:cTn id="7" dur="500"/>
                                        <p:tgtEl>
                                          <p:spTgt spid="22">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8">
            <a:extLst>
              <a:ext uri="{FF2B5EF4-FFF2-40B4-BE49-F238E27FC236}">
                <a16:creationId xmlns:a16="http://schemas.microsoft.com/office/drawing/2014/main" id="{4D15A05D-127F-457A-ABAF-42B6C7ED8FEE}"/>
              </a:ext>
            </a:extLst>
          </p:cNvPr>
          <p:cNvSpPr>
            <a:spLocks noGrp="1"/>
          </p:cNvSpPr>
          <p:nvPr>
            <p:ph type="title"/>
          </p:nvPr>
        </p:nvSpPr>
        <p:spPr/>
        <p:txBody>
          <a:bodyPr/>
          <a:lstStyle/>
          <a:p>
            <a:r>
              <a:rPr lang="nl-BE" dirty="0"/>
              <a:t>Algemene aanpak – 3) Fossiele voorziening </a:t>
            </a:r>
            <a:r>
              <a:rPr lang="nl-BE" dirty="0" err="1"/>
              <a:t>optim</a:t>
            </a:r>
            <a:r>
              <a:rPr lang="nl-BE" dirty="0"/>
              <a:t>.</a:t>
            </a:r>
          </a:p>
        </p:txBody>
      </p:sp>
      <p:sp>
        <p:nvSpPr>
          <p:cNvPr id="3" name="Tijdelijke aanduiding voor inhoud 2">
            <a:extLst>
              <a:ext uri="{FF2B5EF4-FFF2-40B4-BE49-F238E27FC236}">
                <a16:creationId xmlns:a16="http://schemas.microsoft.com/office/drawing/2014/main" id="{F3BD4492-57AF-4C3A-A5BB-59734659212D}"/>
              </a:ext>
            </a:extLst>
          </p:cNvPr>
          <p:cNvSpPr>
            <a:spLocks noGrp="1"/>
          </p:cNvSpPr>
          <p:nvPr>
            <p:ph idx="1"/>
          </p:nvPr>
        </p:nvSpPr>
        <p:spPr>
          <a:xfrm>
            <a:off x="972000" y="2052000"/>
            <a:ext cx="3904800" cy="1845298"/>
          </a:xfrm>
        </p:spPr>
        <p:txBody>
          <a:bodyPr/>
          <a:lstStyle/>
          <a:p>
            <a:pPr algn="ctr"/>
            <a:r>
              <a:rPr lang="nl-NL" dirty="0"/>
              <a:t>Trias energetica</a:t>
            </a:r>
            <a:endParaRPr lang="nl-NL" b="0" dirty="0"/>
          </a:p>
          <a:p>
            <a:pPr lvl="3" algn="ctr"/>
            <a:r>
              <a:rPr lang="nl-NL" b="0" dirty="0"/>
              <a:t>Minimaliseren energievraag</a:t>
            </a:r>
          </a:p>
          <a:p>
            <a:pPr lvl="3" algn="ctr"/>
            <a:r>
              <a:rPr lang="nl-NL" b="0" dirty="0"/>
              <a:t>Duurzaam voorzien energievraag</a:t>
            </a:r>
          </a:p>
          <a:p>
            <a:pPr lvl="3" algn="ctr"/>
            <a:r>
              <a:rPr lang="nl-NL" dirty="0"/>
              <a:t>Fossiele voorziening optimaliseren</a:t>
            </a:r>
          </a:p>
        </p:txBody>
      </p:sp>
      <p:pic>
        <p:nvPicPr>
          <p:cNvPr id="8" name="Afbeelding 7" descr="Trias Energetica - energiezuinig bouwen - Van Tilburg">
            <a:extLst>
              <a:ext uri="{FF2B5EF4-FFF2-40B4-BE49-F238E27FC236}">
                <a16:creationId xmlns:a16="http://schemas.microsoft.com/office/drawing/2014/main" id="{680BB2E7-ECDC-4C95-A655-99B374AF4BDC}"/>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558587" y="3773011"/>
            <a:ext cx="2933065" cy="2710815"/>
          </a:xfrm>
          <a:prstGeom prst="rect">
            <a:avLst/>
          </a:prstGeom>
          <a:noFill/>
          <a:ln>
            <a:noFill/>
          </a:ln>
        </p:spPr>
      </p:pic>
      <p:sp>
        <p:nvSpPr>
          <p:cNvPr id="22" name="Tekstvak 21">
            <a:extLst>
              <a:ext uri="{FF2B5EF4-FFF2-40B4-BE49-F238E27FC236}">
                <a16:creationId xmlns:a16="http://schemas.microsoft.com/office/drawing/2014/main" id="{D9FF761A-775E-1125-32AA-16E95A15FF32}"/>
              </a:ext>
            </a:extLst>
          </p:cNvPr>
          <p:cNvSpPr txBox="1"/>
          <p:nvPr/>
        </p:nvSpPr>
        <p:spPr>
          <a:xfrm>
            <a:off x="5323438" y="2051999"/>
            <a:ext cx="6355533" cy="4240159"/>
          </a:xfrm>
          <a:prstGeom prst="rect">
            <a:avLst/>
          </a:prstGeom>
          <a:noFill/>
        </p:spPr>
        <p:txBody>
          <a:bodyPr wrap="square" lIns="0" tIns="0" rIns="0" bIns="0" rtlCol="0">
            <a:noAutofit/>
          </a:bodyPr>
          <a:lstStyle/>
          <a:p>
            <a:pPr marR="0" algn="l" rtl="0"/>
            <a:r>
              <a:rPr lang="nl-BE" sz="2800" b="1" i="0" u="none" strike="noStrike" baseline="30000" dirty="0">
                <a:solidFill>
                  <a:srgbClr val="000000"/>
                </a:solidFill>
                <a:latin typeface="Arial" panose="020B0604020202020204" pitchFamily="34" charset="0"/>
              </a:rPr>
              <a:t>Minder van toepassing op koelcentrales, maar wel:</a:t>
            </a:r>
          </a:p>
          <a:p>
            <a:pPr marL="342900" marR="0" indent="-342900" algn="l" rtl="0">
              <a:buFont typeface="Arial" panose="020B0604020202020204" pitchFamily="34" charset="0"/>
              <a:buChar char="•"/>
            </a:pPr>
            <a:r>
              <a:rPr lang="nl-BE" sz="2400" baseline="30000" dirty="0">
                <a:solidFill>
                  <a:srgbClr val="000000"/>
                </a:solidFill>
                <a:latin typeface="Arial" panose="020B0604020202020204" pitchFamily="34" charset="0"/>
              </a:rPr>
              <a:t>Lokale hernieuwbare elektriciteit</a:t>
            </a:r>
          </a:p>
          <a:p>
            <a:pPr marL="342900" marR="0" indent="-342900" algn="l" rtl="0">
              <a:buFont typeface="Arial" panose="020B0604020202020204" pitchFamily="34" charset="0"/>
              <a:buChar char="•"/>
            </a:pPr>
            <a:r>
              <a:rPr lang="nl-BE" sz="2400" baseline="30000" dirty="0">
                <a:solidFill>
                  <a:srgbClr val="000000"/>
                </a:solidFill>
                <a:latin typeface="Arial" panose="020B0604020202020204" pitchFamily="34" charset="0"/>
              </a:rPr>
              <a:t>Groene aankoop</a:t>
            </a:r>
          </a:p>
          <a:p>
            <a:pPr marR="0" algn="l" rtl="0"/>
            <a:endParaRPr lang="nl-BE" sz="2400" b="1" i="0" baseline="30000" dirty="0">
              <a:solidFill>
                <a:srgbClr val="000000"/>
              </a:solidFill>
              <a:latin typeface="Arial" panose="020B0604020202020204" pitchFamily="34" charset="0"/>
            </a:endParaRPr>
          </a:p>
          <a:p>
            <a:r>
              <a:rPr lang="nl-BE" sz="2800" b="1" u="none" strike="noStrike" baseline="30000" dirty="0">
                <a:solidFill>
                  <a:srgbClr val="000000"/>
                </a:solidFill>
                <a:latin typeface="Arial" panose="020B0604020202020204" pitchFamily="34" charset="0"/>
              </a:rPr>
              <a:t>Restwarmterecuperatie</a:t>
            </a:r>
          </a:p>
          <a:p>
            <a:pPr marL="342900" indent="-342900">
              <a:buFont typeface="Arial" panose="020B0604020202020204" pitchFamily="34" charset="0"/>
              <a:buChar char="•"/>
            </a:pPr>
            <a:r>
              <a:rPr lang="nl-BE" sz="2400" baseline="30000" dirty="0">
                <a:solidFill>
                  <a:srgbClr val="000000"/>
                </a:solidFill>
                <a:latin typeface="Arial" panose="020B0604020202020204" pitchFamily="34" charset="0"/>
              </a:rPr>
              <a:t>Beperkte nood</a:t>
            </a:r>
          </a:p>
          <a:p>
            <a:pPr marL="800100" lvl="1" indent="-342900">
              <a:buFont typeface="Arial" panose="020B0604020202020204" pitchFamily="34" charset="0"/>
              <a:buChar char="•"/>
            </a:pPr>
            <a:r>
              <a:rPr lang="nl-BE" sz="2400" baseline="30000" dirty="0" err="1">
                <a:solidFill>
                  <a:srgbClr val="000000"/>
                </a:solidFill>
                <a:latin typeface="Arial" panose="020B0604020202020204" pitchFamily="34" charset="0"/>
              </a:rPr>
              <a:t>Desuperheater</a:t>
            </a:r>
            <a:endParaRPr lang="nl-BE" sz="2400" baseline="30000" dirty="0">
              <a:solidFill>
                <a:srgbClr val="000000"/>
              </a:solidFill>
              <a:latin typeface="Arial" panose="020B0604020202020204" pitchFamily="34" charset="0"/>
            </a:endParaRPr>
          </a:p>
          <a:p>
            <a:pPr marL="800100" lvl="1" indent="-342900">
              <a:buFont typeface="Arial" panose="020B0604020202020204" pitchFamily="34" charset="0"/>
              <a:buChar char="•"/>
            </a:pPr>
            <a:r>
              <a:rPr lang="nl-BE" sz="2400" baseline="30000" dirty="0">
                <a:solidFill>
                  <a:srgbClr val="000000"/>
                </a:solidFill>
                <a:latin typeface="Arial" panose="020B0604020202020204" pitchFamily="34" charset="0"/>
              </a:rPr>
              <a:t>Oliekoeler</a:t>
            </a:r>
          </a:p>
          <a:p>
            <a:pPr marL="800100" lvl="1" indent="-342900">
              <a:buFont typeface="Arial" panose="020B0604020202020204" pitchFamily="34" charset="0"/>
              <a:buChar char="•"/>
            </a:pPr>
            <a:r>
              <a:rPr lang="nl-BE" sz="2400" baseline="30000" dirty="0" err="1">
                <a:solidFill>
                  <a:srgbClr val="000000"/>
                </a:solidFill>
                <a:latin typeface="Arial" panose="020B0604020202020204" pitchFamily="34" charset="0"/>
              </a:rPr>
              <a:t>Onderkoeler</a:t>
            </a:r>
            <a:endParaRPr lang="nl-BE" sz="2400" baseline="30000" dirty="0">
              <a:solidFill>
                <a:srgbClr val="000000"/>
              </a:solidFill>
              <a:latin typeface="Arial" panose="020B0604020202020204" pitchFamily="34" charset="0"/>
            </a:endParaRPr>
          </a:p>
          <a:p>
            <a:pPr marL="342900" indent="-342900">
              <a:buFont typeface="Arial" panose="020B0604020202020204" pitchFamily="34" charset="0"/>
              <a:buChar char="•"/>
            </a:pPr>
            <a:r>
              <a:rPr lang="nl-BE" sz="2400" baseline="30000" dirty="0">
                <a:solidFill>
                  <a:srgbClr val="000000"/>
                </a:solidFill>
                <a:latin typeface="Arial" panose="020B0604020202020204" pitchFamily="34" charset="0"/>
              </a:rPr>
              <a:t>Uitgebreide nood</a:t>
            </a:r>
          </a:p>
          <a:p>
            <a:pPr marL="800100" lvl="1" indent="-342900">
              <a:buFont typeface="Arial" panose="020B0604020202020204" pitchFamily="34" charset="0"/>
              <a:buChar char="•"/>
            </a:pPr>
            <a:r>
              <a:rPr lang="nl-BE" sz="2400" baseline="30000" dirty="0">
                <a:solidFill>
                  <a:srgbClr val="000000"/>
                </a:solidFill>
                <a:latin typeface="Arial" panose="020B0604020202020204" pitchFamily="34" charset="0"/>
              </a:rPr>
              <a:t>Condensatiewarmte</a:t>
            </a:r>
          </a:p>
          <a:p>
            <a:pPr marL="800100" lvl="1" indent="-342900">
              <a:buFont typeface="Arial" panose="020B0604020202020204" pitchFamily="34" charset="0"/>
              <a:buChar char="•"/>
            </a:pPr>
            <a:r>
              <a:rPr lang="nl-BE" sz="2400" baseline="30000" dirty="0" err="1">
                <a:solidFill>
                  <a:srgbClr val="000000"/>
                </a:solidFill>
                <a:latin typeface="Arial" panose="020B0604020202020204" pitchFamily="34" charset="0"/>
              </a:rPr>
              <a:t>Add-on</a:t>
            </a:r>
            <a:r>
              <a:rPr lang="nl-BE" sz="2400" baseline="30000" dirty="0">
                <a:solidFill>
                  <a:srgbClr val="000000"/>
                </a:solidFill>
                <a:latin typeface="Arial" panose="020B0604020202020204" pitchFamily="34" charset="0"/>
              </a:rPr>
              <a:t> warmtepomp (95°C, 130°C, hoger?)</a:t>
            </a:r>
            <a:br>
              <a:rPr lang="nl-BE" sz="2400" baseline="30000" dirty="0">
                <a:solidFill>
                  <a:srgbClr val="000000"/>
                </a:solidFill>
                <a:latin typeface="Arial" panose="020B0604020202020204" pitchFamily="34" charset="0"/>
              </a:rPr>
            </a:br>
            <a:endParaRPr lang="nl-BE" sz="2400" baseline="30000" dirty="0">
              <a:solidFill>
                <a:srgbClr val="000000"/>
              </a:solidFill>
              <a:latin typeface="Arial" panose="020B0604020202020204" pitchFamily="34" charset="0"/>
            </a:endParaRPr>
          </a:p>
          <a:p>
            <a:pPr marL="342900" indent="-342900">
              <a:buFont typeface="Arial" panose="020B0604020202020204" pitchFamily="34" charset="0"/>
              <a:buChar char="•"/>
            </a:pPr>
            <a:r>
              <a:rPr lang="nl-BE" sz="2400" u="none" strike="noStrike" baseline="30000" dirty="0">
                <a:solidFill>
                  <a:srgbClr val="000000"/>
                </a:solidFill>
                <a:latin typeface="Arial" panose="020B0604020202020204" pitchFamily="34" charset="0"/>
              </a:rPr>
              <a:t>Toepassing warmte: </a:t>
            </a:r>
            <a:r>
              <a:rPr lang="nl-BE" sz="2400" baseline="30000" dirty="0">
                <a:solidFill>
                  <a:srgbClr val="000000"/>
                </a:solidFill>
                <a:latin typeface="Arial" panose="020B0604020202020204" pitchFamily="34" charset="0"/>
              </a:rPr>
              <a:t>situatie afhankelijk</a:t>
            </a:r>
          </a:p>
          <a:p>
            <a:endParaRPr lang="nl-BE" sz="2400" baseline="30000" dirty="0">
              <a:solidFill>
                <a:srgbClr val="000000"/>
              </a:solidFill>
              <a:latin typeface="Arial" panose="020B0604020202020204" pitchFamily="34" charset="0"/>
            </a:endParaRPr>
          </a:p>
          <a:p>
            <a:pPr marL="342900" indent="-342900">
              <a:buFont typeface="Arial" panose="020B0604020202020204" pitchFamily="34" charset="0"/>
              <a:buChar char="•"/>
            </a:pPr>
            <a:endParaRPr lang="nl-BE" sz="2400" u="none" strike="noStrike" baseline="30000" dirty="0">
              <a:solidFill>
                <a:srgbClr val="000000"/>
              </a:solidFill>
              <a:latin typeface="Arial" panose="020B0604020202020204" pitchFamily="34" charset="0"/>
            </a:endParaRPr>
          </a:p>
          <a:p>
            <a:pPr marL="800100" lvl="1" indent="-342900">
              <a:buFont typeface="Arial" panose="020B0604020202020204" pitchFamily="34" charset="0"/>
              <a:buChar char="•"/>
            </a:pPr>
            <a:endParaRPr lang="nl-BE" sz="2400" u="none" strike="noStrike" baseline="30000" dirty="0">
              <a:solidFill>
                <a:srgbClr val="000000"/>
              </a:solidFill>
              <a:latin typeface="Arial" panose="020B0604020202020204" pitchFamily="34" charset="0"/>
            </a:endParaRPr>
          </a:p>
        </p:txBody>
      </p:sp>
    </p:spTree>
    <p:extLst>
      <p:ext uri="{BB962C8B-B14F-4D97-AF65-F5344CB8AC3E}">
        <p14:creationId xmlns:p14="http://schemas.microsoft.com/office/powerpoint/2010/main" val="6056998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2">
                                            <p:txEl>
                                              <p:pRg st="0" end="0"/>
                                            </p:txEl>
                                          </p:spTgt>
                                        </p:tgtEl>
                                        <p:attrNameLst>
                                          <p:attrName>style.visibility</p:attrName>
                                        </p:attrNameLst>
                                      </p:cBhvr>
                                      <p:to>
                                        <p:strVal val="visible"/>
                                      </p:to>
                                    </p:set>
                                    <p:animEffect transition="in" filter="fade">
                                      <p:cBhvr>
                                        <p:cTn id="10" dur="500"/>
                                        <p:tgtEl>
                                          <p:spTgt spid="22">
                                            <p:txEl>
                                              <p:pRg st="0" end="0"/>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2">
                                            <p:txEl>
                                              <p:pRg st="1" end="1"/>
                                            </p:txEl>
                                          </p:spTgt>
                                        </p:tgtEl>
                                        <p:attrNameLst>
                                          <p:attrName>style.visibility</p:attrName>
                                        </p:attrNameLst>
                                      </p:cBhvr>
                                      <p:to>
                                        <p:strVal val="visible"/>
                                      </p:to>
                                    </p:set>
                                    <p:animEffect transition="in" filter="fade">
                                      <p:cBhvr>
                                        <p:cTn id="13" dur="500"/>
                                        <p:tgtEl>
                                          <p:spTgt spid="22">
                                            <p:txEl>
                                              <p:pRg st="1" end="1"/>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22">
                                            <p:txEl>
                                              <p:pRg st="2" end="2"/>
                                            </p:txEl>
                                          </p:spTgt>
                                        </p:tgtEl>
                                        <p:attrNameLst>
                                          <p:attrName>style.visibility</p:attrName>
                                        </p:attrNameLst>
                                      </p:cBhvr>
                                      <p:to>
                                        <p:strVal val="visible"/>
                                      </p:to>
                                    </p:set>
                                    <p:animEffect transition="in" filter="fade">
                                      <p:cBhvr>
                                        <p:cTn id="16" dur="500"/>
                                        <p:tgtEl>
                                          <p:spTgt spid="22">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22">
                                            <p:txEl>
                                              <p:pRg st="4" end="4"/>
                                            </p:txEl>
                                          </p:spTgt>
                                        </p:tgtEl>
                                        <p:attrNameLst>
                                          <p:attrName>style.visibility</p:attrName>
                                        </p:attrNameLst>
                                      </p:cBhvr>
                                      <p:to>
                                        <p:strVal val="visible"/>
                                      </p:to>
                                    </p:set>
                                    <p:animEffect transition="in" filter="fade">
                                      <p:cBhvr>
                                        <p:cTn id="21" dur="500"/>
                                        <p:tgtEl>
                                          <p:spTgt spid="22">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22">
                                            <p:txEl>
                                              <p:pRg st="5" end="5"/>
                                            </p:txEl>
                                          </p:spTgt>
                                        </p:tgtEl>
                                        <p:attrNameLst>
                                          <p:attrName>style.visibility</p:attrName>
                                        </p:attrNameLst>
                                      </p:cBhvr>
                                      <p:to>
                                        <p:strVal val="visible"/>
                                      </p:to>
                                    </p:set>
                                    <p:animEffect transition="in" filter="fade">
                                      <p:cBhvr>
                                        <p:cTn id="26" dur="500"/>
                                        <p:tgtEl>
                                          <p:spTgt spid="22">
                                            <p:txEl>
                                              <p:pRg st="5" end="5"/>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22">
                                            <p:txEl>
                                              <p:pRg st="6" end="6"/>
                                            </p:txEl>
                                          </p:spTgt>
                                        </p:tgtEl>
                                        <p:attrNameLst>
                                          <p:attrName>style.visibility</p:attrName>
                                        </p:attrNameLst>
                                      </p:cBhvr>
                                      <p:to>
                                        <p:strVal val="visible"/>
                                      </p:to>
                                    </p:set>
                                    <p:animEffect transition="in" filter="fade">
                                      <p:cBhvr>
                                        <p:cTn id="29" dur="500"/>
                                        <p:tgtEl>
                                          <p:spTgt spid="22">
                                            <p:txEl>
                                              <p:pRg st="6" end="6"/>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22">
                                            <p:txEl>
                                              <p:pRg st="7" end="7"/>
                                            </p:txEl>
                                          </p:spTgt>
                                        </p:tgtEl>
                                        <p:attrNameLst>
                                          <p:attrName>style.visibility</p:attrName>
                                        </p:attrNameLst>
                                      </p:cBhvr>
                                      <p:to>
                                        <p:strVal val="visible"/>
                                      </p:to>
                                    </p:set>
                                    <p:animEffect transition="in" filter="fade">
                                      <p:cBhvr>
                                        <p:cTn id="32" dur="500"/>
                                        <p:tgtEl>
                                          <p:spTgt spid="22">
                                            <p:txEl>
                                              <p:pRg st="7" end="7"/>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22">
                                            <p:txEl>
                                              <p:pRg st="8" end="8"/>
                                            </p:txEl>
                                          </p:spTgt>
                                        </p:tgtEl>
                                        <p:attrNameLst>
                                          <p:attrName>style.visibility</p:attrName>
                                        </p:attrNameLst>
                                      </p:cBhvr>
                                      <p:to>
                                        <p:strVal val="visible"/>
                                      </p:to>
                                    </p:set>
                                    <p:animEffect transition="in" filter="fade">
                                      <p:cBhvr>
                                        <p:cTn id="35" dur="500"/>
                                        <p:tgtEl>
                                          <p:spTgt spid="22">
                                            <p:txEl>
                                              <p:pRg st="8" end="8"/>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22">
                                            <p:txEl>
                                              <p:pRg st="9" end="9"/>
                                            </p:txEl>
                                          </p:spTgt>
                                        </p:tgtEl>
                                        <p:attrNameLst>
                                          <p:attrName>style.visibility</p:attrName>
                                        </p:attrNameLst>
                                      </p:cBhvr>
                                      <p:to>
                                        <p:strVal val="visible"/>
                                      </p:to>
                                    </p:set>
                                    <p:animEffect transition="in" filter="fade">
                                      <p:cBhvr>
                                        <p:cTn id="40" dur="500"/>
                                        <p:tgtEl>
                                          <p:spTgt spid="22">
                                            <p:txEl>
                                              <p:pRg st="9" end="9"/>
                                            </p:txEl>
                                          </p:spTgt>
                                        </p:tgtEl>
                                      </p:cBhvr>
                                    </p:animEffect>
                                  </p:childTnLst>
                                </p:cTn>
                              </p:par>
                              <p:par>
                                <p:cTn id="41" presetID="10" presetClass="entr" presetSubtype="0" fill="hold" nodeType="withEffect">
                                  <p:stCondLst>
                                    <p:cond delay="0"/>
                                  </p:stCondLst>
                                  <p:childTnLst>
                                    <p:set>
                                      <p:cBhvr>
                                        <p:cTn id="42" dur="1" fill="hold">
                                          <p:stCondLst>
                                            <p:cond delay="0"/>
                                          </p:stCondLst>
                                        </p:cTn>
                                        <p:tgtEl>
                                          <p:spTgt spid="22">
                                            <p:txEl>
                                              <p:pRg st="10" end="10"/>
                                            </p:txEl>
                                          </p:spTgt>
                                        </p:tgtEl>
                                        <p:attrNameLst>
                                          <p:attrName>style.visibility</p:attrName>
                                        </p:attrNameLst>
                                      </p:cBhvr>
                                      <p:to>
                                        <p:strVal val="visible"/>
                                      </p:to>
                                    </p:set>
                                    <p:animEffect transition="in" filter="fade">
                                      <p:cBhvr>
                                        <p:cTn id="43" dur="500"/>
                                        <p:tgtEl>
                                          <p:spTgt spid="22">
                                            <p:txEl>
                                              <p:pRg st="10" end="10"/>
                                            </p:txEl>
                                          </p:spTgt>
                                        </p:tgtEl>
                                      </p:cBhvr>
                                    </p:animEffect>
                                  </p:childTnLst>
                                </p:cTn>
                              </p:par>
                              <p:par>
                                <p:cTn id="44" presetID="10" presetClass="entr" presetSubtype="0" fill="hold" nodeType="withEffect">
                                  <p:stCondLst>
                                    <p:cond delay="0"/>
                                  </p:stCondLst>
                                  <p:childTnLst>
                                    <p:set>
                                      <p:cBhvr>
                                        <p:cTn id="45" dur="1" fill="hold">
                                          <p:stCondLst>
                                            <p:cond delay="0"/>
                                          </p:stCondLst>
                                        </p:cTn>
                                        <p:tgtEl>
                                          <p:spTgt spid="22">
                                            <p:txEl>
                                              <p:pRg st="11" end="11"/>
                                            </p:txEl>
                                          </p:spTgt>
                                        </p:tgtEl>
                                        <p:attrNameLst>
                                          <p:attrName>style.visibility</p:attrName>
                                        </p:attrNameLst>
                                      </p:cBhvr>
                                      <p:to>
                                        <p:strVal val="visible"/>
                                      </p:to>
                                    </p:set>
                                    <p:animEffect transition="in" filter="fade">
                                      <p:cBhvr>
                                        <p:cTn id="46" dur="500"/>
                                        <p:tgtEl>
                                          <p:spTgt spid="22">
                                            <p:txEl>
                                              <p:pRg st="11" end="11"/>
                                            </p:txEl>
                                          </p:spTgt>
                                        </p:tgtEl>
                                      </p:cBhvr>
                                    </p:animEffect>
                                  </p:childTnLst>
                                </p:cTn>
                              </p:par>
                              <p:par>
                                <p:cTn id="47" presetID="10" presetClass="entr" presetSubtype="0" fill="hold" nodeType="withEffect">
                                  <p:stCondLst>
                                    <p:cond delay="0"/>
                                  </p:stCondLst>
                                  <p:childTnLst>
                                    <p:set>
                                      <p:cBhvr>
                                        <p:cTn id="48" dur="1" fill="hold">
                                          <p:stCondLst>
                                            <p:cond delay="0"/>
                                          </p:stCondLst>
                                        </p:cTn>
                                        <p:tgtEl>
                                          <p:spTgt spid="22">
                                            <p:txEl>
                                              <p:pRg st="12" end="12"/>
                                            </p:txEl>
                                          </p:spTgt>
                                        </p:tgtEl>
                                        <p:attrNameLst>
                                          <p:attrName>style.visibility</p:attrName>
                                        </p:attrNameLst>
                                      </p:cBhvr>
                                      <p:to>
                                        <p:strVal val="visible"/>
                                      </p:to>
                                    </p:set>
                                    <p:animEffect transition="in" filter="fade">
                                      <p:cBhvr>
                                        <p:cTn id="49" dur="500"/>
                                        <p:tgtEl>
                                          <p:spTgt spid="22">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8">
            <a:extLst>
              <a:ext uri="{FF2B5EF4-FFF2-40B4-BE49-F238E27FC236}">
                <a16:creationId xmlns:a16="http://schemas.microsoft.com/office/drawing/2014/main" id="{4D15A05D-127F-457A-ABAF-42B6C7ED8FEE}"/>
              </a:ext>
            </a:extLst>
          </p:cNvPr>
          <p:cNvSpPr>
            <a:spLocks noGrp="1"/>
          </p:cNvSpPr>
          <p:nvPr>
            <p:ph type="title"/>
          </p:nvPr>
        </p:nvSpPr>
        <p:spPr/>
        <p:txBody>
          <a:bodyPr/>
          <a:lstStyle/>
          <a:p>
            <a:r>
              <a:rPr lang="nl-BE" dirty="0"/>
              <a:t>Algemene aanpak – 3) Fossiele voorziening </a:t>
            </a:r>
            <a:r>
              <a:rPr lang="nl-BE" dirty="0" err="1"/>
              <a:t>optim</a:t>
            </a:r>
            <a:r>
              <a:rPr lang="nl-BE" dirty="0"/>
              <a:t>.</a:t>
            </a:r>
          </a:p>
        </p:txBody>
      </p:sp>
      <p:sp>
        <p:nvSpPr>
          <p:cNvPr id="22" name="Tekstvak 21">
            <a:extLst>
              <a:ext uri="{FF2B5EF4-FFF2-40B4-BE49-F238E27FC236}">
                <a16:creationId xmlns:a16="http://schemas.microsoft.com/office/drawing/2014/main" id="{D9FF761A-775E-1125-32AA-16E95A15FF32}"/>
              </a:ext>
            </a:extLst>
          </p:cNvPr>
          <p:cNvSpPr txBox="1"/>
          <p:nvPr/>
        </p:nvSpPr>
        <p:spPr>
          <a:xfrm>
            <a:off x="5341545" y="1635539"/>
            <a:ext cx="6355533" cy="4240159"/>
          </a:xfrm>
          <a:prstGeom prst="rect">
            <a:avLst/>
          </a:prstGeom>
          <a:noFill/>
        </p:spPr>
        <p:txBody>
          <a:bodyPr wrap="square" lIns="0" tIns="0" rIns="0" bIns="0" rtlCol="0">
            <a:noAutofit/>
          </a:bodyPr>
          <a:lstStyle/>
          <a:p>
            <a:pPr marR="0" algn="l" rtl="0"/>
            <a:r>
              <a:rPr lang="nl-BE" sz="2800" b="1" baseline="30000" dirty="0">
                <a:solidFill>
                  <a:srgbClr val="000000"/>
                </a:solidFill>
                <a:latin typeface="Arial" panose="020B0604020202020204" pitchFamily="34" charset="0"/>
              </a:rPr>
              <a:t>Hernieuwbare energie &amp; Aankoop buiten scope</a:t>
            </a:r>
          </a:p>
          <a:p>
            <a:endParaRPr lang="nl-BE" sz="2400" b="1" i="0" baseline="30000" dirty="0">
              <a:solidFill>
                <a:srgbClr val="000000"/>
              </a:solidFill>
              <a:latin typeface="Arial" panose="020B0604020202020204" pitchFamily="34" charset="0"/>
            </a:endParaRPr>
          </a:p>
          <a:p>
            <a:r>
              <a:rPr lang="nl-BE" sz="2800" b="1" u="none" strike="noStrike" baseline="30000" dirty="0">
                <a:solidFill>
                  <a:srgbClr val="000000"/>
                </a:solidFill>
                <a:latin typeface="Arial" panose="020B0604020202020204" pitchFamily="34" charset="0"/>
              </a:rPr>
              <a:t>Restwarmterecuperatie</a:t>
            </a:r>
          </a:p>
          <a:p>
            <a:pPr marL="342900" indent="-342900">
              <a:buFont typeface="Arial" panose="020B0604020202020204" pitchFamily="34" charset="0"/>
              <a:buChar char="•"/>
            </a:pPr>
            <a:r>
              <a:rPr lang="nl-BE" sz="2400" baseline="30000" dirty="0">
                <a:solidFill>
                  <a:srgbClr val="000000"/>
                </a:solidFill>
                <a:latin typeface="Arial" panose="020B0604020202020204" pitchFamily="34" charset="0"/>
                <a:sym typeface="Wingdings" panose="05000000000000000000" pitchFamily="2" charset="2"/>
              </a:rPr>
              <a:t>Warmterecuperatie door </a:t>
            </a:r>
            <a:r>
              <a:rPr lang="nl-BE" sz="2400" baseline="30000" dirty="0" err="1">
                <a:solidFill>
                  <a:srgbClr val="000000"/>
                </a:solidFill>
                <a:latin typeface="Arial" panose="020B0604020202020204" pitchFamily="34" charset="0"/>
                <a:sym typeface="Wingdings" panose="05000000000000000000" pitchFamily="2" charset="2"/>
              </a:rPr>
              <a:t>add-on</a:t>
            </a:r>
            <a:r>
              <a:rPr lang="nl-BE" sz="2400" baseline="30000" dirty="0">
                <a:solidFill>
                  <a:srgbClr val="000000"/>
                </a:solidFill>
                <a:latin typeface="Arial" panose="020B0604020202020204" pitchFamily="34" charset="0"/>
                <a:sym typeface="Wingdings" panose="05000000000000000000" pitchFamily="2" charset="2"/>
              </a:rPr>
              <a:t> warmtepomp</a:t>
            </a:r>
            <a:endParaRPr lang="nl-BE" sz="2400" u="none" strike="noStrike" baseline="30000" dirty="0">
              <a:solidFill>
                <a:srgbClr val="000000"/>
              </a:solidFill>
              <a:latin typeface="Arial" panose="020B0604020202020204" pitchFamily="34" charset="0"/>
            </a:endParaRPr>
          </a:p>
          <a:p>
            <a:endParaRPr lang="nl-BE" sz="2400" baseline="30000" dirty="0">
              <a:solidFill>
                <a:srgbClr val="000000"/>
              </a:solidFill>
              <a:latin typeface="Arial" panose="020B0604020202020204" pitchFamily="34" charset="0"/>
            </a:endParaRPr>
          </a:p>
          <a:p>
            <a:pPr marL="342900" indent="-342900">
              <a:buFont typeface="Arial" panose="020B0604020202020204" pitchFamily="34" charset="0"/>
              <a:buChar char="•"/>
            </a:pPr>
            <a:endParaRPr lang="nl-BE" sz="2400" u="none" strike="noStrike" baseline="30000" dirty="0">
              <a:solidFill>
                <a:srgbClr val="000000"/>
              </a:solidFill>
              <a:latin typeface="Arial" panose="020B0604020202020204" pitchFamily="34" charset="0"/>
            </a:endParaRPr>
          </a:p>
          <a:p>
            <a:pPr marL="800100" lvl="1" indent="-342900">
              <a:buFont typeface="Arial" panose="020B0604020202020204" pitchFamily="34" charset="0"/>
              <a:buChar char="•"/>
            </a:pPr>
            <a:endParaRPr lang="nl-BE" sz="2400" u="none" strike="noStrike" baseline="30000" dirty="0">
              <a:solidFill>
                <a:srgbClr val="000000"/>
              </a:solidFill>
              <a:latin typeface="Arial" panose="020B0604020202020204" pitchFamily="34" charset="0"/>
            </a:endParaRPr>
          </a:p>
        </p:txBody>
      </p:sp>
      <p:sp>
        <p:nvSpPr>
          <p:cNvPr id="5" name="Tijdelijke aanduiding voor inhoud 2">
            <a:extLst>
              <a:ext uri="{FF2B5EF4-FFF2-40B4-BE49-F238E27FC236}">
                <a16:creationId xmlns:a16="http://schemas.microsoft.com/office/drawing/2014/main" id="{EC72A720-37C6-3EC1-A03E-425C6F9C026B}"/>
              </a:ext>
            </a:extLst>
          </p:cNvPr>
          <p:cNvSpPr txBox="1">
            <a:spLocks/>
          </p:cNvSpPr>
          <p:nvPr/>
        </p:nvSpPr>
        <p:spPr>
          <a:xfrm>
            <a:off x="753148" y="2622322"/>
            <a:ext cx="8210745" cy="4235678"/>
          </a:xfrm>
          <a:prstGeom prst="rect">
            <a:avLst/>
          </a:prstGeom>
        </p:spPr>
        <p:txBody>
          <a:bodyPr vert="horz" lIns="0" tIns="0" rIns="0" bIns="0" rtlCol="0">
            <a:noAutofit/>
          </a:bodyPr>
          <a:lstStyle>
            <a:lvl1pPr marL="0" indent="0" algn="l" defTabSz="914491" rtl="0" eaLnBrk="1" latinLnBrk="0" hangingPunct="1">
              <a:lnSpc>
                <a:spcPct val="90000"/>
              </a:lnSpc>
              <a:spcBef>
                <a:spcPts val="0"/>
              </a:spcBef>
              <a:spcAft>
                <a:spcPts val="1100"/>
              </a:spcAft>
              <a:buFont typeface="Arial" panose="020B0604020202020204" pitchFamily="34" charset="0"/>
              <a:buNone/>
              <a:defRPr sz="1300" b="1" kern="1200">
                <a:solidFill>
                  <a:schemeClr val="tx1"/>
                </a:solidFill>
                <a:latin typeface="+mn-lt"/>
                <a:ea typeface="+mn-ea"/>
                <a:cs typeface="+mn-cs"/>
              </a:defRPr>
            </a:lvl1pPr>
            <a:lvl2pPr marL="0" indent="0" algn="l" defTabSz="914491" rtl="0" eaLnBrk="1" latinLnBrk="0" hangingPunct="1">
              <a:lnSpc>
                <a:spcPct val="90000"/>
              </a:lnSpc>
              <a:spcBef>
                <a:spcPts val="0"/>
              </a:spcBef>
              <a:spcAft>
                <a:spcPts val="600"/>
              </a:spcAft>
              <a:buFont typeface="Arial" panose="020B0604020202020204" pitchFamily="34" charset="0"/>
              <a:buNone/>
              <a:defRPr sz="1250" b="0" kern="1200">
                <a:solidFill>
                  <a:schemeClr val="accent5"/>
                </a:solidFill>
                <a:latin typeface="+mn-lt"/>
                <a:ea typeface="+mn-ea"/>
                <a:cs typeface="+mn-cs"/>
              </a:defRPr>
            </a:lvl2pPr>
            <a:lvl3pPr marL="108000" indent="-108000" algn="l" defTabSz="914491" rtl="0" eaLnBrk="1" latinLnBrk="0" hangingPunct="1">
              <a:lnSpc>
                <a:spcPct val="90000"/>
              </a:lnSpc>
              <a:spcBef>
                <a:spcPts val="0"/>
              </a:spcBef>
              <a:spcAft>
                <a:spcPts val="600"/>
              </a:spcAft>
              <a:buFont typeface="Arial" panose="020B0604020202020204" pitchFamily="34" charset="0"/>
              <a:buChar char="•"/>
              <a:defRPr sz="1250" kern="1200">
                <a:solidFill>
                  <a:schemeClr val="accent5"/>
                </a:solidFill>
                <a:latin typeface="+mn-lt"/>
                <a:ea typeface="+mn-ea"/>
                <a:cs typeface="+mn-cs"/>
              </a:defRPr>
            </a:lvl3pPr>
            <a:lvl4pPr marL="216000" indent="-108000" algn="l" defTabSz="914491" rtl="0" eaLnBrk="1" latinLnBrk="0" hangingPunct="1">
              <a:lnSpc>
                <a:spcPct val="90000"/>
              </a:lnSpc>
              <a:spcBef>
                <a:spcPts val="0"/>
              </a:spcBef>
              <a:spcAft>
                <a:spcPts val="600"/>
              </a:spcAft>
              <a:buFont typeface="Arial" panose="020B0604020202020204" pitchFamily="34" charset="0"/>
              <a:buChar char="•"/>
              <a:defRPr sz="1100" b="0" kern="1200">
                <a:solidFill>
                  <a:schemeClr val="accent5"/>
                </a:solidFill>
                <a:latin typeface="+mn-lt"/>
                <a:ea typeface="+mn-ea"/>
                <a:cs typeface="+mn-cs"/>
              </a:defRPr>
            </a:lvl4pPr>
            <a:lvl5pPr marL="324000" indent="-108000" algn="l" defTabSz="914491" rtl="0" eaLnBrk="1" latinLnBrk="0" hangingPunct="1">
              <a:lnSpc>
                <a:spcPct val="110000"/>
              </a:lnSpc>
              <a:spcBef>
                <a:spcPts val="0"/>
              </a:spcBef>
              <a:spcAft>
                <a:spcPts val="600"/>
              </a:spcAft>
              <a:buFont typeface="Arial" panose="020B0604020202020204" pitchFamily="34" charset="0"/>
              <a:buChar char="•"/>
              <a:defRPr sz="1000" kern="1200">
                <a:solidFill>
                  <a:schemeClr val="accent5"/>
                </a:solidFill>
                <a:latin typeface="+mn-lt"/>
                <a:ea typeface="+mn-ea"/>
                <a:cs typeface="+mn-cs"/>
              </a:defRPr>
            </a:lvl5pPr>
            <a:lvl6pPr marL="180000" indent="-180000" algn="l" defTabSz="914491" rtl="0" eaLnBrk="1" latinLnBrk="0" hangingPunct="1">
              <a:lnSpc>
                <a:spcPct val="110000"/>
              </a:lnSpc>
              <a:spcBef>
                <a:spcPts val="0"/>
              </a:spcBef>
              <a:spcAft>
                <a:spcPts val="600"/>
              </a:spcAft>
              <a:buFont typeface="Arial" panose="020B0604020202020204" pitchFamily="34" charset="0"/>
              <a:buChar char="•"/>
              <a:defRPr sz="1300" kern="1200">
                <a:solidFill>
                  <a:schemeClr val="accent5"/>
                </a:solidFill>
                <a:latin typeface="+mn-lt"/>
                <a:ea typeface="+mn-ea"/>
                <a:cs typeface="+mn-cs"/>
              </a:defRPr>
            </a:lvl6pPr>
            <a:lvl7pPr marL="180000" indent="0" algn="l" defTabSz="914491" rtl="0" eaLnBrk="1" latinLnBrk="0" hangingPunct="1">
              <a:lnSpc>
                <a:spcPct val="110000"/>
              </a:lnSpc>
              <a:spcBef>
                <a:spcPts val="0"/>
              </a:spcBef>
              <a:spcAft>
                <a:spcPts val="600"/>
              </a:spcAft>
              <a:buFont typeface="Arial" panose="020B0604020202020204" pitchFamily="34" charset="0"/>
              <a:buNone/>
              <a:defRPr sz="1300" kern="1200">
                <a:solidFill>
                  <a:schemeClr val="accent5"/>
                </a:solidFill>
                <a:latin typeface="+mn-lt"/>
                <a:ea typeface="+mn-ea"/>
                <a:cs typeface="+mn-cs"/>
              </a:defRPr>
            </a:lvl7pPr>
            <a:lvl8pPr marL="360000" indent="-180000" algn="l" defTabSz="914491" rtl="0" eaLnBrk="1" latinLnBrk="0" hangingPunct="1">
              <a:lnSpc>
                <a:spcPct val="110000"/>
              </a:lnSpc>
              <a:spcBef>
                <a:spcPts val="0"/>
              </a:spcBef>
              <a:spcAft>
                <a:spcPts val="600"/>
              </a:spcAft>
              <a:buFont typeface="Arial" panose="020B0604020202020204" pitchFamily="34" charset="0"/>
              <a:buChar char="•"/>
              <a:defRPr sz="1100" kern="1200">
                <a:solidFill>
                  <a:schemeClr val="accent5"/>
                </a:solidFill>
                <a:latin typeface="+mn-lt"/>
                <a:ea typeface="+mn-ea"/>
                <a:cs typeface="+mn-cs"/>
              </a:defRPr>
            </a:lvl8pPr>
            <a:lvl9pPr marL="360000" indent="0" algn="l" defTabSz="914491" rtl="0" eaLnBrk="1" latinLnBrk="0" hangingPunct="1">
              <a:lnSpc>
                <a:spcPct val="110000"/>
              </a:lnSpc>
              <a:spcBef>
                <a:spcPts val="0"/>
              </a:spcBef>
              <a:spcAft>
                <a:spcPts val="600"/>
              </a:spcAft>
              <a:buFont typeface="Arial" panose="020B0604020202020204" pitchFamily="34" charset="0"/>
              <a:buNone/>
              <a:defRPr sz="1100" kern="1200">
                <a:solidFill>
                  <a:schemeClr val="accent5"/>
                </a:solidFill>
                <a:latin typeface="+mn-lt"/>
                <a:ea typeface="+mn-ea"/>
                <a:cs typeface="+mn-cs"/>
              </a:defRPr>
            </a:lvl9pPr>
          </a:lstStyle>
          <a:p>
            <a:r>
              <a:rPr lang="nl-NL" sz="1800" dirty="0"/>
              <a:t>Rendabel of niet?</a:t>
            </a:r>
          </a:p>
          <a:p>
            <a:pPr lvl="1"/>
            <a:r>
              <a:rPr lang="nl-NL" dirty="0">
                <a:solidFill>
                  <a:schemeClr val="tx1"/>
                </a:solidFill>
              </a:rPr>
              <a:t>Warmte opwekken met gasketels (referentie) of met Warmtepomp </a:t>
            </a:r>
            <a:r>
              <a:rPr lang="nl-NL" dirty="0" err="1">
                <a:solidFill>
                  <a:schemeClr val="tx1"/>
                </a:solidFill>
              </a:rPr>
              <a:t>add-on</a:t>
            </a:r>
            <a:r>
              <a:rPr lang="nl-NL" dirty="0">
                <a:solidFill>
                  <a:schemeClr val="tx1"/>
                </a:solidFill>
              </a:rPr>
              <a:t> voor koelinstallatie</a:t>
            </a:r>
          </a:p>
          <a:p>
            <a:pPr lvl="3"/>
            <a:r>
              <a:rPr lang="nl-NL" sz="1600" dirty="0">
                <a:solidFill>
                  <a:schemeClr val="tx1"/>
                </a:solidFill>
              </a:rPr>
              <a:t>Secundair 70/65°C, dus 75°C nodig</a:t>
            </a:r>
          </a:p>
          <a:p>
            <a:pPr marL="108000" lvl="3" indent="0">
              <a:buNone/>
            </a:pPr>
            <a:endParaRPr lang="nl-NL" sz="1400" dirty="0">
              <a:solidFill>
                <a:schemeClr val="tx1"/>
              </a:solidFill>
            </a:endParaRPr>
          </a:p>
          <a:p>
            <a:pPr marL="108000" lvl="3" indent="0">
              <a:buNone/>
            </a:pPr>
            <a:r>
              <a:rPr lang="nl-NL" sz="1800" b="1" dirty="0">
                <a:solidFill>
                  <a:schemeClr val="tx2"/>
                </a:solidFill>
              </a:rPr>
              <a:t>Impact</a:t>
            </a:r>
          </a:p>
          <a:p>
            <a:pPr marL="144000" lvl="3" indent="-144000"/>
            <a:r>
              <a:rPr lang="nl-NL" sz="1600" dirty="0">
                <a:solidFill>
                  <a:schemeClr val="tx1"/>
                </a:solidFill>
              </a:rPr>
              <a:t>Besparing aardgas of elektriciteit elders</a:t>
            </a:r>
          </a:p>
          <a:p>
            <a:pPr marL="144000" lvl="3" indent="-144000"/>
            <a:r>
              <a:rPr lang="nl-NL" sz="1600" dirty="0">
                <a:solidFill>
                  <a:schemeClr val="tx1"/>
                </a:solidFill>
              </a:rPr>
              <a:t>Extra </a:t>
            </a:r>
            <a:r>
              <a:rPr lang="nl-NL" sz="1600" dirty="0" err="1">
                <a:solidFill>
                  <a:schemeClr val="tx1"/>
                </a:solidFill>
              </a:rPr>
              <a:t>elek</a:t>
            </a:r>
            <a:r>
              <a:rPr lang="nl-NL" sz="1600" dirty="0">
                <a:solidFill>
                  <a:schemeClr val="tx1"/>
                </a:solidFill>
              </a:rPr>
              <a:t>-verbruik koeling</a:t>
            </a:r>
          </a:p>
          <a:p>
            <a:pPr marL="144000" lvl="3" indent="-144000"/>
            <a:r>
              <a:rPr lang="nl-NL" sz="1600" dirty="0">
                <a:solidFill>
                  <a:schemeClr val="tx1"/>
                </a:solidFill>
              </a:rPr>
              <a:t>Condensatietemperatuur soms hoger </a:t>
            </a:r>
            <a:r>
              <a:rPr lang="nl-NL" sz="1600" dirty="0">
                <a:solidFill>
                  <a:schemeClr val="tx1"/>
                </a:solidFill>
                <a:sym typeface="Wingdings" panose="05000000000000000000" pitchFamily="2" charset="2"/>
              </a:rPr>
              <a:t> extra </a:t>
            </a:r>
            <a:r>
              <a:rPr lang="nl-NL" sz="1600" dirty="0" err="1">
                <a:solidFill>
                  <a:schemeClr val="tx1"/>
                </a:solidFill>
                <a:sym typeface="Wingdings" panose="05000000000000000000" pitchFamily="2" charset="2"/>
              </a:rPr>
              <a:t>elek</a:t>
            </a:r>
            <a:r>
              <a:rPr lang="nl-NL" sz="1600" dirty="0">
                <a:solidFill>
                  <a:schemeClr val="tx1"/>
                </a:solidFill>
                <a:sym typeface="Wingdings" panose="05000000000000000000" pitchFamily="2" charset="2"/>
              </a:rPr>
              <a:t>-verbruik</a:t>
            </a:r>
            <a:br>
              <a:rPr lang="nl-NL" sz="1600" dirty="0">
                <a:solidFill>
                  <a:schemeClr val="tx1"/>
                </a:solidFill>
              </a:rPr>
            </a:br>
            <a:endParaRPr lang="nl-NL" sz="1600" dirty="0">
              <a:solidFill>
                <a:schemeClr val="tx1"/>
              </a:solidFill>
            </a:endParaRPr>
          </a:p>
          <a:p>
            <a:pPr marL="144000" lvl="3" indent="-144000"/>
            <a:r>
              <a:rPr lang="nl-NL" sz="1600" dirty="0">
                <a:solidFill>
                  <a:schemeClr val="tx1"/>
                </a:solidFill>
              </a:rPr>
              <a:t>Andere zaken af te wegen: hogere complexiteit, non-standaard installatie (op dit moment)</a:t>
            </a:r>
          </a:p>
          <a:p>
            <a:pPr marL="144000" lvl="3" indent="-144000"/>
            <a:r>
              <a:rPr lang="nl-NL" sz="1600" dirty="0">
                <a:solidFill>
                  <a:schemeClr val="tx1"/>
                </a:solidFill>
              </a:rPr>
              <a:t>Rendabiliteit: terugverdientijd bepaald op </a:t>
            </a:r>
            <a:r>
              <a:rPr lang="nl-NL" sz="1600" b="1" u="sng" dirty="0">
                <a:solidFill>
                  <a:schemeClr val="tx1"/>
                </a:solidFill>
              </a:rPr>
              <a:t>7 jaren</a:t>
            </a:r>
          </a:p>
        </p:txBody>
      </p:sp>
      <p:sp>
        <p:nvSpPr>
          <p:cNvPr id="6" name="Tekstvak 5">
            <a:extLst>
              <a:ext uri="{FF2B5EF4-FFF2-40B4-BE49-F238E27FC236}">
                <a16:creationId xmlns:a16="http://schemas.microsoft.com/office/drawing/2014/main" id="{9B458FF5-D0B5-51D6-5F4C-739E707CF43F}"/>
              </a:ext>
            </a:extLst>
          </p:cNvPr>
          <p:cNvSpPr txBox="1"/>
          <p:nvPr/>
        </p:nvSpPr>
        <p:spPr>
          <a:xfrm>
            <a:off x="2911194" y="1431981"/>
            <a:ext cx="6215583" cy="407115"/>
          </a:xfrm>
          <a:prstGeom prst="rect">
            <a:avLst/>
          </a:prstGeom>
          <a:noFill/>
        </p:spPr>
        <p:txBody>
          <a:bodyPr wrap="square" lIns="0" tIns="0" rIns="0" bIns="0" rtlCol="0">
            <a:noAutofit/>
          </a:bodyPr>
          <a:lstStyle/>
          <a:p>
            <a:pPr marR="0" algn="l" rtl="0"/>
            <a:r>
              <a:rPr lang="nl-BE" sz="3200" b="1" i="0" u="none" strike="noStrike" baseline="30000" dirty="0">
                <a:solidFill>
                  <a:schemeClr val="tx2"/>
                </a:solidFill>
                <a:latin typeface="Arial" panose="020B0604020202020204" pitchFamily="34" charset="0"/>
              </a:rPr>
              <a:t>Case voorbeeld</a:t>
            </a:r>
            <a:endParaRPr lang="nl-BE" sz="2800" u="none" strike="noStrike" baseline="30000" dirty="0">
              <a:solidFill>
                <a:schemeClr val="tx2"/>
              </a:solidFill>
              <a:latin typeface="Arial" panose="020B0604020202020204" pitchFamily="34" charset="0"/>
            </a:endParaRPr>
          </a:p>
          <a:p>
            <a:pPr marL="800100" lvl="1" indent="-342900">
              <a:buFont typeface="Arial" panose="020B0604020202020204" pitchFamily="34" charset="0"/>
              <a:buChar char="•"/>
            </a:pPr>
            <a:endParaRPr lang="nl-BE" sz="2400" u="none" strike="noStrike" baseline="30000" dirty="0">
              <a:solidFill>
                <a:srgbClr val="000000"/>
              </a:solidFill>
              <a:latin typeface="Arial" panose="020B0604020202020204" pitchFamily="34" charset="0"/>
            </a:endParaRPr>
          </a:p>
        </p:txBody>
      </p:sp>
    </p:spTree>
    <p:extLst>
      <p:ext uri="{BB962C8B-B14F-4D97-AF65-F5344CB8AC3E}">
        <p14:creationId xmlns:p14="http://schemas.microsoft.com/office/powerpoint/2010/main" val="3399224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fade">
                                      <p:cBhvr>
                                        <p:cTn id="10" dur="500"/>
                                        <p:tgtEl>
                                          <p:spTgt spid="5">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Effect transition="in" filter="fade">
                                      <p:cBhvr>
                                        <p:cTn id="13" dur="500"/>
                                        <p:tgtEl>
                                          <p:spTgt spid="5">
                                            <p:txEl>
                                              <p:pRg st="1" end="1"/>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
                                            <p:txEl>
                                              <p:pRg st="2" end="2"/>
                                            </p:txEl>
                                          </p:spTgt>
                                        </p:tgtEl>
                                        <p:attrNameLst>
                                          <p:attrName>style.visibility</p:attrName>
                                        </p:attrNameLst>
                                      </p:cBhvr>
                                      <p:to>
                                        <p:strVal val="visible"/>
                                      </p:to>
                                    </p:set>
                                    <p:animEffect transition="in" filter="fade">
                                      <p:cBhvr>
                                        <p:cTn id="16" dur="500"/>
                                        <p:tgtEl>
                                          <p:spTgt spid="5">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5">
                                            <p:txEl>
                                              <p:pRg st="4" end="4"/>
                                            </p:txEl>
                                          </p:spTgt>
                                        </p:tgtEl>
                                        <p:attrNameLst>
                                          <p:attrName>style.visibility</p:attrName>
                                        </p:attrNameLst>
                                      </p:cBhvr>
                                      <p:to>
                                        <p:strVal val="visible"/>
                                      </p:to>
                                    </p:set>
                                    <p:animEffect transition="in" filter="fade">
                                      <p:cBhvr>
                                        <p:cTn id="21" dur="500"/>
                                        <p:tgtEl>
                                          <p:spTgt spid="5">
                                            <p:txEl>
                                              <p:pRg st="4" end="4"/>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5">
                                            <p:txEl>
                                              <p:pRg st="5" end="5"/>
                                            </p:txEl>
                                          </p:spTgt>
                                        </p:tgtEl>
                                        <p:attrNameLst>
                                          <p:attrName>style.visibility</p:attrName>
                                        </p:attrNameLst>
                                      </p:cBhvr>
                                      <p:to>
                                        <p:strVal val="visible"/>
                                      </p:to>
                                    </p:set>
                                    <p:animEffect transition="in" filter="fade">
                                      <p:cBhvr>
                                        <p:cTn id="24" dur="500"/>
                                        <p:tgtEl>
                                          <p:spTgt spid="5">
                                            <p:txEl>
                                              <p:pRg st="5" end="5"/>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5">
                                            <p:txEl>
                                              <p:pRg st="6" end="6"/>
                                            </p:txEl>
                                          </p:spTgt>
                                        </p:tgtEl>
                                        <p:attrNameLst>
                                          <p:attrName>style.visibility</p:attrName>
                                        </p:attrNameLst>
                                      </p:cBhvr>
                                      <p:to>
                                        <p:strVal val="visible"/>
                                      </p:to>
                                    </p:set>
                                    <p:animEffect transition="in" filter="fade">
                                      <p:cBhvr>
                                        <p:cTn id="27" dur="500"/>
                                        <p:tgtEl>
                                          <p:spTgt spid="5">
                                            <p:txEl>
                                              <p:pRg st="6" end="6"/>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5">
                                            <p:txEl>
                                              <p:pRg st="7" end="7"/>
                                            </p:txEl>
                                          </p:spTgt>
                                        </p:tgtEl>
                                        <p:attrNameLst>
                                          <p:attrName>style.visibility</p:attrName>
                                        </p:attrNameLst>
                                      </p:cBhvr>
                                      <p:to>
                                        <p:strVal val="visible"/>
                                      </p:to>
                                    </p:set>
                                    <p:animEffect transition="in" filter="fade">
                                      <p:cBhvr>
                                        <p:cTn id="30" dur="500"/>
                                        <p:tgtEl>
                                          <p:spTgt spid="5">
                                            <p:txEl>
                                              <p:pRg st="7" end="7"/>
                                            </p:txEl>
                                          </p:spTgt>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5">
                                            <p:txEl>
                                              <p:pRg st="8" end="8"/>
                                            </p:txEl>
                                          </p:spTgt>
                                        </p:tgtEl>
                                        <p:attrNameLst>
                                          <p:attrName>style.visibility</p:attrName>
                                        </p:attrNameLst>
                                      </p:cBhvr>
                                      <p:to>
                                        <p:strVal val="visible"/>
                                      </p:to>
                                    </p:set>
                                    <p:animEffect transition="in" filter="fade">
                                      <p:cBhvr>
                                        <p:cTn id="33" dur="500"/>
                                        <p:tgtEl>
                                          <p:spTgt spid="5">
                                            <p:txEl>
                                              <p:pRg st="8" end="8"/>
                                            </p:txEl>
                                          </p:spTgt>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5">
                                            <p:txEl>
                                              <p:pRg st="9" end="9"/>
                                            </p:txEl>
                                          </p:spTgt>
                                        </p:tgtEl>
                                        <p:attrNameLst>
                                          <p:attrName>style.visibility</p:attrName>
                                        </p:attrNameLst>
                                      </p:cBhvr>
                                      <p:to>
                                        <p:strVal val="visible"/>
                                      </p:to>
                                    </p:set>
                                    <p:animEffect transition="in" filter="fade">
                                      <p:cBhvr>
                                        <p:cTn id="36" dur="500"/>
                                        <p:tgtEl>
                                          <p:spTgt spid="5">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P spid="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afbeelding 1">
            <a:extLst>
              <a:ext uri="{FF2B5EF4-FFF2-40B4-BE49-F238E27FC236}">
                <a16:creationId xmlns:a16="http://schemas.microsoft.com/office/drawing/2014/main" id="{8C9EC9EE-A19D-4025-83AE-3F9C14620A75}"/>
              </a:ext>
            </a:extLst>
          </p:cNvPr>
          <p:cNvSpPr>
            <a:spLocks noGrp="1"/>
          </p:cNvSpPr>
          <p:nvPr>
            <p:ph type="pic" sz="quarter" idx="14"/>
          </p:nvPr>
        </p:nvSpPr>
        <p:spPr/>
      </p:sp>
      <p:pic>
        <p:nvPicPr>
          <p:cNvPr id="7" name="Tijdelijke aanduiding voor afbeelding 6">
            <a:extLst>
              <a:ext uri="{FF2B5EF4-FFF2-40B4-BE49-F238E27FC236}">
                <a16:creationId xmlns:a16="http://schemas.microsoft.com/office/drawing/2014/main" id="{5BFDACB1-FBEE-4273-9B7C-EA8EC90F96C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2362" y="-930"/>
            <a:ext cx="12191226" cy="6857999"/>
          </a:xfrm>
          <a:prstGeom prst="rect">
            <a:avLst/>
          </a:prstGeom>
          <a:solidFill>
            <a:schemeClr val="bg1">
              <a:lumMod val="95000"/>
            </a:schemeClr>
          </a:solidFill>
        </p:spPr>
      </p:pic>
      <p:sp>
        <p:nvSpPr>
          <p:cNvPr id="5" name="Rechthoek 4">
            <a:extLst>
              <a:ext uri="{FF2B5EF4-FFF2-40B4-BE49-F238E27FC236}">
                <a16:creationId xmlns:a16="http://schemas.microsoft.com/office/drawing/2014/main" id="{6236C81D-47C8-4D60-9E70-86CD67191969}"/>
              </a:ext>
            </a:extLst>
          </p:cNvPr>
          <p:cNvSpPr/>
          <p:nvPr/>
        </p:nvSpPr>
        <p:spPr>
          <a:xfrm>
            <a:off x="1" y="3649906"/>
            <a:ext cx="4872037" cy="320809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6" name="Graphic 5">
            <a:extLst>
              <a:ext uri="{FF2B5EF4-FFF2-40B4-BE49-F238E27FC236}">
                <a16:creationId xmlns:a16="http://schemas.microsoft.com/office/drawing/2014/main" id="{CB066C84-C7B9-4079-803D-948064F9B3F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718697" y="3162572"/>
            <a:ext cx="3472529" cy="3695427"/>
          </a:xfrm>
          <a:prstGeom prst="rect">
            <a:avLst/>
          </a:prstGeom>
        </p:spPr>
      </p:pic>
      <p:sp>
        <p:nvSpPr>
          <p:cNvPr id="4" name="Titel 3">
            <a:extLst>
              <a:ext uri="{FF2B5EF4-FFF2-40B4-BE49-F238E27FC236}">
                <a16:creationId xmlns:a16="http://schemas.microsoft.com/office/drawing/2014/main" id="{DDE5AA0E-7F67-465B-89B5-B3F17D6A729A}"/>
              </a:ext>
            </a:extLst>
          </p:cNvPr>
          <p:cNvSpPr>
            <a:spLocks noGrp="1"/>
          </p:cNvSpPr>
          <p:nvPr>
            <p:ph type="title"/>
          </p:nvPr>
        </p:nvSpPr>
        <p:spPr/>
        <p:txBody>
          <a:bodyPr/>
          <a:lstStyle/>
          <a:p>
            <a:r>
              <a:rPr lang="nl-BE" dirty="0"/>
              <a:t>Retrofit optimalisaties</a:t>
            </a:r>
          </a:p>
        </p:txBody>
      </p:sp>
    </p:spTree>
    <p:extLst>
      <p:ext uri="{BB962C8B-B14F-4D97-AF65-F5344CB8AC3E}">
        <p14:creationId xmlns:p14="http://schemas.microsoft.com/office/powerpoint/2010/main" val="11657217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373F8BBD-39D0-4FEB-8B1E-8ED66637633E}"/>
              </a:ext>
            </a:extLst>
          </p:cNvPr>
          <p:cNvSpPr>
            <a:spLocks noGrp="1"/>
          </p:cNvSpPr>
          <p:nvPr>
            <p:ph type="title"/>
          </p:nvPr>
        </p:nvSpPr>
        <p:spPr/>
        <p:txBody>
          <a:bodyPr/>
          <a:lstStyle/>
          <a:p>
            <a:r>
              <a:rPr lang="nl-BE" dirty="0"/>
              <a:t>Toepassen maatregelen – Retrofit </a:t>
            </a:r>
          </a:p>
        </p:txBody>
      </p:sp>
      <p:pic>
        <p:nvPicPr>
          <p:cNvPr id="8" name="Tijdelijke aanduiding voor afbeelding 6">
            <a:extLst>
              <a:ext uri="{FF2B5EF4-FFF2-40B4-BE49-F238E27FC236}">
                <a16:creationId xmlns:a16="http://schemas.microsoft.com/office/drawing/2014/main" id="{784C4D1B-BE5C-4485-9CBE-B7F031C370AD}"/>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38454" r="38454"/>
          <a:stretch>
            <a:fillRect/>
          </a:stretch>
        </p:blipFill>
        <p:spPr>
          <a:xfrm>
            <a:off x="0" y="1360488"/>
            <a:ext cx="2268538" cy="5526087"/>
          </a:xfrm>
          <a:prstGeom prst="rect">
            <a:avLst/>
          </a:prstGeom>
          <a:solidFill>
            <a:schemeClr val="bg1">
              <a:lumMod val="95000"/>
            </a:schemeClr>
          </a:solidFill>
        </p:spPr>
      </p:pic>
      <p:sp>
        <p:nvSpPr>
          <p:cNvPr id="3" name="Tekstvak 2">
            <a:extLst>
              <a:ext uri="{FF2B5EF4-FFF2-40B4-BE49-F238E27FC236}">
                <a16:creationId xmlns:a16="http://schemas.microsoft.com/office/drawing/2014/main" id="{415F431B-7A42-E621-E3BA-143C802EE818}"/>
              </a:ext>
            </a:extLst>
          </p:cNvPr>
          <p:cNvSpPr txBox="1"/>
          <p:nvPr/>
        </p:nvSpPr>
        <p:spPr>
          <a:xfrm>
            <a:off x="3078179" y="1916197"/>
            <a:ext cx="9189267" cy="4240159"/>
          </a:xfrm>
          <a:prstGeom prst="rect">
            <a:avLst/>
          </a:prstGeom>
          <a:noFill/>
        </p:spPr>
        <p:txBody>
          <a:bodyPr wrap="square" lIns="0" tIns="0" rIns="0" bIns="0" rtlCol="0">
            <a:noAutofit/>
          </a:bodyPr>
          <a:lstStyle/>
          <a:p>
            <a:pPr marR="0" algn="l" rtl="0"/>
            <a:r>
              <a:rPr lang="nl-BE" sz="2800" b="1" i="0" u="none" strike="noStrike" baseline="30000" dirty="0">
                <a:solidFill>
                  <a:srgbClr val="000000"/>
                </a:solidFill>
                <a:latin typeface="Arial" panose="020B0604020202020204" pitchFamily="34" charset="0"/>
              </a:rPr>
              <a:t>1) Minimaliseren energievraag</a:t>
            </a:r>
          </a:p>
          <a:p>
            <a:pPr marL="342900" marR="0" indent="-342900" algn="l" rtl="0">
              <a:buFont typeface="Arial" panose="020B0604020202020204" pitchFamily="34" charset="0"/>
              <a:buChar char="•"/>
            </a:pPr>
            <a:r>
              <a:rPr lang="nl-BE" sz="2400" baseline="30000" dirty="0">
                <a:solidFill>
                  <a:srgbClr val="000000"/>
                </a:solidFill>
                <a:latin typeface="Arial" panose="020B0604020202020204" pitchFamily="34" charset="0"/>
              </a:rPr>
              <a:t>Verlagen koelvraag 		</a:t>
            </a:r>
            <a:r>
              <a:rPr lang="nl-BE" sz="2400" baseline="30000" dirty="0">
                <a:solidFill>
                  <a:srgbClr val="000000"/>
                </a:solidFill>
                <a:latin typeface="Arial" panose="020B0604020202020204" pitchFamily="34" charset="0"/>
                <a:sym typeface="Wingdings" panose="05000000000000000000" pitchFamily="2" charset="2"/>
              </a:rPr>
              <a:t> Blijft van toepassing</a:t>
            </a:r>
            <a:endParaRPr lang="nl-BE" sz="2400" baseline="30000" dirty="0">
              <a:solidFill>
                <a:srgbClr val="000000"/>
              </a:solidFill>
              <a:latin typeface="Arial" panose="020B0604020202020204" pitchFamily="34" charset="0"/>
            </a:endParaRPr>
          </a:p>
          <a:p>
            <a:pPr marL="342900" marR="0" indent="-342900" algn="l" rtl="0">
              <a:buFont typeface="Arial" panose="020B0604020202020204" pitchFamily="34" charset="0"/>
              <a:buChar char="•"/>
            </a:pPr>
            <a:r>
              <a:rPr lang="nl-BE" sz="2400" baseline="30000" dirty="0">
                <a:solidFill>
                  <a:srgbClr val="000000"/>
                </a:solidFill>
                <a:latin typeface="Arial" panose="020B0604020202020204" pitchFamily="34" charset="0"/>
              </a:rPr>
              <a:t>Verhogen koeltemperaturen	</a:t>
            </a:r>
            <a:r>
              <a:rPr lang="nl-BE" sz="2400" baseline="30000" dirty="0">
                <a:solidFill>
                  <a:srgbClr val="000000"/>
                </a:solidFill>
                <a:latin typeface="Arial" panose="020B0604020202020204" pitchFamily="34" charset="0"/>
                <a:sym typeface="Wingdings" panose="05000000000000000000" pitchFamily="2" charset="2"/>
              </a:rPr>
              <a:t> Van toepassing, winst enkel indien koelcentrale omhoog </a:t>
            </a:r>
            <a:endParaRPr lang="nl-BE" sz="2400" baseline="30000" dirty="0">
              <a:solidFill>
                <a:srgbClr val="000000"/>
              </a:solidFill>
              <a:latin typeface="Arial" panose="020B0604020202020204" pitchFamily="34" charset="0"/>
            </a:endParaRPr>
          </a:p>
          <a:p>
            <a:endParaRPr lang="nl-BE" sz="2400" b="1" i="0" baseline="30000" dirty="0">
              <a:solidFill>
                <a:srgbClr val="000000"/>
              </a:solidFill>
              <a:latin typeface="Arial" panose="020B0604020202020204" pitchFamily="34" charset="0"/>
            </a:endParaRPr>
          </a:p>
          <a:p>
            <a:r>
              <a:rPr lang="nl-BE" sz="2800" b="1" u="none" strike="noStrike" baseline="30000" dirty="0">
                <a:solidFill>
                  <a:srgbClr val="000000"/>
                </a:solidFill>
                <a:latin typeface="Arial" panose="020B0604020202020204" pitchFamily="34" charset="0"/>
              </a:rPr>
              <a:t>2) Duurzaam voorzien</a:t>
            </a:r>
          </a:p>
          <a:p>
            <a:pPr marL="342900" indent="-342900">
              <a:buFont typeface="Arial" panose="020B0604020202020204" pitchFamily="34" charset="0"/>
              <a:buChar char="•"/>
            </a:pPr>
            <a:r>
              <a:rPr lang="nl-BE" sz="2400" baseline="30000" dirty="0" err="1">
                <a:solidFill>
                  <a:srgbClr val="000000"/>
                </a:solidFill>
                <a:latin typeface="Arial" panose="020B0604020202020204" pitchFamily="34" charset="0"/>
              </a:rPr>
              <a:t>Kouderecuperatie</a:t>
            </a:r>
            <a:r>
              <a:rPr lang="nl-BE" sz="2400" baseline="30000" dirty="0">
                <a:solidFill>
                  <a:srgbClr val="000000"/>
                </a:solidFill>
                <a:latin typeface="Arial" panose="020B0604020202020204" pitchFamily="34" charset="0"/>
              </a:rPr>
              <a:t>		</a:t>
            </a:r>
            <a:r>
              <a:rPr lang="nl-BE" sz="2400" baseline="30000" dirty="0">
                <a:solidFill>
                  <a:srgbClr val="000000"/>
                </a:solidFill>
                <a:latin typeface="Arial" panose="020B0604020202020204" pitchFamily="34" charset="0"/>
                <a:sym typeface="Wingdings" panose="05000000000000000000" pitchFamily="2" charset="2"/>
              </a:rPr>
              <a:t> Van toepassing</a:t>
            </a:r>
          </a:p>
          <a:p>
            <a:pPr marL="342900" indent="-342900">
              <a:buFont typeface="Arial" panose="020B0604020202020204" pitchFamily="34" charset="0"/>
              <a:buChar char="•"/>
            </a:pPr>
            <a:r>
              <a:rPr lang="nl-BE" sz="2400" u="none" strike="noStrike" baseline="30000" dirty="0">
                <a:solidFill>
                  <a:srgbClr val="000000"/>
                </a:solidFill>
                <a:latin typeface="Arial" panose="020B0604020202020204" pitchFamily="34" charset="0"/>
                <a:sym typeface="Wingdings" panose="05000000000000000000" pitchFamily="2" charset="2"/>
              </a:rPr>
              <a:t>Efficiëntere vormen koeling	 Van toepassing</a:t>
            </a:r>
            <a:endParaRPr lang="nl-BE" sz="2400" u="none" strike="noStrike" baseline="30000" dirty="0">
              <a:solidFill>
                <a:srgbClr val="000000"/>
              </a:solidFill>
              <a:latin typeface="Arial" panose="020B0604020202020204" pitchFamily="34" charset="0"/>
            </a:endParaRPr>
          </a:p>
          <a:p>
            <a:pPr marL="342900" indent="-342900">
              <a:buFont typeface="Arial" panose="020B0604020202020204" pitchFamily="34" charset="0"/>
              <a:buChar char="•"/>
            </a:pPr>
            <a:r>
              <a:rPr lang="nl-BE" sz="2400" baseline="30000" dirty="0">
                <a:solidFill>
                  <a:srgbClr val="000000"/>
                </a:solidFill>
                <a:latin typeface="Arial" panose="020B0604020202020204" pitchFamily="34" charset="0"/>
              </a:rPr>
              <a:t>Optimaal ontwerp centrale		</a:t>
            </a:r>
            <a:r>
              <a:rPr lang="nl-BE" sz="2400" baseline="30000" dirty="0">
                <a:solidFill>
                  <a:srgbClr val="000000"/>
                </a:solidFill>
                <a:latin typeface="Arial" panose="020B0604020202020204" pitchFamily="34" charset="0"/>
                <a:sym typeface="Wingdings" panose="05000000000000000000" pitchFamily="2" charset="2"/>
              </a:rPr>
              <a:t> Soms, echter vaak niet rendabel</a:t>
            </a:r>
            <a:endParaRPr lang="nl-BE" sz="2400" baseline="30000" dirty="0">
              <a:solidFill>
                <a:srgbClr val="000000"/>
              </a:solidFill>
              <a:latin typeface="Arial" panose="020B0604020202020204" pitchFamily="34" charset="0"/>
            </a:endParaRPr>
          </a:p>
          <a:p>
            <a:pPr marL="342900" indent="-342900">
              <a:buFont typeface="Arial" panose="020B0604020202020204" pitchFamily="34" charset="0"/>
              <a:buChar char="•"/>
            </a:pPr>
            <a:endParaRPr lang="nl-BE" sz="2400" baseline="30000" dirty="0">
              <a:solidFill>
                <a:srgbClr val="000000"/>
              </a:solidFill>
              <a:latin typeface="Arial" panose="020B0604020202020204" pitchFamily="34" charset="0"/>
            </a:endParaRPr>
          </a:p>
          <a:p>
            <a:r>
              <a:rPr lang="nl-BE" sz="2800" b="1" u="none" strike="noStrike" baseline="30000" dirty="0">
                <a:solidFill>
                  <a:srgbClr val="000000"/>
                </a:solidFill>
                <a:latin typeface="Arial" panose="020B0604020202020204" pitchFamily="34" charset="0"/>
              </a:rPr>
              <a:t>3) Fossiele voorziening optimaliseren</a:t>
            </a:r>
          </a:p>
          <a:p>
            <a:pPr marL="342900" indent="-342900">
              <a:buFont typeface="Arial" panose="020B0604020202020204" pitchFamily="34" charset="0"/>
              <a:buChar char="•"/>
            </a:pPr>
            <a:r>
              <a:rPr lang="nl-BE" sz="2400" u="none" strike="noStrike" baseline="30000" dirty="0">
                <a:solidFill>
                  <a:srgbClr val="000000"/>
                </a:solidFill>
                <a:latin typeface="Arial" panose="020B0604020202020204" pitchFamily="34" charset="0"/>
              </a:rPr>
              <a:t>Hernieuwbare productie/aankoop	</a:t>
            </a:r>
            <a:r>
              <a:rPr lang="nl-BE" sz="2400" u="none" strike="noStrike" baseline="30000" dirty="0">
                <a:solidFill>
                  <a:srgbClr val="000000"/>
                </a:solidFill>
                <a:latin typeface="Arial" panose="020B0604020202020204" pitchFamily="34" charset="0"/>
                <a:sym typeface="Wingdings" panose="05000000000000000000" pitchFamily="2" charset="2"/>
              </a:rPr>
              <a:t> Van toepassing</a:t>
            </a:r>
          </a:p>
          <a:p>
            <a:pPr marL="342900" indent="-342900">
              <a:buFont typeface="Arial" panose="020B0604020202020204" pitchFamily="34" charset="0"/>
              <a:buChar char="•"/>
            </a:pPr>
            <a:r>
              <a:rPr lang="nl-BE" sz="2400" baseline="30000" dirty="0">
                <a:solidFill>
                  <a:srgbClr val="000000"/>
                </a:solidFill>
                <a:latin typeface="Arial" panose="020B0604020202020204" pitchFamily="34" charset="0"/>
                <a:sym typeface="Wingdings" panose="05000000000000000000" pitchFamily="2" charset="2"/>
              </a:rPr>
              <a:t>Restwarmterecuperatie		 Van toepassing</a:t>
            </a:r>
          </a:p>
          <a:p>
            <a:pPr marL="4000500" lvl="8" indent="-342900">
              <a:buFont typeface="Arial" panose="020B0604020202020204" pitchFamily="34" charset="0"/>
              <a:buChar char="•"/>
            </a:pPr>
            <a:r>
              <a:rPr lang="nl-BE" sz="2400" baseline="30000" dirty="0">
                <a:solidFill>
                  <a:srgbClr val="000000"/>
                </a:solidFill>
                <a:latin typeface="Arial" panose="020B0604020202020204" pitchFamily="34" charset="0"/>
                <a:sym typeface="Wingdings" panose="05000000000000000000" pitchFamily="2" charset="2"/>
              </a:rPr>
              <a:t>Bij beperkte recuperatie: retrofit zonder wachtleidingen rendabiliteit vaak iets lager</a:t>
            </a:r>
          </a:p>
          <a:p>
            <a:pPr marL="4000500" lvl="8" indent="-342900">
              <a:buFont typeface="Arial" panose="020B0604020202020204" pitchFamily="34" charset="0"/>
              <a:buChar char="•"/>
            </a:pPr>
            <a:r>
              <a:rPr lang="nl-BE" sz="2400" baseline="30000" dirty="0">
                <a:solidFill>
                  <a:srgbClr val="000000"/>
                </a:solidFill>
                <a:latin typeface="Arial" panose="020B0604020202020204" pitchFamily="34" charset="0"/>
                <a:sym typeface="Wingdings" panose="05000000000000000000" pitchFamily="2" charset="2"/>
              </a:rPr>
              <a:t>Bij uitgebreide recuperatie: heden weinig toegepast</a:t>
            </a:r>
            <a:endParaRPr lang="nl-BE" sz="2400" baseline="30000" dirty="0">
              <a:solidFill>
                <a:srgbClr val="000000"/>
              </a:solidFill>
              <a:latin typeface="Arial" panose="020B0604020202020204" pitchFamily="34" charset="0"/>
            </a:endParaRPr>
          </a:p>
          <a:p>
            <a:pPr marL="342900" indent="-342900">
              <a:buFont typeface="Arial" panose="020B0604020202020204" pitchFamily="34" charset="0"/>
              <a:buChar char="•"/>
            </a:pPr>
            <a:endParaRPr lang="nl-BE" sz="2400" baseline="30000" dirty="0">
              <a:solidFill>
                <a:srgbClr val="000000"/>
              </a:solidFill>
              <a:latin typeface="Arial" panose="020B0604020202020204" pitchFamily="34" charset="0"/>
            </a:endParaRPr>
          </a:p>
          <a:p>
            <a:endParaRPr lang="nl-BE" sz="2400" baseline="30000" dirty="0">
              <a:solidFill>
                <a:srgbClr val="000000"/>
              </a:solidFill>
              <a:latin typeface="Arial" panose="020B0604020202020204" pitchFamily="34" charset="0"/>
            </a:endParaRPr>
          </a:p>
          <a:p>
            <a:pPr marL="342900" indent="-342900">
              <a:buFont typeface="Arial" panose="020B0604020202020204" pitchFamily="34" charset="0"/>
              <a:buChar char="•"/>
            </a:pPr>
            <a:endParaRPr lang="nl-BE" sz="2400" u="none" strike="noStrike" baseline="30000" dirty="0">
              <a:solidFill>
                <a:srgbClr val="000000"/>
              </a:solidFill>
              <a:latin typeface="Arial" panose="020B0604020202020204" pitchFamily="34" charset="0"/>
            </a:endParaRPr>
          </a:p>
          <a:p>
            <a:pPr marL="800100" lvl="1" indent="-342900">
              <a:buFont typeface="Arial" panose="020B0604020202020204" pitchFamily="34" charset="0"/>
              <a:buChar char="•"/>
            </a:pPr>
            <a:endParaRPr lang="nl-BE" sz="2400" u="none" strike="noStrike" baseline="30000" dirty="0">
              <a:solidFill>
                <a:srgbClr val="000000"/>
              </a:solidFill>
              <a:latin typeface="Arial" panose="020B0604020202020204" pitchFamily="34" charset="0"/>
            </a:endParaRPr>
          </a:p>
        </p:txBody>
      </p:sp>
    </p:spTree>
    <p:extLst>
      <p:ext uri="{BB962C8B-B14F-4D97-AF65-F5344CB8AC3E}">
        <p14:creationId xmlns:p14="http://schemas.microsoft.com/office/powerpoint/2010/main" val="8334414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373F8BBD-39D0-4FEB-8B1E-8ED66637633E}"/>
              </a:ext>
            </a:extLst>
          </p:cNvPr>
          <p:cNvSpPr>
            <a:spLocks noGrp="1"/>
          </p:cNvSpPr>
          <p:nvPr>
            <p:ph type="title"/>
          </p:nvPr>
        </p:nvSpPr>
        <p:spPr/>
        <p:txBody>
          <a:bodyPr/>
          <a:lstStyle/>
          <a:p>
            <a:r>
              <a:rPr lang="nl-BE" dirty="0"/>
              <a:t>Toepassen maatregelen – Retrofit </a:t>
            </a:r>
          </a:p>
        </p:txBody>
      </p:sp>
      <p:pic>
        <p:nvPicPr>
          <p:cNvPr id="8" name="Tijdelijke aanduiding voor afbeelding 6">
            <a:extLst>
              <a:ext uri="{FF2B5EF4-FFF2-40B4-BE49-F238E27FC236}">
                <a16:creationId xmlns:a16="http://schemas.microsoft.com/office/drawing/2014/main" id="{784C4D1B-BE5C-4485-9CBE-B7F031C370AD}"/>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38454" r="38454"/>
          <a:stretch>
            <a:fillRect/>
          </a:stretch>
        </p:blipFill>
        <p:spPr>
          <a:xfrm>
            <a:off x="0" y="1360488"/>
            <a:ext cx="2268538" cy="5526087"/>
          </a:xfrm>
          <a:prstGeom prst="rect">
            <a:avLst/>
          </a:prstGeom>
          <a:solidFill>
            <a:schemeClr val="bg1">
              <a:lumMod val="95000"/>
            </a:schemeClr>
          </a:solidFill>
        </p:spPr>
      </p:pic>
      <p:sp>
        <p:nvSpPr>
          <p:cNvPr id="3" name="Tekstvak 2">
            <a:extLst>
              <a:ext uri="{FF2B5EF4-FFF2-40B4-BE49-F238E27FC236}">
                <a16:creationId xmlns:a16="http://schemas.microsoft.com/office/drawing/2014/main" id="{415F431B-7A42-E621-E3BA-143C802EE818}"/>
              </a:ext>
            </a:extLst>
          </p:cNvPr>
          <p:cNvSpPr txBox="1"/>
          <p:nvPr/>
        </p:nvSpPr>
        <p:spPr>
          <a:xfrm>
            <a:off x="3078179" y="1916197"/>
            <a:ext cx="9189267" cy="4756207"/>
          </a:xfrm>
          <a:prstGeom prst="rect">
            <a:avLst/>
          </a:prstGeom>
          <a:noFill/>
        </p:spPr>
        <p:txBody>
          <a:bodyPr wrap="square" lIns="0" tIns="0" rIns="0" bIns="0" rtlCol="0">
            <a:noAutofit/>
          </a:bodyPr>
          <a:lstStyle/>
          <a:p>
            <a:pPr marR="0" algn="l" rtl="0"/>
            <a:r>
              <a:rPr lang="nl-BE" sz="2800" b="1" i="0" u="none" strike="noStrike" baseline="30000" dirty="0">
                <a:solidFill>
                  <a:srgbClr val="000000"/>
                </a:solidFill>
                <a:latin typeface="Arial" panose="020B0604020202020204" pitchFamily="34" charset="0"/>
              </a:rPr>
              <a:t>Andere retrofit maatregelen / Zaken ook op te nemen bij ontwerp</a:t>
            </a:r>
            <a:br>
              <a:rPr lang="nl-BE" sz="2800" b="1" i="0" u="none" strike="noStrike" baseline="30000" dirty="0">
                <a:solidFill>
                  <a:srgbClr val="000000"/>
                </a:solidFill>
                <a:latin typeface="Arial" panose="020B0604020202020204" pitchFamily="34" charset="0"/>
              </a:rPr>
            </a:br>
            <a:r>
              <a:rPr lang="nl-BE" sz="2000" b="1" i="0" u="none" strike="noStrike" baseline="30000" dirty="0">
                <a:solidFill>
                  <a:srgbClr val="000000"/>
                </a:solidFill>
                <a:latin typeface="Arial" panose="020B0604020202020204" pitchFamily="34" charset="0"/>
                <a:sym typeface="Wingdings" panose="05000000000000000000" pitchFamily="2" charset="2"/>
              </a:rPr>
              <a:t> Minder conceptueel, meer concreet</a:t>
            </a:r>
            <a:endParaRPr lang="nl-BE" sz="2800" b="1" i="0" u="none" strike="noStrike" baseline="30000" dirty="0">
              <a:solidFill>
                <a:srgbClr val="000000"/>
              </a:solidFill>
              <a:latin typeface="Arial" panose="020B0604020202020204" pitchFamily="34" charset="0"/>
            </a:endParaRPr>
          </a:p>
          <a:p>
            <a:pPr marL="342900" marR="0" indent="-342900" algn="l" rtl="0">
              <a:buFont typeface="Arial" panose="020B0604020202020204" pitchFamily="34" charset="0"/>
              <a:buChar char="•"/>
            </a:pPr>
            <a:endParaRPr lang="nl-BE" sz="2400" baseline="30000" dirty="0">
              <a:solidFill>
                <a:srgbClr val="000000"/>
              </a:solidFill>
              <a:latin typeface="Arial" panose="020B0604020202020204" pitchFamily="34" charset="0"/>
            </a:endParaRPr>
          </a:p>
          <a:p>
            <a:pPr marL="342900" indent="-342900">
              <a:buFont typeface="Arial" panose="020B0604020202020204" pitchFamily="34" charset="0"/>
              <a:buChar char="•"/>
            </a:pPr>
            <a:r>
              <a:rPr lang="nl-BE" sz="2400" baseline="30000" dirty="0">
                <a:solidFill>
                  <a:srgbClr val="000000"/>
                </a:solidFill>
                <a:latin typeface="Arial" panose="020B0604020202020204" pitchFamily="34" charset="0"/>
              </a:rPr>
              <a:t>Ontdooiing luchtkoelers</a:t>
            </a:r>
          </a:p>
          <a:p>
            <a:pPr marL="800100" lvl="1" indent="-342900">
              <a:buFont typeface="Arial" panose="020B0604020202020204" pitchFamily="34" charset="0"/>
              <a:buChar char="•"/>
            </a:pPr>
            <a:r>
              <a:rPr lang="nl-BE" sz="2400" baseline="30000" dirty="0">
                <a:solidFill>
                  <a:srgbClr val="000000"/>
                </a:solidFill>
                <a:latin typeface="Arial" panose="020B0604020202020204" pitchFamily="34" charset="0"/>
              </a:rPr>
              <a:t>Snelheid</a:t>
            </a:r>
          </a:p>
          <a:p>
            <a:pPr marL="800100" lvl="1" indent="-342900">
              <a:buFont typeface="Arial" panose="020B0604020202020204" pitchFamily="34" charset="0"/>
              <a:buChar char="•"/>
            </a:pPr>
            <a:r>
              <a:rPr lang="nl-BE" sz="2400" baseline="30000" dirty="0">
                <a:solidFill>
                  <a:srgbClr val="000000"/>
                </a:solidFill>
                <a:latin typeface="Arial" panose="020B0604020202020204" pitchFamily="34" charset="0"/>
              </a:rPr>
              <a:t>Regeling</a:t>
            </a:r>
          </a:p>
          <a:p>
            <a:pPr marL="800100" lvl="1" indent="-342900">
              <a:buFont typeface="Arial" panose="020B0604020202020204" pitchFamily="34" charset="0"/>
              <a:buChar char="•"/>
            </a:pPr>
            <a:r>
              <a:rPr lang="nl-BE" sz="2400" baseline="30000" dirty="0">
                <a:solidFill>
                  <a:srgbClr val="000000"/>
                </a:solidFill>
                <a:latin typeface="Arial" panose="020B0604020202020204" pitchFamily="34" charset="0"/>
              </a:rPr>
              <a:t>Vlotterpotten</a:t>
            </a:r>
            <a:br>
              <a:rPr lang="nl-BE" sz="2400" baseline="30000" dirty="0">
                <a:solidFill>
                  <a:srgbClr val="000000"/>
                </a:solidFill>
                <a:latin typeface="Arial" panose="020B0604020202020204" pitchFamily="34" charset="0"/>
              </a:rPr>
            </a:br>
            <a:endParaRPr lang="nl-BE" sz="2400" baseline="30000" dirty="0">
              <a:solidFill>
                <a:srgbClr val="000000"/>
              </a:solidFill>
              <a:latin typeface="Arial" panose="020B0604020202020204" pitchFamily="34" charset="0"/>
            </a:endParaRPr>
          </a:p>
          <a:p>
            <a:pPr marL="342900" indent="-342900">
              <a:buFont typeface="Arial" panose="020B0604020202020204" pitchFamily="34" charset="0"/>
              <a:buChar char="•"/>
            </a:pPr>
            <a:r>
              <a:rPr lang="nl-BE" sz="2400" baseline="30000" dirty="0">
                <a:solidFill>
                  <a:srgbClr val="000000"/>
                </a:solidFill>
                <a:latin typeface="Arial" panose="020B0604020202020204" pitchFamily="34" charset="0"/>
              </a:rPr>
              <a:t>Compressoren</a:t>
            </a:r>
          </a:p>
          <a:p>
            <a:pPr marL="800100" lvl="1" indent="-342900">
              <a:buFont typeface="Arial" panose="020B0604020202020204" pitchFamily="34" charset="0"/>
              <a:buChar char="•"/>
            </a:pPr>
            <a:r>
              <a:rPr lang="nl-BE" sz="2400" baseline="30000" dirty="0">
                <a:solidFill>
                  <a:srgbClr val="000000"/>
                </a:solidFill>
                <a:latin typeface="Arial" panose="020B0604020202020204" pitchFamily="34" charset="0"/>
              </a:rPr>
              <a:t>Regeling </a:t>
            </a:r>
          </a:p>
          <a:p>
            <a:pPr marL="800100" lvl="1" indent="-342900">
              <a:buFont typeface="Arial" panose="020B0604020202020204" pitchFamily="34" charset="0"/>
              <a:buChar char="•"/>
            </a:pPr>
            <a:r>
              <a:rPr lang="nl-BE" sz="2400" baseline="30000" dirty="0">
                <a:solidFill>
                  <a:srgbClr val="000000"/>
                </a:solidFill>
                <a:latin typeface="Arial" panose="020B0604020202020204" pitchFamily="34" charset="0"/>
              </a:rPr>
              <a:t>Vlottende condensatietemperatuur</a:t>
            </a:r>
          </a:p>
          <a:p>
            <a:pPr marL="800100" lvl="1" indent="-342900">
              <a:buFont typeface="Arial" panose="020B0604020202020204" pitchFamily="34" charset="0"/>
              <a:buChar char="•"/>
            </a:pPr>
            <a:r>
              <a:rPr lang="nl-BE" sz="2400" baseline="30000" dirty="0">
                <a:solidFill>
                  <a:srgbClr val="000000"/>
                </a:solidFill>
                <a:latin typeface="Arial" panose="020B0604020202020204" pitchFamily="34" charset="0"/>
              </a:rPr>
              <a:t>Minimum condensatietemperatuur</a:t>
            </a:r>
          </a:p>
          <a:p>
            <a:pPr marL="800100" lvl="1" indent="-342900">
              <a:buFont typeface="Arial" panose="020B0604020202020204" pitchFamily="34" charset="0"/>
              <a:buChar char="•"/>
            </a:pPr>
            <a:r>
              <a:rPr lang="nl-BE" sz="2400" baseline="30000" dirty="0">
                <a:solidFill>
                  <a:srgbClr val="000000"/>
                </a:solidFill>
                <a:latin typeface="Arial" panose="020B0604020202020204" pitchFamily="34" charset="0"/>
              </a:rPr>
              <a:t>Vlottende verdampingstemperatuur</a:t>
            </a:r>
          </a:p>
          <a:p>
            <a:pPr marL="800100" lvl="1" indent="-342900">
              <a:buFont typeface="Arial" panose="020B0604020202020204" pitchFamily="34" charset="0"/>
              <a:buChar char="•"/>
            </a:pPr>
            <a:r>
              <a:rPr lang="nl-BE" sz="2400" baseline="30000" dirty="0">
                <a:solidFill>
                  <a:srgbClr val="000000"/>
                </a:solidFill>
                <a:latin typeface="Arial" panose="020B0604020202020204" pitchFamily="34" charset="0"/>
                <a:sym typeface="Wingdings" panose="05000000000000000000" pitchFamily="2" charset="2"/>
              </a:rPr>
              <a:t>Efficiëntie motoren, IE4?</a:t>
            </a:r>
          </a:p>
          <a:p>
            <a:pPr marL="800100" lvl="1" indent="-342900">
              <a:buFont typeface="Arial" panose="020B0604020202020204" pitchFamily="34" charset="0"/>
              <a:buChar char="•"/>
            </a:pPr>
            <a:endParaRPr lang="nl-BE" sz="2400" baseline="30000" dirty="0">
              <a:solidFill>
                <a:srgbClr val="000000"/>
              </a:solidFill>
              <a:latin typeface="Arial" panose="020B0604020202020204" pitchFamily="34" charset="0"/>
              <a:sym typeface="Wingdings" panose="05000000000000000000" pitchFamily="2" charset="2"/>
            </a:endParaRPr>
          </a:p>
          <a:p>
            <a:pPr marL="342900" marR="0" indent="-342900" algn="l" rtl="0">
              <a:buFont typeface="Arial" panose="020B0604020202020204" pitchFamily="34" charset="0"/>
              <a:buChar char="•"/>
            </a:pPr>
            <a:r>
              <a:rPr lang="nl-BE" sz="2400" baseline="30000" dirty="0">
                <a:solidFill>
                  <a:srgbClr val="000000"/>
                </a:solidFill>
                <a:latin typeface="Arial" panose="020B0604020202020204" pitchFamily="34" charset="0"/>
              </a:rPr>
              <a:t>Condensorcapaciteit</a:t>
            </a:r>
          </a:p>
          <a:p>
            <a:pPr marL="800100" lvl="1" indent="-342900">
              <a:buFont typeface="Arial" panose="020B0604020202020204" pitchFamily="34" charset="0"/>
              <a:buChar char="•"/>
            </a:pPr>
            <a:r>
              <a:rPr lang="nl-BE" sz="2400" baseline="30000" dirty="0">
                <a:solidFill>
                  <a:srgbClr val="000000"/>
                </a:solidFill>
                <a:latin typeface="Arial" panose="020B0604020202020204" pitchFamily="34" charset="0"/>
              </a:rPr>
              <a:t>Reinigen</a:t>
            </a:r>
          </a:p>
          <a:p>
            <a:pPr marL="800100" lvl="1" indent="-342900">
              <a:buFont typeface="Arial" panose="020B0604020202020204" pitchFamily="34" charset="0"/>
              <a:buChar char="•"/>
            </a:pPr>
            <a:r>
              <a:rPr lang="nl-BE" sz="2400" baseline="30000" dirty="0">
                <a:solidFill>
                  <a:srgbClr val="000000"/>
                </a:solidFill>
                <a:latin typeface="Arial" panose="020B0604020202020204" pitchFamily="34" charset="0"/>
              </a:rPr>
              <a:t>Uitbreiden</a:t>
            </a:r>
          </a:p>
          <a:p>
            <a:pPr marL="800100" lvl="1" indent="-342900">
              <a:buFont typeface="Arial" panose="020B0604020202020204" pitchFamily="34" charset="0"/>
              <a:buChar char="•"/>
            </a:pPr>
            <a:r>
              <a:rPr lang="nl-BE" sz="2400" baseline="30000" dirty="0">
                <a:solidFill>
                  <a:srgbClr val="000000"/>
                </a:solidFill>
                <a:latin typeface="Arial" panose="020B0604020202020204" pitchFamily="34" charset="0"/>
              </a:rPr>
              <a:t>Adiabatisch</a:t>
            </a:r>
          </a:p>
          <a:p>
            <a:endParaRPr lang="nl-BE" sz="2400" baseline="30000" dirty="0">
              <a:solidFill>
                <a:srgbClr val="000000"/>
              </a:solidFill>
              <a:latin typeface="Arial" panose="020B0604020202020204" pitchFamily="34" charset="0"/>
            </a:endParaRPr>
          </a:p>
          <a:p>
            <a:pPr marL="342900" indent="-342900">
              <a:buFont typeface="Arial" panose="020B0604020202020204" pitchFamily="34" charset="0"/>
              <a:buChar char="•"/>
            </a:pPr>
            <a:endParaRPr lang="nl-BE" sz="2400" u="none" strike="noStrike" baseline="30000" dirty="0">
              <a:solidFill>
                <a:srgbClr val="000000"/>
              </a:solidFill>
              <a:latin typeface="Arial" panose="020B0604020202020204" pitchFamily="34" charset="0"/>
            </a:endParaRPr>
          </a:p>
          <a:p>
            <a:pPr marL="800100" lvl="1" indent="-342900">
              <a:buFont typeface="Arial" panose="020B0604020202020204" pitchFamily="34" charset="0"/>
              <a:buChar char="•"/>
            </a:pPr>
            <a:endParaRPr lang="nl-BE" sz="2400" u="none" strike="noStrike" baseline="30000" dirty="0">
              <a:solidFill>
                <a:srgbClr val="000000"/>
              </a:solidFill>
              <a:latin typeface="Arial" panose="020B0604020202020204" pitchFamily="34" charset="0"/>
            </a:endParaRPr>
          </a:p>
        </p:txBody>
      </p:sp>
    </p:spTree>
    <p:extLst>
      <p:ext uri="{BB962C8B-B14F-4D97-AF65-F5344CB8AC3E}">
        <p14:creationId xmlns:p14="http://schemas.microsoft.com/office/powerpoint/2010/main" val="1061627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500"/>
                                        <p:tgtEl>
                                          <p:spTgt spid="3">
                                            <p:txEl>
                                              <p:pRg st="3" end="3"/>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fade">
                                      <p:cBhvr>
                                        <p:cTn id="16" dur="500"/>
                                        <p:tgtEl>
                                          <p:spTgt spid="3">
                                            <p:txEl>
                                              <p:pRg st="4" end="4"/>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Effect transition="in" filter="fade">
                                      <p:cBhvr>
                                        <p:cTn id="19" dur="500"/>
                                        <p:tgtEl>
                                          <p:spTgt spid="3">
                                            <p:txEl>
                                              <p:pRg st="5" end="5"/>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fade">
                                      <p:cBhvr>
                                        <p:cTn id="24" dur="500"/>
                                        <p:tgtEl>
                                          <p:spTgt spid="3">
                                            <p:txEl>
                                              <p:pRg st="6" end="6"/>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fade">
                                      <p:cBhvr>
                                        <p:cTn id="27" dur="500"/>
                                        <p:tgtEl>
                                          <p:spTgt spid="3">
                                            <p:txEl>
                                              <p:pRg st="7" end="7"/>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3">
                                            <p:txEl>
                                              <p:pRg st="8" end="8"/>
                                            </p:txEl>
                                          </p:spTgt>
                                        </p:tgtEl>
                                        <p:attrNameLst>
                                          <p:attrName>style.visibility</p:attrName>
                                        </p:attrNameLst>
                                      </p:cBhvr>
                                      <p:to>
                                        <p:strVal val="visible"/>
                                      </p:to>
                                    </p:set>
                                    <p:animEffect transition="in" filter="fade">
                                      <p:cBhvr>
                                        <p:cTn id="30" dur="500"/>
                                        <p:tgtEl>
                                          <p:spTgt spid="3">
                                            <p:txEl>
                                              <p:pRg st="8" end="8"/>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animEffect transition="in" filter="fade">
                                      <p:cBhvr>
                                        <p:cTn id="33" dur="500"/>
                                        <p:tgtEl>
                                          <p:spTgt spid="3">
                                            <p:txEl>
                                              <p:pRg st="9" end="9"/>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3">
                                            <p:txEl>
                                              <p:pRg st="10" end="10"/>
                                            </p:txEl>
                                          </p:spTgt>
                                        </p:tgtEl>
                                        <p:attrNameLst>
                                          <p:attrName>style.visibility</p:attrName>
                                        </p:attrNameLst>
                                      </p:cBhvr>
                                      <p:to>
                                        <p:strVal val="visible"/>
                                      </p:to>
                                    </p:set>
                                    <p:animEffect transition="in" filter="fade">
                                      <p:cBhvr>
                                        <p:cTn id="36" dur="500"/>
                                        <p:tgtEl>
                                          <p:spTgt spid="3">
                                            <p:txEl>
                                              <p:pRg st="10" end="10"/>
                                            </p:txEl>
                                          </p:spTgt>
                                        </p:tgtEl>
                                      </p:cBhvr>
                                    </p:animEffect>
                                  </p:childTnLst>
                                </p:cTn>
                              </p:par>
                              <p:par>
                                <p:cTn id="37" presetID="10" presetClass="entr" presetSubtype="0" fill="hold" nodeType="withEffect">
                                  <p:stCondLst>
                                    <p:cond delay="0"/>
                                  </p:stCondLst>
                                  <p:childTnLst>
                                    <p:set>
                                      <p:cBhvr>
                                        <p:cTn id="38" dur="1" fill="hold">
                                          <p:stCondLst>
                                            <p:cond delay="0"/>
                                          </p:stCondLst>
                                        </p:cTn>
                                        <p:tgtEl>
                                          <p:spTgt spid="3">
                                            <p:txEl>
                                              <p:pRg st="11" end="11"/>
                                            </p:txEl>
                                          </p:spTgt>
                                        </p:tgtEl>
                                        <p:attrNameLst>
                                          <p:attrName>style.visibility</p:attrName>
                                        </p:attrNameLst>
                                      </p:cBhvr>
                                      <p:to>
                                        <p:strVal val="visible"/>
                                      </p:to>
                                    </p:set>
                                    <p:animEffect transition="in" filter="fade">
                                      <p:cBhvr>
                                        <p:cTn id="39" dur="500"/>
                                        <p:tgtEl>
                                          <p:spTgt spid="3">
                                            <p:txEl>
                                              <p:pRg st="11" end="11"/>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3">
                                            <p:txEl>
                                              <p:pRg st="13" end="13"/>
                                            </p:txEl>
                                          </p:spTgt>
                                        </p:tgtEl>
                                        <p:attrNameLst>
                                          <p:attrName>style.visibility</p:attrName>
                                        </p:attrNameLst>
                                      </p:cBhvr>
                                      <p:to>
                                        <p:strVal val="visible"/>
                                      </p:to>
                                    </p:set>
                                    <p:animEffect transition="in" filter="fade">
                                      <p:cBhvr>
                                        <p:cTn id="44" dur="500"/>
                                        <p:tgtEl>
                                          <p:spTgt spid="3">
                                            <p:txEl>
                                              <p:pRg st="13" end="13"/>
                                            </p:txEl>
                                          </p:spTgt>
                                        </p:tgtEl>
                                      </p:cBhvr>
                                    </p:animEffect>
                                  </p:childTnLst>
                                </p:cTn>
                              </p:par>
                              <p:par>
                                <p:cTn id="45" presetID="10" presetClass="entr" presetSubtype="0" fill="hold" nodeType="withEffect">
                                  <p:stCondLst>
                                    <p:cond delay="0"/>
                                  </p:stCondLst>
                                  <p:childTnLst>
                                    <p:set>
                                      <p:cBhvr>
                                        <p:cTn id="46" dur="1" fill="hold">
                                          <p:stCondLst>
                                            <p:cond delay="0"/>
                                          </p:stCondLst>
                                        </p:cTn>
                                        <p:tgtEl>
                                          <p:spTgt spid="3">
                                            <p:txEl>
                                              <p:pRg st="14" end="14"/>
                                            </p:txEl>
                                          </p:spTgt>
                                        </p:tgtEl>
                                        <p:attrNameLst>
                                          <p:attrName>style.visibility</p:attrName>
                                        </p:attrNameLst>
                                      </p:cBhvr>
                                      <p:to>
                                        <p:strVal val="visible"/>
                                      </p:to>
                                    </p:set>
                                    <p:animEffect transition="in" filter="fade">
                                      <p:cBhvr>
                                        <p:cTn id="47" dur="500"/>
                                        <p:tgtEl>
                                          <p:spTgt spid="3">
                                            <p:txEl>
                                              <p:pRg st="14" end="14"/>
                                            </p:txEl>
                                          </p:spTgt>
                                        </p:tgtEl>
                                      </p:cBhvr>
                                    </p:animEffect>
                                  </p:childTnLst>
                                </p:cTn>
                              </p:par>
                              <p:par>
                                <p:cTn id="48" presetID="10" presetClass="entr" presetSubtype="0" fill="hold" nodeType="withEffect">
                                  <p:stCondLst>
                                    <p:cond delay="0"/>
                                  </p:stCondLst>
                                  <p:childTnLst>
                                    <p:set>
                                      <p:cBhvr>
                                        <p:cTn id="49" dur="1" fill="hold">
                                          <p:stCondLst>
                                            <p:cond delay="0"/>
                                          </p:stCondLst>
                                        </p:cTn>
                                        <p:tgtEl>
                                          <p:spTgt spid="3">
                                            <p:txEl>
                                              <p:pRg st="15" end="15"/>
                                            </p:txEl>
                                          </p:spTgt>
                                        </p:tgtEl>
                                        <p:attrNameLst>
                                          <p:attrName>style.visibility</p:attrName>
                                        </p:attrNameLst>
                                      </p:cBhvr>
                                      <p:to>
                                        <p:strVal val="visible"/>
                                      </p:to>
                                    </p:set>
                                    <p:animEffect transition="in" filter="fade">
                                      <p:cBhvr>
                                        <p:cTn id="50" dur="500"/>
                                        <p:tgtEl>
                                          <p:spTgt spid="3">
                                            <p:txEl>
                                              <p:pRg st="15" end="15"/>
                                            </p:txEl>
                                          </p:spTgt>
                                        </p:tgtEl>
                                      </p:cBhvr>
                                    </p:animEffect>
                                  </p:childTnLst>
                                </p:cTn>
                              </p:par>
                              <p:par>
                                <p:cTn id="51" presetID="10" presetClass="entr" presetSubtype="0" fill="hold" nodeType="withEffect">
                                  <p:stCondLst>
                                    <p:cond delay="0"/>
                                  </p:stCondLst>
                                  <p:childTnLst>
                                    <p:set>
                                      <p:cBhvr>
                                        <p:cTn id="52" dur="1" fill="hold">
                                          <p:stCondLst>
                                            <p:cond delay="0"/>
                                          </p:stCondLst>
                                        </p:cTn>
                                        <p:tgtEl>
                                          <p:spTgt spid="3">
                                            <p:txEl>
                                              <p:pRg st="16" end="16"/>
                                            </p:txEl>
                                          </p:spTgt>
                                        </p:tgtEl>
                                        <p:attrNameLst>
                                          <p:attrName>style.visibility</p:attrName>
                                        </p:attrNameLst>
                                      </p:cBhvr>
                                      <p:to>
                                        <p:strVal val="visible"/>
                                      </p:to>
                                    </p:set>
                                    <p:animEffect transition="in" filter="fade">
                                      <p:cBhvr>
                                        <p:cTn id="53" dur="500"/>
                                        <p:tgtEl>
                                          <p:spTgt spid="3">
                                            <p:txEl>
                                              <p:pRg st="16" end="1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373F8BBD-39D0-4FEB-8B1E-8ED66637633E}"/>
              </a:ext>
            </a:extLst>
          </p:cNvPr>
          <p:cNvSpPr>
            <a:spLocks noGrp="1"/>
          </p:cNvSpPr>
          <p:nvPr>
            <p:ph type="title"/>
          </p:nvPr>
        </p:nvSpPr>
        <p:spPr/>
        <p:txBody>
          <a:bodyPr/>
          <a:lstStyle/>
          <a:p>
            <a:r>
              <a:rPr lang="nl-BE" dirty="0"/>
              <a:t>Toepassen maatregelen – Retrofit </a:t>
            </a:r>
          </a:p>
        </p:txBody>
      </p:sp>
      <p:pic>
        <p:nvPicPr>
          <p:cNvPr id="8" name="Tijdelijke aanduiding voor afbeelding 6">
            <a:extLst>
              <a:ext uri="{FF2B5EF4-FFF2-40B4-BE49-F238E27FC236}">
                <a16:creationId xmlns:a16="http://schemas.microsoft.com/office/drawing/2014/main" id="{784C4D1B-BE5C-4485-9CBE-B7F031C370AD}"/>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38454" r="38454"/>
          <a:stretch>
            <a:fillRect/>
          </a:stretch>
        </p:blipFill>
        <p:spPr>
          <a:xfrm>
            <a:off x="0" y="1360488"/>
            <a:ext cx="2268538" cy="5526087"/>
          </a:xfrm>
          <a:prstGeom prst="rect">
            <a:avLst/>
          </a:prstGeom>
          <a:solidFill>
            <a:schemeClr val="bg1">
              <a:lumMod val="95000"/>
            </a:schemeClr>
          </a:solidFill>
        </p:spPr>
      </p:pic>
      <p:sp>
        <p:nvSpPr>
          <p:cNvPr id="3" name="Tekstvak 2">
            <a:extLst>
              <a:ext uri="{FF2B5EF4-FFF2-40B4-BE49-F238E27FC236}">
                <a16:creationId xmlns:a16="http://schemas.microsoft.com/office/drawing/2014/main" id="{415F431B-7A42-E621-E3BA-143C802EE818}"/>
              </a:ext>
            </a:extLst>
          </p:cNvPr>
          <p:cNvSpPr txBox="1"/>
          <p:nvPr/>
        </p:nvSpPr>
        <p:spPr>
          <a:xfrm>
            <a:off x="3078179" y="1916197"/>
            <a:ext cx="9189267" cy="4756207"/>
          </a:xfrm>
          <a:prstGeom prst="rect">
            <a:avLst/>
          </a:prstGeom>
          <a:noFill/>
        </p:spPr>
        <p:txBody>
          <a:bodyPr wrap="square" lIns="0" tIns="0" rIns="0" bIns="0" rtlCol="0">
            <a:noAutofit/>
          </a:bodyPr>
          <a:lstStyle/>
          <a:p>
            <a:pPr marR="0" algn="l" rtl="0"/>
            <a:r>
              <a:rPr lang="nl-BE" sz="2800" b="1" i="0" u="none" strike="noStrike" baseline="30000" dirty="0">
                <a:solidFill>
                  <a:srgbClr val="000000"/>
                </a:solidFill>
                <a:latin typeface="Arial" panose="020B0604020202020204" pitchFamily="34" charset="0"/>
              </a:rPr>
              <a:t>Andere retrofit maatregelen / Zaken ook op te nemen bij ontwerp</a:t>
            </a:r>
            <a:br>
              <a:rPr lang="nl-BE" sz="2800" b="1" i="0" u="none" strike="noStrike" baseline="30000" dirty="0">
                <a:solidFill>
                  <a:srgbClr val="000000"/>
                </a:solidFill>
                <a:latin typeface="Arial" panose="020B0604020202020204" pitchFamily="34" charset="0"/>
              </a:rPr>
            </a:br>
            <a:r>
              <a:rPr lang="nl-BE" sz="2000" b="1" i="0" u="none" strike="noStrike" baseline="30000" dirty="0">
                <a:solidFill>
                  <a:srgbClr val="000000"/>
                </a:solidFill>
                <a:latin typeface="Arial" panose="020B0604020202020204" pitchFamily="34" charset="0"/>
                <a:sym typeface="Wingdings" panose="05000000000000000000" pitchFamily="2" charset="2"/>
              </a:rPr>
              <a:t> Minder conceptueel, meer concreet</a:t>
            </a:r>
            <a:br>
              <a:rPr lang="nl-BE" sz="2400" baseline="30000" dirty="0">
                <a:solidFill>
                  <a:srgbClr val="000000"/>
                </a:solidFill>
                <a:latin typeface="Arial" panose="020B0604020202020204" pitchFamily="34" charset="0"/>
              </a:rPr>
            </a:br>
            <a:endParaRPr lang="nl-BE" sz="2400" baseline="30000" dirty="0">
              <a:solidFill>
                <a:srgbClr val="000000"/>
              </a:solidFill>
              <a:latin typeface="Arial" panose="020B0604020202020204" pitchFamily="34" charset="0"/>
            </a:endParaRPr>
          </a:p>
          <a:p>
            <a:pPr marL="342900" indent="-342900">
              <a:buFont typeface="Arial" panose="020B0604020202020204" pitchFamily="34" charset="0"/>
              <a:buChar char="•"/>
            </a:pPr>
            <a:r>
              <a:rPr lang="nl-BE" sz="2400" baseline="30000" dirty="0">
                <a:solidFill>
                  <a:srgbClr val="000000"/>
                </a:solidFill>
                <a:latin typeface="Arial" panose="020B0604020202020204" pitchFamily="34" charset="0"/>
              </a:rPr>
              <a:t>Secundair medium</a:t>
            </a:r>
          </a:p>
          <a:p>
            <a:pPr marL="800100" lvl="1" indent="-342900">
              <a:buFont typeface="Arial" panose="020B0604020202020204" pitchFamily="34" charset="0"/>
              <a:buChar char="•"/>
            </a:pPr>
            <a:r>
              <a:rPr lang="nl-BE" sz="2400" baseline="30000" dirty="0">
                <a:solidFill>
                  <a:srgbClr val="000000"/>
                </a:solidFill>
                <a:latin typeface="Arial" panose="020B0604020202020204" pitchFamily="34" charset="0"/>
              </a:rPr>
              <a:t>Hydraulische regeling</a:t>
            </a:r>
          </a:p>
          <a:p>
            <a:pPr marL="800100" lvl="1" indent="-342900">
              <a:buFont typeface="Arial" panose="020B0604020202020204" pitchFamily="34" charset="0"/>
              <a:buChar char="•"/>
            </a:pPr>
            <a:r>
              <a:rPr lang="nl-BE" sz="2400" baseline="30000" dirty="0">
                <a:solidFill>
                  <a:srgbClr val="000000"/>
                </a:solidFill>
                <a:latin typeface="Arial" panose="020B0604020202020204" pitchFamily="34" charset="0"/>
              </a:rPr>
              <a:t>Grootte wisselaar primair / secundair </a:t>
            </a:r>
          </a:p>
          <a:p>
            <a:pPr marL="800100" lvl="1" indent="-342900">
              <a:buFont typeface="Arial" panose="020B0604020202020204" pitchFamily="34" charset="0"/>
              <a:buChar char="•"/>
            </a:pPr>
            <a:r>
              <a:rPr lang="nl-BE" sz="2400" baseline="30000" dirty="0" err="1">
                <a:solidFill>
                  <a:srgbClr val="000000"/>
                </a:solidFill>
                <a:latin typeface="Arial" panose="020B0604020202020204" pitchFamily="34" charset="0"/>
              </a:rPr>
              <a:t>Drukstapontgasser</a:t>
            </a:r>
            <a:br>
              <a:rPr lang="nl-BE" sz="2400" baseline="30000" dirty="0">
                <a:solidFill>
                  <a:srgbClr val="000000"/>
                </a:solidFill>
                <a:latin typeface="Arial" panose="020B0604020202020204" pitchFamily="34" charset="0"/>
              </a:rPr>
            </a:br>
            <a:endParaRPr lang="nl-BE" sz="2400" baseline="30000" dirty="0">
              <a:solidFill>
                <a:srgbClr val="000000"/>
              </a:solidFill>
              <a:latin typeface="Arial" panose="020B0604020202020204" pitchFamily="34" charset="0"/>
            </a:endParaRPr>
          </a:p>
          <a:p>
            <a:pPr marL="342900" indent="-342900">
              <a:buFont typeface="Arial" panose="020B0604020202020204" pitchFamily="34" charset="0"/>
              <a:buChar char="•"/>
            </a:pPr>
            <a:r>
              <a:rPr lang="nl-BE" sz="2400" baseline="30000" dirty="0">
                <a:solidFill>
                  <a:srgbClr val="000000"/>
                </a:solidFill>
                <a:latin typeface="Arial" panose="020B0604020202020204" pitchFamily="34" charset="0"/>
              </a:rPr>
              <a:t>Koelvraag ruimtekoeling verminderen</a:t>
            </a:r>
          </a:p>
          <a:p>
            <a:pPr marL="800100" lvl="1" indent="-342900">
              <a:buFont typeface="Arial" panose="020B0604020202020204" pitchFamily="34" charset="0"/>
              <a:buChar char="•"/>
            </a:pPr>
            <a:r>
              <a:rPr lang="nl-BE" sz="2400" baseline="30000" dirty="0">
                <a:solidFill>
                  <a:srgbClr val="000000"/>
                </a:solidFill>
                <a:latin typeface="Arial" panose="020B0604020202020204" pitchFamily="34" charset="0"/>
              </a:rPr>
              <a:t>Luchtgordijnen</a:t>
            </a:r>
          </a:p>
          <a:p>
            <a:pPr marL="800100" lvl="1" indent="-342900">
              <a:buFont typeface="Arial" panose="020B0604020202020204" pitchFamily="34" charset="0"/>
              <a:buChar char="•"/>
            </a:pPr>
            <a:r>
              <a:rPr lang="nl-BE" sz="2400" baseline="30000" dirty="0">
                <a:solidFill>
                  <a:srgbClr val="000000"/>
                </a:solidFill>
                <a:latin typeface="Arial" panose="020B0604020202020204" pitchFamily="34" charset="0"/>
              </a:rPr>
              <a:t>Karren / Rekken vermijden of met lage thermische inertie</a:t>
            </a:r>
          </a:p>
          <a:p>
            <a:pPr marL="800100" lvl="1" indent="-342900">
              <a:buFont typeface="Arial" panose="020B0604020202020204" pitchFamily="34" charset="0"/>
              <a:buChar char="•"/>
            </a:pPr>
            <a:r>
              <a:rPr lang="nl-BE" sz="2400" baseline="30000" dirty="0">
                <a:solidFill>
                  <a:srgbClr val="000000"/>
                </a:solidFill>
                <a:latin typeface="Arial" panose="020B0604020202020204" pitchFamily="34" charset="0"/>
              </a:rPr>
              <a:t>Dichtingen periodiek vernieuwen</a:t>
            </a:r>
          </a:p>
          <a:p>
            <a:pPr marL="800100" lvl="1" indent="-342900">
              <a:buFont typeface="Arial" panose="020B0604020202020204" pitchFamily="34" charset="0"/>
              <a:buChar char="•"/>
            </a:pPr>
            <a:r>
              <a:rPr lang="nl-BE" sz="2400" baseline="30000" dirty="0" err="1">
                <a:solidFill>
                  <a:srgbClr val="000000"/>
                </a:solidFill>
                <a:latin typeface="Arial" panose="020B0604020202020204" pitchFamily="34" charset="0"/>
              </a:rPr>
              <a:t>LED-verlichting</a:t>
            </a:r>
            <a:br>
              <a:rPr lang="nl-BE" sz="2400" baseline="30000" dirty="0">
                <a:solidFill>
                  <a:srgbClr val="000000"/>
                </a:solidFill>
                <a:latin typeface="Arial" panose="020B0604020202020204" pitchFamily="34" charset="0"/>
              </a:rPr>
            </a:br>
            <a:endParaRPr lang="nl-BE" sz="2400" baseline="30000" dirty="0">
              <a:solidFill>
                <a:srgbClr val="000000"/>
              </a:solidFill>
              <a:latin typeface="Arial" panose="020B0604020202020204" pitchFamily="34" charset="0"/>
            </a:endParaRPr>
          </a:p>
          <a:p>
            <a:pPr marL="342900" indent="-342900">
              <a:buFont typeface="Arial" panose="020B0604020202020204" pitchFamily="34" charset="0"/>
              <a:buChar char="•"/>
            </a:pPr>
            <a:r>
              <a:rPr lang="nl-BE" sz="2400" baseline="30000" dirty="0">
                <a:solidFill>
                  <a:srgbClr val="000000"/>
                </a:solidFill>
                <a:latin typeface="Arial" panose="020B0604020202020204" pitchFamily="34" charset="0"/>
              </a:rPr>
              <a:t>Algemeen</a:t>
            </a:r>
          </a:p>
          <a:p>
            <a:pPr marL="800100" lvl="1" indent="-342900">
              <a:buFont typeface="Arial" panose="020B0604020202020204" pitchFamily="34" charset="0"/>
              <a:buChar char="•"/>
            </a:pPr>
            <a:r>
              <a:rPr lang="nl-BE" sz="2400" baseline="30000" dirty="0">
                <a:solidFill>
                  <a:srgbClr val="000000"/>
                </a:solidFill>
                <a:latin typeface="Arial" panose="020B0604020202020204" pitchFamily="34" charset="0"/>
              </a:rPr>
              <a:t>Onderhoud!!</a:t>
            </a:r>
          </a:p>
          <a:p>
            <a:pPr marL="800100" lvl="1" indent="-342900">
              <a:buFont typeface="Arial" panose="020B0604020202020204" pitchFamily="34" charset="0"/>
              <a:buChar char="•"/>
            </a:pPr>
            <a:r>
              <a:rPr lang="nl-BE" sz="2400" baseline="30000" dirty="0">
                <a:solidFill>
                  <a:srgbClr val="000000"/>
                </a:solidFill>
                <a:latin typeface="Arial" panose="020B0604020202020204" pitchFamily="34" charset="0"/>
              </a:rPr>
              <a:t>Meten = Weten!</a:t>
            </a:r>
          </a:p>
          <a:p>
            <a:pPr marL="1257300" lvl="2" indent="-342900">
              <a:buFont typeface="Arial" panose="020B0604020202020204" pitchFamily="34" charset="0"/>
              <a:buChar char="•"/>
            </a:pPr>
            <a:r>
              <a:rPr lang="nl-BE" sz="2400" baseline="30000" dirty="0">
                <a:solidFill>
                  <a:srgbClr val="000000"/>
                </a:solidFill>
                <a:latin typeface="Arial" panose="020B0604020202020204" pitchFamily="34" charset="0"/>
              </a:rPr>
              <a:t>Echter enkel indien ook aandacht voor metingen</a:t>
            </a:r>
          </a:p>
          <a:p>
            <a:pPr marL="342900" indent="-342900">
              <a:buFont typeface="Arial" panose="020B0604020202020204" pitchFamily="34" charset="0"/>
              <a:buChar char="•"/>
            </a:pPr>
            <a:endParaRPr lang="nl-BE" sz="2400" baseline="30000" dirty="0">
              <a:solidFill>
                <a:srgbClr val="000000"/>
              </a:solidFill>
              <a:latin typeface="Arial" panose="020B0604020202020204" pitchFamily="34" charset="0"/>
            </a:endParaRPr>
          </a:p>
          <a:p>
            <a:endParaRPr lang="nl-BE" sz="2400" baseline="30000" dirty="0">
              <a:solidFill>
                <a:srgbClr val="000000"/>
              </a:solidFill>
              <a:latin typeface="Arial" panose="020B0604020202020204" pitchFamily="34" charset="0"/>
            </a:endParaRPr>
          </a:p>
          <a:p>
            <a:pPr marL="342900" indent="-342900">
              <a:buFont typeface="Arial" panose="020B0604020202020204" pitchFamily="34" charset="0"/>
              <a:buChar char="•"/>
            </a:pPr>
            <a:endParaRPr lang="nl-BE" sz="2400" u="none" strike="noStrike" baseline="30000" dirty="0">
              <a:solidFill>
                <a:srgbClr val="000000"/>
              </a:solidFill>
              <a:latin typeface="Arial" panose="020B0604020202020204" pitchFamily="34" charset="0"/>
            </a:endParaRPr>
          </a:p>
          <a:p>
            <a:pPr marL="800100" lvl="1" indent="-342900">
              <a:buFont typeface="Arial" panose="020B0604020202020204" pitchFamily="34" charset="0"/>
              <a:buChar char="•"/>
            </a:pPr>
            <a:endParaRPr lang="nl-BE" sz="2400" u="none" strike="noStrike" baseline="30000" dirty="0">
              <a:solidFill>
                <a:srgbClr val="000000"/>
              </a:solidFill>
              <a:latin typeface="Arial" panose="020B0604020202020204" pitchFamily="34" charset="0"/>
            </a:endParaRPr>
          </a:p>
        </p:txBody>
      </p:sp>
    </p:spTree>
    <p:extLst>
      <p:ext uri="{BB962C8B-B14F-4D97-AF65-F5344CB8AC3E}">
        <p14:creationId xmlns:p14="http://schemas.microsoft.com/office/powerpoint/2010/main" val="3488384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500"/>
                                        <p:tgtEl>
                                          <p:spTgt spid="3">
                                            <p:txEl>
                                              <p:pRg st="5" end="5"/>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3">
                                            <p:txEl>
                                              <p:pRg st="7" end="7"/>
                                            </p:txEl>
                                          </p:spTgt>
                                        </p:tgtEl>
                                        <p:attrNameLst>
                                          <p:attrName>style.visibility</p:attrName>
                                        </p:attrNameLst>
                                      </p:cBhvr>
                                      <p:to>
                                        <p:strVal val="visible"/>
                                      </p:to>
                                    </p:set>
                                    <p:animEffect transition="in" filter="fade">
                                      <p:cBhvr>
                                        <p:cTn id="30" dur="500"/>
                                        <p:tgtEl>
                                          <p:spTgt spid="3">
                                            <p:txEl>
                                              <p:pRg st="7" end="7"/>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animEffect transition="in" filter="fade">
                                      <p:cBhvr>
                                        <p:cTn id="33" dur="500"/>
                                        <p:tgtEl>
                                          <p:spTgt spid="3">
                                            <p:txEl>
                                              <p:pRg st="8" end="8"/>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3">
                                            <p:txEl>
                                              <p:pRg st="9" end="9"/>
                                            </p:txEl>
                                          </p:spTgt>
                                        </p:tgtEl>
                                        <p:attrNameLst>
                                          <p:attrName>style.visibility</p:attrName>
                                        </p:attrNameLst>
                                      </p:cBhvr>
                                      <p:to>
                                        <p:strVal val="visible"/>
                                      </p:to>
                                    </p:set>
                                    <p:animEffect transition="in" filter="fade">
                                      <p:cBhvr>
                                        <p:cTn id="36" dur="500"/>
                                        <p:tgtEl>
                                          <p:spTgt spid="3">
                                            <p:txEl>
                                              <p:pRg st="9" end="9"/>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3">
                                            <p:txEl>
                                              <p:pRg st="10" end="10"/>
                                            </p:txEl>
                                          </p:spTgt>
                                        </p:tgtEl>
                                        <p:attrNameLst>
                                          <p:attrName>style.visibility</p:attrName>
                                        </p:attrNameLst>
                                      </p:cBhvr>
                                      <p:to>
                                        <p:strVal val="visible"/>
                                      </p:to>
                                    </p:set>
                                    <p:animEffect transition="in" filter="fade">
                                      <p:cBhvr>
                                        <p:cTn id="41" dur="500"/>
                                        <p:tgtEl>
                                          <p:spTgt spid="3">
                                            <p:txEl>
                                              <p:pRg st="10" end="10"/>
                                            </p:txEl>
                                          </p:spTgt>
                                        </p:tgtEl>
                                      </p:cBhvr>
                                    </p:animEffect>
                                  </p:childTnLst>
                                </p:cTn>
                              </p:par>
                              <p:par>
                                <p:cTn id="42" presetID="10" presetClass="entr" presetSubtype="0" fill="hold" nodeType="withEffect">
                                  <p:stCondLst>
                                    <p:cond delay="0"/>
                                  </p:stCondLst>
                                  <p:childTnLst>
                                    <p:set>
                                      <p:cBhvr>
                                        <p:cTn id="43" dur="1" fill="hold">
                                          <p:stCondLst>
                                            <p:cond delay="0"/>
                                          </p:stCondLst>
                                        </p:cTn>
                                        <p:tgtEl>
                                          <p:spTgt spid="3">
                                            <p:txEl>
                                              <p:pRg st="11" end="11"/>
                                            </p:txEl>
                                          </p:spTgt>
                                        </p:tgtEl>
                                        <p:attrNameLst>
                                          <p:attrName>style.visibility</p:attrName>
                                        </p:attrNameLst>
                                      </p:cBhvr>
                                      <p:to>
                                        <p:strVal val="visible"/>
                                      </p:to>
                                    </p:set>
                                    <p:animEffect transition="in" filter="fade">
                                      <p:cBhvr>
                                        <p:cTn id="44" dur="500"/>
                                        <p:tgtEl>
                                          <p:spTgt spid="3">
                                            <p:txEl>
                                              <p:pRg st="11" end="11"/>
                                            </p:txEl>
                                          </p:spTgt>
                                        </p:tgtEl>
                                      </p:cBhvr>
                                    </p:animEffect>
                                  </p:childTnLst>
                                </p:cTn>
                              </p:par>
                              <p:par>
                                <p:cTn id="45" presetID="10" presetClass="entr" presetSubtype="0" fill="hold" nodeType="withEffect">
                                  <p:stCondLst>
                                    <p:cond delay="0"/>
                                  </p:stCondLst>
                                  <p:childTnLst>
                                    <p:set>
                                      <p:cBhvr>
                                        <p:cTn id="46" dur="1" fill="hold">
                                          <p:stCondLst>
                                            <p:cond delay="0"/>
                                          </p:stCondLst>
                                        </p:cTn>
                                        <p:tgtEl>
                                          <p:spTgt spid="3">
                                            <p:txEl>
                                              <p:pRg st="12" end="12"/>
                                            </p:txEl>
                                          </p:spTgt>
                                        </p:tgtEl>
                                        <p:attrNameLst>
                                          <p:attrName>style.visibility</p:attrName>
                                        </p:attrNameLst>
                                      </p:cBhvr>
                                      <p:to>
                                        <p:strVal val="visible"/>
                                      </p:to>
                                    </p:set>
                                    <p:animEffect transition="in" filter="fade">
                                      <p:cBhvr>
                                        <p:cTn id="47" dur="500"/>
                                        <p:tgtEl>
                                          <p:spTgt spid="3">
                                            <p:txEl>
                                              <p:pRg st="12" end="12"/>
                                            </p:txEl>
                                          </p:spTgt>
                                        </p:tgtEl>
                                      </p:cBhvr>
                                    </p:animEffect>
                                  </p:childTnLst>
                                </p:cTn>
                              </p:par>
                              <p:par>
                                <p:cTn id="48" presetID="10" presetClass="entr" presetSubtype="0" fill="hold" nodeType="withEffect">
                                  <p:stCondLst>
                                    <p:cond delay="0"/>
                                  </p:stCondLst>
                                  <p:childTnLst>
                                    <p:set>
                                      <p:cBhvr>
                                        <p:cTn id="49" dur="1" fill="hold">
                                          <p:stCondLst>
                                            <p:cond delay="0"/>
                                          </p:stCondLst>
                                        </p:cTn>
                                        <p:tgtEl>
                                          <p:spTgt spid="3">
                                            <p:txEl>
                                              <p:pRg st="13" end="13"/>
                                            </p:txEl>
                                          </p:spTgt>
                                        </p:tgtEl>
                                        <p:attrNameLst>
                                          <p:attrName>style.visibility</p:attrName>
                                        </p:attrNameLst>
                                      </p:cBhvr>
                                      <p:to>
                                        <p:strVal val="visible"/>
                                      </p:to>
                                    </p:set>
                                    <p:animEffect transition="in" filter="fade">
                                      <p:cBhvr>
                                        <p:cTn id="50" dur="500"/>
                                        <p:tgtEl>
                                          <p:spTgt spid="3">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8754528A-175F-4792-B2E4-380D68BEEB8A}"/>
              </a:ext>
            </a:extLst>
          </p:cNvPr>
          <p:cNvSpPr>
            <a:spLocks noGrp="1"/>
          </p:cNvSpPr>
          <p:nvPr>
            <p:ph sz="quarter" idx="13"/>
          </p:nvPr>
        </p:nvSpPr>
        <p:spPr/>
        <p:txBody>
          <a:bodyPr/>
          <a:lstStyle/>
          <a:p>
            <a:r>
              <a:rPr lang="nl-BE" dirty="0"/>
              <a:t>Bedankt voor uw aandacht.</a:t>
            </a:r>
          </a:p>
        </p:txBody>
      </p:sp>
    </p:spTree>
    <p:extLst>
      <p:ext uri="{BB962C8B-B14F-4D97-AF65-F5344CB8AC3E}">
        <p14:creationId xmlns:p14="http://schemas.microsoft.com/office/powerpoint/2010/main" val="2187609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373F8BBD-39D0-4FEB-8B1E-8ED66637633E}"/>
              </a:ext>
            </a:extLst>
          </p:cNvPr>
          <p:cNvSpPr>
            <a:spLocks noGrp="1"/>
          </p:cNvSpPr>
          <p:nvPr>
            <p:ph type="title"/>
          </p:nvPr>
        </p:nvSpPr>
        <p:spPr/>
        <p:txBody>
          <a:bodyPr/>
          <a:lstStyle/>
          <a:p>
            <a:endParaRPr lang="nl-BE" dirty="0"/>
          </a:p>
        </p:txBody>
      </p:sp>
      <p:sp>
        <p:nvSpPr>
          <p:cNvPr id="6" name="Tijdelijke aanduiding voor inhoud 5">
            <a:extLst>
              <a:ext uri="{FF2B5EF4-FFF2-40B4-BE49-F238E27FC236}">
                <a16:creationId xmlns:a16="http://schemas.microsoft.com/office/drawing/2014/main" id="{3941FC49-61F4-466B-AFBF-2F9D6CFCE832}"/>
              </a:ext>
            </a:extLst>
          </p:cNvPr>
          <p:cNvSpPr>
            <a:spLocks noGrp="1"/>
          </p:cNvSpPr>
          <p:nvPr>
            <p:ph sz="half" idx="2"/>
          </p:nvPr>
        </p:nvSpPr>
        <p:spPr>
          <a:xfrm>
            <a:off x="3384000" y="2052000"/>
            <a:ext cx="7881763" cy="4351338"/>
          </a:xfrm>
        </p:spPr>
        <p:txBody>
          <a:bodyPr/>
          <a:lstStyle/>
          <a:p>
            <a:pPr marL="0" lvl="3" indent="0">
              <a:buNone/>
            </a:pPr>
            <a:endParaRPr lang="nl-BE" sz="1800" dirty="0">
              <a:sym typeface="Wingdings" panose="05000000000000000000" pitchFamily="2" charset="2"/>
            </a:endParaRPr>
          </a:p>
        </p:txBody>
      </p:sp>
      <p:pic>
        <p:nvPicPr>
          <p:cNvPr id="8" name="Tijdelijke aanduiding voor afbeelding 6">
            <a:extLst>
              <a:ext uri="{FF2B5EF4-FFF2-40B4-BE49-F238E27FC236}">
                <a16:creationId xmlns:a16="http://schemas.microsoft.com/office/drawing/2014/main" id="{784C4D1B-BE5C-4485-9CBE-B7F031C370AD}"/>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38454" r="38454"/>
          <a:stretch>
            <a:fillRect/>
          </a:stretch>
        </p:blipFill>
        <p:spPr>
          <a:xfrm>
            <a:off x="0" y="1360488"/>
            <a:ext cx="2268538" cy="5526087"/>
          </a:xfrm>
          <a:prstGeom prst="rect">
            <a:avLst/>
          </a:prstGeom>
          <a:solidFill>
            <a:schemeClr val="bg1">
              <a:lumMod val="95000"/>
            </a:schemeClr>
          </a:solidFill>
        </p:spPr>
      </p:pic>
    </p:spTree>
    <p:extLst>
      <p:ext uri="{BB962C8B-B14F-4D97-AF65-F5344CB8AC3E}">
        <p14:creationId xmlns:p14="http://schemas.microsoft.com/office/powerpoint/2010/main" val="35406887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nodePh="1">
                                  <p:stCondLst>
                                    <p:cond delay="0"/>
                                  </p:stCondLst>
                                  <p:endCondLst>
                                    <p:cond evt="begin" delay="0">
                                      <p:tn val="5"/>
                                    </p:cond>
                                  </p:end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hthoek 12">
            <a:extLst>
              <a:ext uri="{FF2B5EF4-FFF2-40B4-BE49-F238E27FC236}">
                <a16:creationId xmlns:a16="http://schemas.microsoft.com/office/drawing/2014/main" id="{00721B98-E80C-FA4A-A11D-F5BA51D4B4D6}"/>
              </a:ext>
            </a:extLst>
          </p:cNvPr>
          <p:cNvSpPr/>
          <p:nvPr/>
        </p:nvSpPr>
        <p:spPr>
          <a:xfrm>
            <a:off x="8210665" y="3263832"/>
            <a:ext cx="3182031" cy="195738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800" dirty="0">
              <a:solidFill>
                <a:schemeClr val="accent3"/>
              </a:solidFill>
            </a:endParaRPr>
          </a:p>
        </p:txBody>
      </p:sp>
      <p:sp>
        <p:nvSpPr>
          <p:cNvPr id="6" name="Rechthoek 5">
            <a:extLst>
              <a:ext uri="{FF2B5EF4-FFF2-40B4-BE49-F238E27FC236}">
                <a16:creationId xmlns:a16="http://schemas.microsoft.com/office/drawing/2014/main" id="{68266E48-5360-0E42-8D56-7F36AE85FB2A}"/>
              </a:ext>
            </a:extLst>
          </p:cNvPr>
          <p:cNvSpPr/>
          <p:nvPr/>
        </p:nvSpPr>
        <p:spPr>
          <a:xfrm>
            <a:off x="4553550" y="3263832"/>
            <a:ext cx="3182031" cy="195738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800" dirty="0">
              <a:solidFill>
                <a:schemeClr val="accent3"/>
              </a:solidFill>
            </a:endParaRPr>
          </a:p>
        </p:txBody>
      </p:sp>
      <p:sp>
        <p:nvSpPr>
          <p:cNvPr id="4" name="Rechthoek 3">
            <a:extLst>
              <a:ext uri="{FF2B5EF4-FFF2-40B4-BE49-F238E27FC236}">
                <a16:creationId xmlns:a16="http://schemas.microsoft.com/office/drawing/2014/main" id="{8A421931-766C-9F4B-8B61-5D29AD8C29AC}"/>
              </a:ext>
            </a:extLst>
          </p:cNvPr>
          <p:cNvSpPr/>
          <p:nvPr/>
        </p:nvSpPr>
        <p:spPr>
          <a:xfrm>
            <a:off x="896434" y="3263832"/>
            <a:ext cx="3182031" cy="195738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800" dirty="0">
              <a:solidFill>
                <a:schemeClr val="accent3"/>
              </a:solidFill>
            </a:endParaRPr>
          </a:p>
        </p:txBody>
      </p:sp>
      <p:sp>
        <p:nvSpPr>
          <p:cNvPr id="5" name="Tekstvak 4">
            <a:extLst>
              <a:ext uri="{FF2B5EF4-FFF2-40B4-BE49-F238E27FC236}">
                <a16:creationId xmlns:a16="http://schemas.microsoft.com/office/drawing/2014/main" id="{C119FE7D-5E63-FE4F-97E4-E9CEE180E5E4}"/>
              </a:ext>
            </a:extLst>
          </p:cNvPr>
          <p:cNvSpPr txBox="1"/>
          <p:nvPr/>
        </p:nvSpPr>
        <p:spPr>
          <a:xfrm>
            <a:off x="3371851" y="861372"/>
            <a:ext cx="7908924" cy="1616905"/>
          </a:xfrm>
          <a:prstGeom prst="rect">
            <a:avLst/>
          </a:prstGeom>
          <a:noFill/>
        </p:spPr>
        <p:txBody>
          <a:bodyPr wrap="square" lIns="0" tIns="0" rIns="0" bIns="0" rtlCol="0" anchor="t" anchorCtr="0">
            <a:noAutofit/>
          </a:bodyPr>
          <a:lstStyle/>
          <a:p>
            <a:r>
              <a:rPr lang="nl-BE" sz="2800" b="1" dirty="0">
                <a:solidFill>
                  <a:schemeClr val="accent4"/>
                </a:solidFill>
                <a:latin typeface="Arial" panose="020B0604020202020204" pitchFamily="34" charset="0"/>
                <a:cs typeface="Arial" panose="020B0604020202020204" pitchFamily="34" charset="0"/>
              </a:rPr>
              <a:t>Encon is een onafhankelijk bureau dat bedrijven ondersteunt met </a:t>
            </a:r>
            <a:r>
              <a:rPr lang="nl-BE" sz="2800" b="1" dirty="0">
                <a:solidFill>
                  <a:schemeClr val="tx2"/>
                </a:solidFill>
                <a:latin typeface="Arial" panose="020B0604020202020204" pitchFamily="34" charset="0"/>
                <a:cs typeface="Arial" panose="020B0604020202020204" pitchFamily="34" charset="0"/>
              </a:rPr>
              <a:t>creatieve</a:t>
            </a:r>
            <a:r>
              <a:rPr lang="nl-BE" sz="2800" b="1" dirty="0">
                <a:solidFill>
                  <a:schemeClr val="accent4"/>
                </a:solidFill>
                <a:latin typeface="Arial" panose="020B0604020202020204" pitchFamily="34" charset="0"/>
                <a:cs typeface="Arial" panose="020B0604020202020204" pitchFamily="34" charset="0"/>
              </a:rPr>
              <a:t> en </a:t>
            </a:r>
            <a:r>
              <a:rPr lang="nl-BE" sz="2800" b="1" dirty="0">
                <a:solidFill>
                  <a:schemeClr val="tx2"/>
                </a:solidFill>
                <a:latin typeface="Arial" panose="020B0604020202020204" pitchFamily="34" charset="0"/>
                <a:cs typeface="Arial" panose="020B0604020202020204" pitchFamily="34" charset="0"/>
              </a:rPr>
              <a:t>vernieuwende</a:t>
            </a:r>
            <a:r>
              <a:rPr lang="nl-BE" sz="2800" b="1" dirty="0">
                <a:solidFill>
                  <a:schemeClr val="accent4"/>
                </a:solidFill>
                <a:latin typeface="Arial" panose="020B0604020202020204" pitchFamily="34" charset="0"/>
                <a:cs typeface="Arial" panose="020B0604020202020204" pitchFamily="34" charset="0"/>
              </a:rPr>
              <a:t> oplossingen in hun </a:t>
            </a:r>
            <a:r>
              <a:rPr lang="nl-BE" sz="2800" b="1" dirty="0">
                <a:solidFill>
                  <a:srgbClr val="01AD67"/>
                </a:solidFill>
                <a:latin typeface="Arial" panose="020B0604020202020204" pitchFamily="34" charset="0"/>
                <a:cs typeface="Arial" panose="020B0604020202020204" pitchFamily="34" charset="0"/>
              </a:rPr>
              <a:t>transitie</a:t>
            </a:r>
            <a:r>
              <a:rPr lang="nl-BE" sz="2800" b="1" dirty="0">
                <a:solidFill>
                  <a:schemeClr val="accent4"/>
                </a:solidFill>
                <a:latin typeface="Arial" panose="020B0604020202020204" pitchFamily="34" charset="0"/>
                <a:cs typeface="Arial" panose="020B0604020202020204" pitchFamily="34" charset="0"/>
              </a:rPr>
              <a:t> om duurzamer te worden. </a:t>
            </a:r>
          </a:p>
        </p:txBody>
      </p:sp>
      <p:pic>
        <p:nvPicPr>
          <p:cNvPr id="12" name="Afbeelding 11">
            <a:extLst>
              <a:ext uri="{FF2B5EF4-FFF2-40B4-BE49-F238E27FC236}">
                <a16:creationId xmlns:a16="http://schemas.microsoft.com/office/drawing/2014/main" id="{3E5895C2-40AA-5B45-B9AB-71AFCCA18F2A}"/>
              </a:ext>
            </a:extLst>
          </p:cNvPr>
          <p:cNvPicPr>
            <a:picLocks noChangeAspect="1"/>
          </p:cNvPicPr>
          <p:nvPr/>
        </p:nvPicPr>
        <p:blipFill>
          <a:blip r:embed="rId3"/>
          <a:srcRect/>
          <a:stretch/>
        </p:blipFill>
        <p:spPr>
          <a:xfrm>
            <a:off x="927717" y="922332"/>
            <a:ext cx="1743428" cy="1616905"/>
          </a:xfrm>
          <a:prstGeom prst="rect">
            <a:avLst/>
          </a:prstGeom>
        </p:spPr>
      </p:pic>
      <p:sp>
        <p:nvSpPr>
          <p:cNvPr id="14" name="Tekstvak 13">
            <a:extLst>
              <a:ext uri="{FF2B5EF4-FFF2-40B4-BE49-F238E27FC236}">
                <a16:creationId xmlns:a16="http://schemas.microsoft.com/office/drawing/2014/main" id="{33DFF151-0EED-0A49-9BF0-3DFB1A913E07}"/>
              </a:ext>
            </a:extLst>
          </p:cNvPr>
          <p:cNvSpPr txBox="1"/>
          <p:nvPr/>
        </p:nvSpPr>
        <p:spPr>
          <a:xfrm>
            <a:off x="896434" y="3757902"/>
            <a:ext cx="3182031" cy="738664"/>
          </a:xfrm>
          <a:prstGeom prst="rect">
            <a:avLst/>
          </a:prstGeom>
          <a:noFill/>
        </p:spPr>
        <p:txBody>
          <a:bodyPr wrap="square" lIns="0" tIns="0" rIns="0" bIns="0" rtlCol="0">
            <a:spAutoFit/>
          </a:bodyPr>
          <a:lstStyle/>
          <a:p>
            <a:pPr algn="ctr"/>
            <a:r>
              <a:rPr lang="nl-BE" b="1" dirty="0">
                <a:solidFill>
                  <a:schemeClr val="bg1"/>
                </a:solidFill>
                <a:latin typeface="Arial" panose="020B0604020202020204" pitchFamily="34" charset="0"/>
                <a:cs typeface="Arial" panose="020B0604020202020204" pitchFamily="34" charset="0"/>
              </a:rPr>
              <a:t>Sinds</a:t>
            </a:r>
            <a:br>
              <a:rPr lang="nl-BE" b="1" dirty="0">
                <a:solidFill>
                  <a:schemeClr val="bg1"/>
                </a:solidFill>
                <a:latin typeface="Arial" panose="020B0604020202020204" pitchFamily="34" charset="0"/>
                <a:cs typeface="Arial" panose="020B0604020202020204" pitchFamily="34" charset="0"/>
              </a:rPr>
            </a:br>
            <a:r>
              <a:rPr lang="nl-BE" b="1" dirty="0">
                <a:solidFill>
                  <a:schemeClr val="bg1"/>
                </a:solidFill>
                <a:latin typeface="Arial" panose="020B0604020202020204" pitchFamily="34" charset="0"/>
                <a:cs typeface="Arial" panose="020B0604020202020204" pitchFamily="34" charset="0"/>
              </a:rPr>
              <a:t>2002</a:t>
            </a:r>
          </a:p>
        </p:txBody>
      </p:sp>
      <p:sp>
        <p:nvSpPr>
          <p:cNvPr id="15" name="Tekstvak 14">
            <a:extLst>
              <a:ext uri="{FF2B5EF4-FFF2-40B4-BE49-F238E27FC236}">
                <a16:creationId xmlns:a16="http://schemas.microsoft.com/office/drawing/2014/main" id="{1166F3CA-42B7-9844-A0BF-075DE5F9E17C}"/>
              </a:ext>
            </a:extLst>
          </p:cNvPr>
          <p:cNvSpPr txBox="1"/>
          <p:nvPr/>
        </p:nvSpPr>
        <p:spPr>
          <a:xfrm>
            <a:off x="4553549" y="3650179"/>
            <a:ext cx="3182031" cy="1200329"/>
          </a:xfrm>
          <a:prstGeom prst="rect">
            <a:avLst/>
          </a:prstGeom>
          <a:noFill/>
        </p:spPr>
        <p:txBody>
          <a:bodyPr wrap="square" rtlCol="0">
            <a:spAutoFit/>
          </a:bodyPr>
          <a:lstStyle/>
          <a:p>
            <a:pPr algn="ctr"/>
            <a:r>
              <a:rPr lang="nl-BE" b="1" dirty="0">
                <a:solidFill>
                  <a:schemeClr val="bg1"/>
                </a:solidFill>
                <a:latin typeface="Arial" panose="020B0604020202020204" pitchFamily="34" charset="0"/>
                <a:cs typeface="Arial" panose="020B0604020202020204" pitchFamily="34" charset="0"/>
              </a:rPr>
              <a:t>Actief in Europa </a:t>
            </a:r>
            <a:br>
              <a:rPr lang="nl-BE" b="1" dirty="0">
                <a:solidFill>
                  <a:schemeClr val="bg1"/>
                </a:solidFill>
                <a:latin typeface="Arial" panose="020B0604020202020204" pitchFamily="34" charset="0"/>
                <a:cs typeface="Arial" panose="020B0604020202020204" pitchFamily="34" charset="0"/>
              </a:rPr>
            </a:br>
            <a:r>
              <a:rPr lang="nl-BE" b="1" dirty="0">
                <a:solidFill>
                  <a:schemeClr val="bg1"/>
                </a:solidFill>
                <a:latin typeface="Arial" panose="020B0604020202020204" pitchFamily="34" charset="0"/>
                <a:cs typeface="Arial" panose="020B0604020202020204" pitchFamily="34" charset="0"/>
              </a:rPr>
              <a:t>met kantoren in </a:t>
            </a:r>
            <a:br>
              <a:rPr lang="nl-BE" b="1">
                <a:solidFill>
                  <a:schemeClr val="bg1"/>
                </a:solidFill>
                <a:latin typeface="Arial" panose="020B0604020202020204" pitchFamily="34" charset="0"/>
                <a:cs typeface="Arial" panose="020B0604020202020204" pitchFamily="34" charset="0"/>
              </a:rPr>
            </a:br>
            <a:r>
              <a:rPr lang="nl-BE" b="1">
                <a:solidFill>
                  <a:schemeClr val="bg1"/>
                </a:solidFill>
                <a:latin typeface="Arial" panose="020B0604020202020204" pitchFamily="34" charset="0"/>
                <a:cs typeface="Arial" panose="020B0604020202020204" pitchFamily="34" charset="0"/>
              </a:rPr>
              <a:t>BE, NL en DE </a:t>
            </a:r>
            <a:endParaRPr lang="nl-BE" b="1" dirty="0">
              <a:solidFill>
                <a:schemeClr val="bg1"/>
              </a:solidFill>
              <a:latin typeface="Arial" panose="020B0604020202020204" pitchFamily="34" charset="0"/>
              <a:cs typeface="Arial" panose="020B0604020202020204" pitchFamily="34" charset="0"/>
            </a:endParaRPr>
          </a:p>
        </p:txBody>
      </p:sp>
      <p:sp>
        <p:nvSpPr>
          <p:cNvPr id="16" name="Tekstvak 15">
            <a:extLst>
              <a:ext uri="{FF2B5EF4-FFF2-40B4-BE49-F238E27FC236}">
                <a16:creationId xmlns:a16="http://schemas.microsoft.com/office/drawing/2014/main" id="{92C87CD7-D0AF-DE41-8785-DA44EA40A321}"/>
              </a:ext>
            </a:extLst>
          </p:cNvPr>
          <p:cNvSpPr txBox="1"/>
          <p:nvPr/>
        </p:nvSpPr>
        <p:spPr>
          <a:xfrm>
            <a:off x="8519117" y="3950138"/>
            <a:ext cx="1973617" cy="461665"/>
          </a:xfrm>
          <a:prstGeom prst="rect">
            <a:avLst/>
          </a:prstGeom>
          <a:noFill/>
        </p:spPr>
        <p:txBody>
          <a:bodyPr wrap="none" rtlCol="0">
            <a:spAutoFit/>
          </a:bodyPr>
          <a:lstStyle/>
          <a:p>
            <a:r>
              <a:rPr lang="nl-BE" b="1" dirty="0">
                <a:solidFill>
                  <a:schemeClr val="bg1"/>
                </a:solidFill>
                <a:latin typeface="Arial" panose="020B0604020202020204" pitchFamily="34" charset="0"/>
                <a:cs typeface="Arial" panose="020B0604020202020204" pitchFamily="34" charset="0"/>
              </a:rPr>
              <a:t>&gt; 80 experts</a:t>
            </a:r>
          </a:p>
        </p:txBody>
      </p:sp>
      <p:pic>
        <p:nvPicPr>
          <p:cNvPr id="26" name="Afbeelding 25">
            <a:extLst>
              <a:ext uri="{FF2B5EF4-FFF2-40B4-BE49-F238E27FC236}">
                <a16:creationId xmlns:a16="http://schemas.microsoft.com/office/drawing/2014/main" id="{7C60B979-9FFF-3A4C-A037-B9E231FC3470}"/>
              </a:ext>
            </a:extLst>
          </p:cNvPr>
          <p:cNvPicPr>
            <a:picLocks noChangeAspect="1"/>
          </p:cNvPicPr>
          <p:nvPr/>
        </p:nvPicPr>
        <p:blipFill>
          <a:blip r:embed="rId4"/>
          <a:stretch>
            <a:fillRect/>
          </a:stretch>
        </p:blipFill>
        <p:spPr>
          <a:xfrm>
            <a:off x="11280775" y="5949950"/>
            <a:ext cx="457656" cy="514350"/>
          </a:xfrm>
          <a:prstGeom prst="rect">
            <a:avLst/>
          </a:prstGeom>
        </p:spPr>
      </p:pic>
      <p:pic>
        <p:nvPicPr>
          <p:cNvPr id="27" name="Afbeelding 26">
            <a:extLst>
              <a:ext uri="{FF2B5EF4-FFF2-40B4-BE49-F238E27FC236}">
                <a16:creationId xmlns:a16="http://schemas.microsoft.com/office/drawing/2014/main" id="{3E20D1E0-E876-7A4D-8C47-DF1993209C6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329613" y="5983296"/>
            <a:ext cx="1220314" cy="252000"/>
          </a:xfrm>
          <a:prstGeom prst="rect">
            <a:avLst/>
          </a:prstGeom>
        </p:spPr>
      </p:pic>
      <p:pic>
        <p:nvPicPr>
          <p:cNvPr id="28" name="Picture 10" descr="OVED">
            <a:extLst>
              <a:ext uri="{FF2B5EF4-FFF2-40B4-BE49-F238E27FC236}">
                <a16:creationId xmlns:a16="http://schemas.microsoft.com/office/drawing/2014/main" id="{2822A26A-92ED-AF4E-A490-54CFB423D532}"/>
              </a:ext>
            </a:extLst>
          </p:cNvPr>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5905559" y="5960475"/>
            <a:ext cx="255599" cy="252000"/>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16" descr="http://www.lichttechnologie.be/sites/default/files/GLV%20mini.jpg">
            <a:extLst>
              <a:ext uri="{FF2B5EF4-FFF2-40B4-BE49-F238E27FC236}">
                <a16:creationId xmlns:a16="http://schemas.microsoft.com/office/drawing/2014/main" id="{59DC8B5E-4788-9E4F-8D3F-63B7CD80E438}"/>
              </a:ext>
            </a:extLst>
          </p:cNvPr>
          <p:cNvPicPr>
            <a:picLocks noChangeAspect="1" noChangeArrowheads="1"/>
          </p:cNvPicPr>
          <p:nvPr/>
        </p:nvPicPr>
        <p:blipFill>
          <a:blip r:embed="rId7" cstate="print">
            <a:extLst>
              <a:ext uri="{28A0092B-C50C-407E-A947-70E740481C1C}">
                <a14:useLocalDpi xmlns:a14="http://schemas.microsoft.com/office/drawing/2010/main"/>
              </a:ext>
            </a:extLst>
          </a:blip>
          <a:srcRect/>
          <a:stretch>
            <a:fillRect/>
          </a:stretch>
        </p:blipFill>
        <p:spPr bwMode="auto">
          <a:xfrm>
            <a:off x="6828355" y="5978475"/>
            <a:ext cx="252000" cy="252000"/>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18" descr="VWEA">
            <a:extLst>
              <a:ext uri="{FF2B5EF4-FFF2-40B4-BE49-F238E27FC236}">
                <a16:creationId xmlns:a16="http://schemas.microsoft.com/office/drawing/2014/main" id="{F4727AA6-63C5-D14A-8CB1-640CCAFDE553}"/>
              </a:ext>
            </a:extLst>
          </p:cNvPr>
          <p:cNvPicPr>
            <a:picLocks noChangeAspect="1" noChangeArrowheads="1"/>
          </p:cNvPicPr>
          <p:nvPr/>
        </p:nvPicPr>
        <p:blipFill>
          <a:blip r:embed="rId8" cstate="print">
            <a:extLst>
              <a:ext uri="{28A0092B-C50C-407E-A947-70E740481C1C}">
                <a14:useLocalDpi xmlns:a14="http://schemas.microsoft.com/office/drawing/2010/main"/>
              </a:ext>
            </a:extLst>
          </a:blip>
          <a:srcRect/>
          <a:stretch>
            <a:fillRect/>
          </a:stretch>
        </p:blipFill>
        <p:spPr bwMode="auto">
          <a:xfrm>
            <a:off x="4257706" y="5996475"/>
            <a:ext cx="825750" cy="252000"/>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2" descr="http://www.izen.eu/files/page_image/1337694675/Logo%20PV%20Vlaanderen.JPG">
            <a:extLst>
              <a:ext uri="{FF2B5EF4-FFF2-40B4-BE49-F238E27FC236}">
                <a16:creationId xmlns:a16="http://schemas.microsoft.com/office/drawing/2014/main" id="{859AEF1D-A744-634F-8B9D-280DE77219FC}"/>
              </a:ext>
            </a:extLst>
          </p:cNvPr>
          <p:cNvPicPr>
            <a:picLocks noChangeAspect="1" noChangeArrowheads="1"/>
          </p:cNvPicPr>
          <p:nvPr/>
        </p:nvPicPr>
        <p:blipFill>
          <a:blip r:embed="rId9" cstate="print">
            <a:extLst>
              <a:ext uri="{28A0092B-C50C-407E-A947-70E740481C1C}">
                <a14:useLocalDpi xmlns:a14="http://schemas.microsoft.com/office/drawing/2010/main"/>
              </a:ext>
            </a:extLst>
          </a:blip>
          <a:srcRect/>
          <a:stretch>
            <a:fillRect/>
          </a:stretch>
        </p:blipFill>
        <p:spPr bwMode="auto">
          <a:xfrm>
            <a:off x="5142351" y="5978475"/>
            <a:ext cx="378000" cy="252000"/>
          </a:xfrm>
          <a:prstGeom prst="rect">
            <a:avLst/>
          </a:prstGeom>
          <a:noFill/>
          <a:extLst>
            <a:ext uri="{909E8E84-426E-40DD-AFC4-6F175D3DCCD1}">
              <a14:hiddenFill xmlns:a14="http://schemas.microsoft.com/office/drawing/2010/main">
                <a:solidFill>
                  <a:srgbClr val="FFFFFF"/>
                </a:solidFill>
              </a14:hiddenFill>
            </a:ext>
          </a:extLst>
        </p:spPr>
      </p:pic>
      <p:pic>
        <p:nvPicPr>
          <p:cNvPr id="32" name="Afbeelding 31">
            <a:extLst>
              <a:ext uri="{FF2B5EF4-FFF2-40B4-BE49-F238E27FC236}">
                <a16:creationId xmlns:a16="http://schemas.microsoft.com/office/drawing/2014/main" id="{081F66A4-C8F7-424A-95EF-CCA690127E0A}"/>
              </a:ext>
            </a:extLst>
          </p:cNvPr>
          <p:cNvPicPr>
            <a:picLocks noChangeAspect="1"/>
          </p:cNvPicPr>
          <p:nvPr/>
        </p:nvPicPr>
        <p:blipFill>
          <a:blip r:embed="rId10" cstate="print">
            <a:extLst>
              <a:ext uri="{BEBA8EAE-BF5A-486C-A8C5-ECC9F3942E4B}">
                <a14:imgProps xmlns:a14="http://schemas.microsoft.com/office/drawing/2010/main">
                  <a14:imgLayer r:embed="rId11">
                    <a14:imgEffect>
                      <a14:saturation sat="0"/>
                    </a14:imgEffect>
                  </a14:imgLayer>
                </a14:imgProps>
              </a:ext>
              <a:ext uri="{28A0092B-C50C-407E-A947-70E740481C1C}">
                <a14:useLocalDpi xmlns:a14="http://schemas.microsoft.com/office/drawing/2010/main"/>
              </a:ext>
            </a:extLst>
          </a:blip>
          <a:stretch>
            <a:fillRect/>
          </a:stretch>
        </p:blipFill>
        <p:spPr>
          <a:xfrm>
            <a:off x="3392543" y="6020230"/>
            <a:ext cx="805735" cy="252000"/>
          </a:xfrm>
          <a:prstGeom prst="rect">
            <a:avLst/>
          </a:prstGeom>
        </p:spPr>
      </p:pic>
      <p:pic>
        <p:nvPicPr>
          <p:cNvPr id="33" name="Picture 2">
            <a:extLst>
              <a:ext uri="{FF2B5EF4-FFF2-40B4-BE49-F238E27FC236}">
                <a16:creationId xmlns:a16="http://schemas.microsoft.com/office/drawing/2014/main" id="{84C497B5-86EC-8844-A1A4-CDF8EC3B9233}"/>
              </a:ext>
            </a:extLst>
          </p:cNvPr>
          <p:cNvPicPr>
            <a:picLocks noChangeAspect="1" noChangeArrowheads="1"/>
          </p:cNvPicPr>
          <p:nvPr/>
        </p:nvPicPr>
        <p:blipFill>
          <a:blip r:embed="rId12">
            <a:grayscl/>
            <a:extLst>
              <a:ext uri="{28A0092B-C50C-407E-A947-70E740481C1C}">
                <a14:useLocalDpi xmlns:a14="http://schemas.microsoft.com/office/drawing/2010/main" val="0"/>
              </a:ext>
            </a:extLst>
          </a:blip>
          <a:srcRect/>
          <a:stretch>
            <a:fillRect/>
          </a:stretch>
        </p:blipFill>
        <p:spPr bwMode="auto">
          <a:xfrm>
            <a:off x="5574208" y="5960475"/>
            <a:ext cx="272456" cy="252000"/>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4" descr="About us">
            <a:extLst>
              <a:ext uri="{FF2B5EF4-FFF2-40B4-BE49-F238E27FC236}">
                <a16:creationId xmlns:a16="http://schemas.microsoft.com/office/drawing/2014/main" id="{88560E9B-91E3-0940-83F9-AF8DD53EB183}"/>
              </a:ext>
            </a:extLst>
          </p:cNvPr>
          <p:cNvPicPr>
            <a:picLocks noChangeAspect="1" noChangeArrowheads="1"/>
          </p:cNvPicPr>
          <p:nvPr/>
        </p:nvPicPr>
        <p:blipFill>
          <a:blip r:embed="rId13">
            <a:grayscl/>
            <a:extLst>
              <a:ext uri="{28A0092B-C50C-407E-A947-70E740481C1C}">
                <a14:useLocalDpi xmlns:a14="http://schemas.microsoft.com/office/drawing/2010/main" val="0"/>
              </a:ext>
            </a:extLst>
          </a:blip>
          <a:srcRect/>
          <a:stretch>
            <a:fillRect/>
          </a:stretch>
        </p:blipFill>
        <p:spPr bwMode="auto">
          <a:xfrm>
            <a:off x="6218223" y="5963118"/>
            <a:ext cx="558651" cy="252000"/>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12" descr="The Shift | MVO Vlaanderen">
            <a:extLst>
              <a:ext uri="{FF2B5EF4-FFF2-40B4-BE49-F238E27FC236}">
                <a16:creationId xmlns:a16="http://schemas.microsoft.com/office/drawing/2014/main" id="{33E55FD9-B36D-0E41-BD1E-FE28ED03B06C}"/>
              </a:ext>
            </a:extLst>
          </p:cNvPr>
          <p:cNvPicPr>
            <a:picLocks noChangeAspect="1" noChangeArrowheads="1"/>
          </p:cNvPicPr>
          <p:nvPr/>
        </p:nvPicPr>
        <p:blipFill>
          <a:blip r:embed="rId14">
            <a:grayscl/>
            <a:extLst>
              <a:ext uri="{28A0092B-C50C-407E-A947-70E740481C1C}">
                <a14:useLocalDpi xmlns:a14="http://schemas.microsoft.com/office/drawing/2010/main" val="0"/>
              </a:ext>
            </a:extLst>
          </a:blip>
          <a:srcRect/>
          <a:stretch>
            <a:fillRect/>
          </a:stretch>
        </p:blipFill>
        <p:spPr bwMode="auto">
          <a:xfrm>
            <a:off x="7131836" y="5978475"/>
            <a:ext cx="504854" cy="252000"/>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2" descr="Afbeeldingsresultaat voor agoria logo">
            <a:extLst>
              <a:ext uri="{FF2B5EF4-FFF2-40B4-BE49-F238E27FC236}">
                <a16:creationId xmlns:a16="http://schemas.microsoft.com/office/drawing/2014/main" id="{F16F5B03-0BF4-7843-99FA-56C8AC34F1E7}"/>
              </a:ext>
            </a:extLst>
          </p:cNvPr>
          <p:cNvPicPr>
            <a:picLocks noChangeAspect="1" noChangeArrowheads="1"/>
          </p:cNvPicPr>
          <p:nvPr/>
        </p:nvPicPr>
        <p:blipFill>
          <a:blip r:embed="rId15">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512807" y="6020230"/>
            <a:ext cx="815777" cy="252000"/>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2" descr="UNEF Unión Española Fotovoltaica | LinkedIn">
            <a:extLst>
              <a:ext uri="{FF2B5EF4-FFF2-40B4-BE49-F238E27FC236}">
                <a16:creationId xmlns:a16="http://schemas.microsoft.com/office/drawing/2014/main" id="{BF7221DA-F053-1642-922E-C3C3DC219512}"/>
              </a:ext>
            </a:extLst>
          </p:cNvPr>
          <p:cNvPicPr>
            <a:picLocks noChangeAspect="1" noChangeArrowheads="1"/>
          </p:cNvPicPr>
          <p:nvPr/>
        </p:nvPicPr>
        <p:blipFill rotWithShape="1">
          <a:blip r:embed="rId16">
            <a:grayscl/>
            <a:extLst>
              <a:ext uri="{28A0092B-C50C-407E-A947-70E740481C1C}">
                <a14:useLocalDpi xmlns:a14="http://schemas.microsoft.com/office/drawing/2010/main" val="0"/>
              </a:ext>
            </a:extLst>
          </a:blip>
          <a:srcRect t="29142" b="28155"/>
          <a:stretch/>
        </p:blipFill>
        <p:spPr bwMode="auto">
          <a:xfrm>
            <a:off x="7688090" y="5983296"/>
            <a:ext cx="590123" cy="25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3895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200000">
            <a:off x="10803471" y="-44147"/>
            <a:ext cx="1348764" cy="1431471"/>
          </a:xfrm>
          <a:prstGeom prst="rect">
            <a:avLst/>
          </a:prstGeom>
        </p:spPr>
      </p:pic>
      <p:sp>
        <p:nvSpPr>
          <p:cNvPr id="2" name="Titel 1"/>
          <p:cNvSpPr>
            <a:spLocks noGrp="1"/>
          </p:cNvSpPr>
          <p:nvPr>
            <p:ph type="title" idx="4294967295"/>
          </p:nvPr>
        </p:nvSpPr>
        <p:spPr>
          <a:xfrm>
            <a:off x="1067314" y="938330"/>
            <a:ext cx="6434138" cy="331787"/>
          </a:xfrm>
        </p:spPr>
        <p:txBody>
          <a:bodyPr lIns="0" tIns="0" rIns="0" bIns="0" anchor="t" anchorCtr="0">
            <a:noAutofit/>
          </a:bodyPr>
          <a:lstStyle/>
          <a:p>
            <a:r>
              <a:rPr lang="nl-BE" sz="3200" b="1" dirty="0">
                <a:solidFill>
                  <a:schemeClr val="tx2"/>
                </a:solidFill>
                <a:latin typeface="Arial" panose="020B0604020202020204" pitchFamily="34" charset="0"/>
                <a:ea typeface="Roboto" panose="02000000000000000000" pitchFamily="2" charset="0"/>
                <a:cs typeface="Arial" panose="020B0604020202020204" pitchFamily="34" charset="0"/>
              </a:rPr>
              <a:t>Een volledig product overzicht</a:t>
            </a:r>
          </a:p>
        </p:txBody>
      </p:sp>
      <p:grpSp>
        <p:nvGrpSpPr>
          <p:cNvPr id="6" name="Groep 5">
            <a:extLst>
              <a:ext uri="{FF2B5EF4-FFF2-40B4-BE49-F238E27FC236}">
                <a16:creationId xmlns:a16="http://schemas.microsoft.com/office/drawing/2014/main" id="{B238CDED-CEE1-EE4D-8C89-5B90E271B76D}"/>
              </a:ext>
            </a:extLst>
          </p:cNvPr>
          <p:cNvGrpSpPr/>
          <p:nvPr/>
        </p:nvGrpSpPr>
        <p:grpSpPr>
          <a:xfrm>
            <a:off x="4521115" y="1808163"/>
            <a:ext cx="3346587" cy="4141787"/>
            <a:chOff x="3306826" y="1405189"/>
            <a:chExt cx="2509940" cy="3208345"/>
          </a:xfrm>
        </p:grpSpPr>
        <p:sp>
          <p:nvSpPr>
            <p:cNvPr id="31" name="Rechthoek 30">
              <a:extLst>
                <a:ext uri="{FF2B5EF4-FFF2-40B4-BE49-F238E27FC236}">
                  <a16:creationId xmlns:a16="http://schemas.microsoft.com/office/drawing/2014/main" id="{E42D247A-A64D-8946-BEDB-E5589CF684B2}"/>
                </a:ext>
              </a:extLst>
            </p:cNvPr>
            <p:cNvSpPr/>
            <p:nvPr/>
          </p:nvSpPr>
          <p:spPr>
            <a:xfrm>
              <a:off x="3306826" y="1405189"/>
              <a:ext cx="2509940" cy="320834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nl-BE" dirty="0">
                <a:latin typeface="Arial" panose="020B0604020202020204" pitchFamily="34" charset="0"/>
                <a:cs typeface="Arial" panose="020B0604020202020204" pitchFamily="34" charset="0"/>
              </a:endParaRPr>
            </a:p>
          </p:txBody>
        </p:sp>
        <p:sp>
          <p:nvSpPr>
            <p:cNvPr id="20" name="Rechthoek 19">
              <a:extLst>
                <a:ext uri="{FF2B5EF4-FFF2-40B4-BE49-F238E27FC236}">
                  <a16:creationId xmlns:a16="http://schemas.microsoft.com/office/drawing/2014/main" id="{A57F1288-95AA-464D-9EA2-4EBF5EC9768B}"/>
                </a:ext>
              </a:extLst>
            </p:cNvPr>
            <p:cNvSpPr/>
            <p:nvPr/>
          </p:nvSpPr>
          <p:spPr>
            <a:xfrm>
              <a:off x="3490892" y="1652158"/>
              <a:ext cx="2189140" cy="311325"/>
            </a:xfrm>
            <a:prstGeom prst="rect">
              <a:avLst/>
            </a:prstGeom>
          </p:spPr>
          <p:txBody>
            <a:bodyPr wrap="square" lIns="0" tIns="0" rIns="0" bIns="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nl-BE" sz="1400" b="1" dirty="0">
                  <a:solidFill>
                    <a:schemeClr val="bg1"/>
                  </a:solidFill>
                  <a:latin typeface="Arial" panose="020B0604020202020204" pitchFamily="34" charset="0"/>
                  <a:cs typeface="Arial" panose="020B0604020202020204" pitchFamily="34" charset="0"/>
                </a:rPr>
                <a:t>DUURZAME </a:t>
              </a:r>
            </a:p>
            <a:p>
              <a:r>
                <a:rPr lang="nl-BE" sz="1400" b="1" dirty="0">
                  <a:solidFill>
                    <a:schemeClr val="bg1"/>
                  </a:solidFill>
                  <a:latin typeface="Arial" panose="020B0604020202020204" pitchFamily="34" charset="0"/>
                  <a:cs typeface="Arial" panose="020B0604020202020204" pitchFamily="34" charset="0"/>
                </a:rPr>
                <a:t>PRODUCTEN / DIENSTEN</a:t>
              </a:r>
            </a:p>
            <a:p>
              <a:endParaRPr lang="nl-BE" dirty="0">
                <a:solidFill>
                  <a:schemeClr val="bg1"/>
                </a:solidFill>
                <a:latin typeface="Arial" panose="020B0604020202020204" pitchFamily="34" charset="0"/>
                <a:cs typeface="Arial" panose="020B0604020202020204" pitchFamily="34" charset="0"/>
              </a:endParaRPr>
            </a:p>
          </p:txBody>
        </p:sp>
      </p:grpSp>
      <p:grpSp>
        <p:nvGrpSpPr>
          <p:cNvPr id="5" name="Groep 4">
            <a:extLst>
              <a:ext uri="{FF2B5EF4-FFF2-40B4-BE49-F238E27FC236}">
                <a16:creationId xmlns:a16="http://schemas.microsoft.com/office/drawing/2014/main" id="{5FF1A53B-BBC7-024B-AF2D-CE08CDE354F3}"/>
              </a:ext>
            </a:extLst>
          </p:cNvPr>
          <p:cNvGrpSpPr/>
          <p:nvPr/>
        </p:nvGrpSpPr>
        <p:grpSpPr>
          <a:xfrm>
            <a:off x="927379" y="1807877"/>
            <a:ext cx="3357004" cy="4142074"/>
            <a:chOff x="625160" y="1410789"/>
            <a:chExt cx="2517753" cy="3208345"/>
          </a:xfrm>
        </p:grpSpPr>
        <p:sp>
          <p:nvSpPr>
            <p:cNvPr id="18" name="Rechthoek 17">
              <a:extLst>
                <a:ext uri="{FF2B5EF4-FFF2-40B4-BE49-F238E27FC236}">
                  <a16:creationId xmlns:a16="http://schemas.microsoft.com/office/drawing/2014/main" id="{6B45588A-CE6B-5941-9C63-91D12EF857E4}"/>
                </a:ext>
              </a:extLst>
            </p:cNvPr>
            <p:cNvSpPr/>
            <p:nvPr/>
          </p:nvSpPr>
          <p:spPr>
            <a:xfrm>
              <a:off x="625160" y="1410789"/>
              <a:ext cx="2517753" cy="320834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nl-BE" dirty="0">
                <a:latin typeface="Arial" panose="020B0604020202020204" pitchFamily="34" charset="0"/>
                <a:cs typeface="Arial" panose="020B0604020202020204" pitchFamily="34" charset="0"/>
              </a:endParaRPr>
            </a:p>
          </p:txBody>
        </p:sp>
        <p:sp>
          <p:nvSpPr>
            <p:cNvPr id="21" name="Rechthoek 20">
              <a:extLst>
                <a:ext uri="{FF2B5EF4-FFF2-40B4-BE49-F238E27FC236}">
                  <a16:creationId xmlns:a16="http://schemas.microsoft.com/office/drawing/2014/main" id="{622F8D26-AA1D-D646-A5FA-492A4E9B79EF}"/>
                </a:ext>
              </a:extLst>
            </p:cNvPr>
            <p:cNvSpPr/>
            <p:nvPr/>
          </p:nvSpPr>
          <p:spPr>
            <a:xfrm>
              <a:off x="789454" y="1667586"/>
              <a:ext cx="1540472" cy="345736"/>
            </a:xfrm>
            <a:prstGeom prst="rect">
              <a:avLst/>
            </a:prstGeom>
          </p:spPr>
          <p:txBody>
            <a:bodyPr wrap="square" lIns="0" tIns="0" rIns="0" bIns="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nl-BE" sz="1400" b="1" dirty="0">
                  <a:solidFill>
                    <a:schemeClr val="bg1"/>
                  </a:solidFill>
                  <a:latin typeface="Arial" panose="020B0604020202020204" pitchFamily="34" charset="0"/>
                  <a:cs typeface="Arial" panose="020B0604020202020204" pitchFamily="34" charset="0"/>
                </a:rPr>
                <a:t>DUURZAME ASSET MANAGEMENT</a:t>
              </a:r>
            </a:p>
          </p:txBody>
        </p:sp>
      </p:grpSp>
      <p:grpSp>
        <p:nvGrpSpPr>
          <p:cNvPr id="7" name="Groep 6">
            <a:extLst>
              <a:ext uri="{FF2B5EF4-FFF2-40B4-BE49-F238E27FC236}">
                <a16:creationId xmlns:a16="http://schemas.microsoft.com/office/drawing/2014/main" id="{4D83DE4E-D7A0-244B-831A-AFB52D63D97E}"/>
              </a:ext>
            </a:extLst>
          </p:cNvPr>
          <p:cNvGrpSpPr/>
          <p:nvPr/>
        </p:nvGrpSpPr>
        <p:grpSpPr>
          <a:xfrm>
            <a:off x="8104434" y="1822175"/>
            <a:ext cx="3176341" cy="4127775"/>
            <a:chOff x="6001105" y="1405189"/>
            <a:chExt cx="2530206" cy="3208345"/>
          </a:xfrm>
        </p:grpSpPr>
        <p:sp>
          <p:nvSpPr>
            <p:cNvPr id="19" name="Rechthoek 18">
              <a:extLst>
                <a:ext uri="{FF2B5EF4-FFF2-40B4-BE49-F238E27FC236}">
                  <a16:creationId xmlns:a16="http://schemas.microsoft.com/office/drawing/2014/main" id="{7B776889-535F-F045-830E-F2810298E956}"/>
                </a:ext>
              </a:extLst>
            </p:cNvPr>
            <p:cNvSpPr/>
            <p:nvPr/>
          </p:nvSpPr>
          <p:spPr>
            <a:xfrm>
              <a:off x="6001105" y="1405189"/>
              <a:ext cx="2530206" cy="320834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nl-BE" dirty="0">
                <a:latin typeface="Arial" panose="020B0604020202020204" pitchFamily="34" charset="0"/>
                <a:cs typeface="Arial" panose="020B0604020202020204" pitchFamily="34" charset="0"/>
              </a:endParaRPr>
            </a:p>
          </p:txBody>
        </p:sp>
        <p:sp>
          <p:nvSpPr>
            <p:cNvPr id="22" name="Rechthoek 21">
              <a:hlinkClick r:id="" action="ppaction://noaction"/>
              <a:extLst>
                <a:ext uri="{FF2B5EF4-FFF2-40B4-BE49-F238E27FC236}">
                  <a16:creationId xmlns:a16="http://schemas.microsoft.com/office/drawing/2014/main" id="{DB1C4A69-68CB-6049-8245-DEE3D595F96F}"/>
                </a:ext>
              </a:extLst>
            </p:cNvPr>
            <p:cNvSpPr/>
            <p:nvPr/>
          </p:nvSpPr>
          <p:spPr>
            <a:xfrm>
              <a:off x="6282739" y="1651762"/>
              <a:ext cx="1774640" cy="386630"/>
            </a:xfrm>
            <a:prstGeom prst="rect">
              <a:avLst/>
            </a:prstGeom>
          </p:spPr>
          <p:txBody>
            <a:bodyPr wrap="square" lIns="0" tIns="0" rIns="0" bIns="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nl-BE" sz="1400" b="1" dirty="0">
                  <a:solidFill>
                    <a:schemeClr val="bg1"/>
                  </a:solidFill>
                  <a:latin typeface="Arial" panose="020B0604020202020204" pitchFamily="34" charset="0"/>
                  <a:cs typeface="Arial" panose="020B0604020202020204" pitchFamily="34" charset="0"/>
                </a:rPr>
                <a:t>DUURZAME  </a:t>
              </a:r>
              <a:br>
                <a:rPr lang="nl-BE" sz="1400" b="1" dirty="0">
                  <a:solidFill>
                    <a:schemeClr val="bg1"/>
                  </a:solidFill>
                  <a:latin typeface="Arial" panose="020B0604020202020204" pitchFamily="34" charset="0"/>
                  <a:cs typeface="Arial" panose="020B0604020202020204" pitchFamily="34" charset="0"/>
                </a:rPr>
              </a:br>
              <a:r>
                <a:rPr lang="nl-BE" sz="1400" b="1" dirty="0">
                  <a:solidFill>
                    <a:schemeClr val="bg1"/>
                  </a:solidFill>
                  <a:latin typeface="Arial" panose="020B0604020202020204" pitchFamily="34" charset="0"/>
                  <a:cs typeface="Arial" panose="020B0604020202020204" pitchFamily="34" charset="0"/>
                </a:rPr>
                <a:t>COMMUNICATIE</a:t>
              </a:r>
            </a:p>
            <a:p>
              <a:endParaRPr lang="nl-BE" sz="1400" b="1" dirty="0">
                <a:solidFill>
                  <a:schemeClr val="bg1"/>
                </a:solidFill>
                <a:latin typeface="Arial" panose="020B0604020202020204" pitchFamily="34" charset="0"/>
                <a:cs typeface="Arial" panose="020B0604020202020204" pitchFamily="34" charset="0"/>
              </a:endParaRPr>
            </a:p>
            <a:p>
              <a:endParaRPr lang="nl-BE" dirty="0">
                <a:solidFill>
                  <a:schemeClr val="bg1"/>
                </a:solidFill>
                <a:latin typeface="Arial" panose="020B0604020202020204" pitchFamily="34" charset="0"/>
                <a:cs typeface="Arial" panose="020B0604020202020204" pitchFamily="34" charset="0"/>
              </a:endParaRPr>
            </a:p>
          </p:txBody>
        </p:sp>
      </p:grpSp>
      <p:sp>
        <p:nvSpPr>
          <p:cNvPr id="26" name="Rechthoek 25">
            <a:hlinkClick r:id="rId4" action="ppaction://hlinksldjump"/>
            <a:extLst>
              <a:ext uri="{FF2B5EF4-FFF2-40B4-BE49-F238E27FC236}">
                <a16:creationId xmlns:a16="http://schemas.microsoft.com/office/drawing/2014/main" id="{5FDBF2C4-E560-6A45-8251-AD01880E9426}"/>
              </a:ext>
            </a:extLst>
          </p:cNvPr>
          <p:cNvSpPr/>
          <p:nvPr/>
        </p:nvSpPr>
        <p:spPr>
          <a:xfrm>
            <a:off x="1146438" y="3514898"/>
            <a:ext cx="2933140" cy="618318"/>
          </a:xfrm>
          <a:prstGeom prst="rect">
            <a:avLst/>
          </a:prstGeom>
          <a:solidFill>
            <a:schemeClr val="tx2"/>
          </a:solidFill>
          <a:ln>
            <a:solidFill>
              <a:srgbClr val="4EAD68"/>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nl-BE" sz="1200" b="1" dirty="0">
                <a:solidFill>
                  <a:schemeClr val="bg1"/>
                </a:solidFill>
                <a:latin typeface="Arial" panose="020B0604020202020204" pitchFamily="34" charset="0"/>
                <a:ea typeface="Roboto" panose="02000000000000000000" pitchFamily="2" charset="0"/>
                <a:cs typeface="Arial" panose="020B0604020202020204" pitchFamily="34" charset="0"/>
              </a:rPr>
              <a:t>Technische installaties</a:t>
            </a:r>
          </a:p>
        </p:txBody>
      </p:sp>
      <p:sp>
        <p:nvSpPr>
          <p:cNvPr id="28" name="Rechthoek 27">
            <a:hlinkClick r:id="" action="ppaction://noaction"/>
            <a:extLst>
              <a:ext uri="{FF2B5EF4-FFF2-40B4-BE49-F238E27FC236}">
                <a16:creationId xmlns:a16="http://schemas.microsoft.com/office/drawing/2014/main" id="{F48D4607-B3EC-C348-AAB7-EDD5513AE584}"/>
              </a:ext>
            </a:extLst>
          </p:cNvPr>
          <p:cNvSpPr/>
          <p:nvPr/>
        </p:nvSpPr>
        <p:spPr>
          <a:xfrm>
            <a:off x="1122285" y="4233090"/>
            <a:ext cx="2960020" cy="638658"/>
          </a:xfrm>
          <a:prstGeom prst="rect">
            <a:avLst/>
          </a:prstGeom>
          <a:solidFill>
            <a:schemeClr val="tx2"/>
          </a:solidFill>
          <a:ln>
            <a:solidFill>
              <a:srgbClr val="4EAD68"/>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nl-BE" sz="1200" b="1" dirty="0">
                <a:solidFill>
                  <a:schemeClr val="bg1"/>
                </a:solidFill>
                <a:latin typeface="Arial" panose="020B0604020202020204" pitchFamily="34" charset="0"/>
                <a:ea typeface="Roboto" panose="02000000000000000000" pitchFamily="2" charset="0"/>
                <a:cs typeface="Arial" panose="020B0604020202020204" pitchFamily="34" charset="0"/>
              </a:rPr>
              <a:t>Hernieuwbare energie</a:t>
            </a:r>
          </a:p>
        </p:txBody>
      </p:sp>
      <p:sp>
        <p:nvSpPr>
          <p:cNvPr id="29" name="Rechthoek 28">
            <a:hlinkClick r:id="" action="ppaction://noaction"/>
            <a:extLst>
              <a:ext uri="{FF2B5EF4-FFF2-40B4-BE49-F238E27FC236}">
                <a16:creationId xmlns:a16="http://schemas.microsoft.com/office/drawing/2014/main" id="{473C3B39-3F4E-D74F-B9A2-B463B806A721}"/>
              </a:ext>
            </a:extLst>
          </p:cNvPr>
          <p:cNvSpPr/>
          <p:nvPr/>
        </p:nvSpPr>
        <p:spPr>
          <a:xfrm>
            <a:off x="1122286" y="4971623"/>
            <a:ext cx="2960019" cy="638658"/>
          </a:xfrm>
          <a:prstGeom prst="rect">
            <a:avLst/>
          </a:prstGeom>
          <a:solidFill>
            <a:schemeClr val="tx2"/>
          </a:solidFill>
          <a:ln>
            <a:solidFill>
              <a:srgbClr val="4EAD68"/>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nl-BE" sz="1200" b="1" dirty="0">
                <a:solidFill>
                  <a:schemeClr val="bg1"/>
                </a:solidFill>
                <a:latin typeface="Arial" panose="020B0604020202020204" pitchFamily="34" charset="0"/>
                <a:ea typeface="Roboto" panose="02000000000000000000" pitchFamily="2" charset="0"/>
                <a:cs typeface="Arial" panose="020B0604020202020204" pitchFamily="34" charset="0"/>
              </a:rPr>
              <a:t>Human Capital</a:t>
            </a:r>
          </a:p>
        </p:txBody>
      </p:sp>
      <p:sp>
        <p:nvSpPr>
          <p:cNvPr id="30" name="Rechthoek 29">
            <a:hlinkClick r:id="rId5" action="ppaction://hlinksldjump"/>
            <a:extLst>
              <a:ext uri="{FF2B5EF4-FFF2-40B4-BE49-F238E27FC236}">
                <a16:creationId xmlns:a16="http://schemas.microsoft.com/office/drawing/2014/main" id="{5D95D7F9-6FE5-8D41-B3FF-7FC29035F6BF}"/>
              </a:ext>
            </a:extLst>
          </p:cNvPr>
          <p:cNvSpPr/>
          <p:nvPr/>
        </p:nvSpPr>
        <p:spPr>
          <a:xfrm>
            <a:off x="1146438" y="2776366"/>
            <a:ext cx="2933140" cy="638658"/>
          </a:xfrm>
          <a:prstGeom prst="rect">
            <a:avLst/>
          </a:prstGeom>
          <a:solidFill>
            <a:schemeClr val="tx2"/>
          </a:solidFill>
          <a:ln>
            <a:solidFill>
              <a:srgbClr val="4EAD68"/>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nl-BE" sz="1200" b="1" dirty="0">
                <a:solidFill>
                  <a:schemeClr val="bg1"/>
                </a:solidFill>
                <a:latin typeface="Arial" panose="020B0604020202020204" pitchFamily="34" charset="0"/>
                <a:ea typeface="Roboto" panose="02000000000000000000" pitchFamily="2" charset="0"/>
                <a:cs typeface="Arial" panose="020B0604020202020204" pitchFamily="34" charset="0"/>
              </a:rPr>
              <a:t>Gebouwen</a:t>
            </a:r>
          </a:p>
        </p:txBody>
      </p:sp>
      <p:sp>
        <p:nvSpPr>
          <p:cNvPr id="32" name="Rechthoek 31">
            <a:hlinkClick r:id="" action="ppaction://noaction"/>
            <a:extLst>
              <a:ext uri="{FF2B5EF4-FFF2-40B4-BE49-F238E27FC236}">
                <a16:creationId xmlns:a16="http://schemas.microsoft.com/office/drawing/2014/main" id="{BB290C2A-5F2F-F24F-8D6C-34C61EAEE0FF}"/>
              </a:ext>
            </a:extLst>
          </p:cNvPr>
          <p:cNvSpPr/>
          <p:nvPr/>
        </p:nvSpPr>
        <p:spPr>
          <a:xfrm>
            <a:off x="4806877" y="3153770"/>
            <a:ext cx="2749188" cy="303422"/>
          </a:xfrm>
          <a:prstGeom prst="rect">
            <a:avLst/>
          </a:prstGeom>
          <a:solidFill>
            <a:schemeClr val="tx2"/>
          </a:solidFill>
          <a:ln>
            <a:solidFill>
              <a:srgbClr val="4EAD68"/>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nl-BE" sz="1200" b="1" dirty="0">
                <a:solidFill>
                  <a:schemeClr val="bg1"/>
                </a:solidFill>
                <a:latin typeface="Arial" panose="020B0604020202020204" pitchFamily="34" charset="0"/>
                <a:ea typeface="Roboto" panose="02000000000000000000" pitchFamily="2" charset="0"/>
                <a:cs typeface="Arial" panose="020B0604020202020204" pitchFamily="34" charset="0"/>
              </a:rPr>
              <a:t>Hospitality &amp; gezondheidszorg</a:t>
            </a:r>
          </a:p>
        </p:txBody>
      </p:sp>
      <p:sp>
        <p:nvSpPr>
          <p:cNvPr id="33" name="Rechthoek 32">
            <a:hlinkClick r:id="" action="ppaction://noaction"/>
            <a:extLst>
              <a:ext uri="{FF2B5EF4-FFF2-40B4-BE49-F238E27FC236}">
                <a16:creationId xmlns:a16="http://schemas.microsoft.com/office/drawing/2014/main" id="{0C985C50-15D9-864E-A830-977F8D786AB0}"/>
              </a:ext>
            </a:extLst>
          </p:cNvPr>
          <p:cNvSpPr/>
          <p:nvPr/>
        </p:nvSpPr>
        <p:spPr>
          <a:xfrm>
            <a:off x="4794280" y="3526147"/>
            <a:ext cx="2774383" cy="290368"/>
          </a:xfrm>
          <a:prstGeom prst="rect">
            <a:avLst/>
          </a:prstGeom>
          <a:solidFill>
            <a:schemeClr val="tx2"/>
          </a:solidFill>
          <a:ln>
            <a:solidFill>
              <a:srgbClr val="4EAD68"/>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nl-BE" sz="1200" b="1" dirty="0">
                <a:solidFill>
                  <a:schemeClr val="bg1"/>
                </a:solidFill>
                <a:latin typeface="Arial" panose="020B0604020202020204" pitchFamily="34" charset="0"/>
                <a:ea typeface="Roboto" panose="02000000000000000000" pitchFamily="2" charset="0"/>
                <a:cs typeface="Arial" panose="020B0604020202020204" pitchFamily="34" charset="0"/>
              </a:rPr>
              <a:t>Retail</a:t>
            </a:r>
          </a:p>
        </p:txBody>
      </p:sp>
      <p:sp>
        <p:nvSpPr>
          <p:cNvPr id="34" name="Rechthoek 33">
            <a:hlinkClick r:id="" action="ppaction://noaction"/>
            <a:extLst>
              <a:ext uri="{FF2B5EF4-FFF2-40B4-BE49-F238E27FC236}">
                <a16:creationId xmlns:a16="http://schemas.microsoft.com/office/drawing/2014/main" id="{12692963-7154-F243-BBF3-3551626DD09A}"/>
              </a:ext>
            </a:extLst>
          </p:cNvPr>
          <p:cNvSpPr/>
          <p:nvPr/>
        </p:nvSpPr>
        <p:spPr>
          <a:xfrm>
            <a:off x="4794280" y="3885470"/>
            <a:ext cx="2774382" cy="290368"/>
          </a:xfrm>
          <a:prstGeom prst="rect">
            <a:avLst/>
          </a:prstGeom>
          <a:solidFill>
            <a:schemeClr val="tx2"/>
          </a:solidFill>
          <a:ln>
            <a:solidFill>
              <a:srgbClr val="4EAD68"/>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nl-BE" sz="1200" b="1" dirty="0">
                <a:solidFill>
                  <a:schemeClr val="bg1"/>
                </a:solidFill>
                <a:latin typeface="Arial" panose="020B0604020202020204" pitchFamily="34" charset="0"/>
                <a:ea typeface="Roboto" panose="02000000000000000000" pitchFamily="2" charset="0"/>
                <a:cs typeface="Arial" panose="020B0604020202020204" pitchFamily="34" charset="0"/>
              </a:rPr>
              <a:t>Logistiek</a:t>
            </a:r>
          </a:p>
        </p:txBody>
      </p:sp>
      <p:sp>
        <p:nvSpPr>
          <p:cNvPr id="35" name="Rechthoek 34">
            <a:hlinkClick r:id="" action="ppaction://noaction"/>
            <a:extLst>
              <a:ext uri="{FF2B5EF4-FFF2-40B4-BE49-F238E27FC236}">
                <a16:creationId xmlns:a16="http://schemas.microsoft.com/office/drawing/2014/main" id="{50F76C73-6DDC-4C49-A659-98B727616BAB}"/>
              </a:ext>
            </a:extLst>
          </p:cNvPr>
          <p:cNvSpPr/>
          <p:nvPr/>
        </p:nvSpPr>
        <p:spPr>
          <a:xfrm>
            <a:off x="4806877" y="2781394"/>
            <a:ext cx="2749188" cy="303421"/>
          </a:xfrm>
          <a:prstGeom prst="rect">
            <a:avLst/>
          </a:prstGeom>
          <a:solidFill>
            <a:schemeClr val="tx2"/>
          </a:solidFill>
          <a:ln>
            <a:solidFill>
              <a:srgbClr val="4EAD68"/>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nl-BE" sz="1200" b="1" dirty="0">
                <a:solidFill>
                  <a:schemeClr val="bg1"/>
                </a:solidFill>
                <a:latin typeface="Arial" panose="020B0604020202020204" pitchFamily="34" charset="0"/>
                <a:ea typeface="Roboto" panose="02000000000000000000" pitchFamily="2" charset="0"/>
                <a:cs typeface="Arial" panose="020B0604020202020204" pitchFamily="34" charset="0"/>
              </a:rPr>
              <a:t>Diensten</a:t>
            </a:r>
          </a:p>
        </p:txBody>
      </p:sp>
      <p:sp>
        <p:nvSpPr>
          <p:cNvPr id="36" name="Rechthoek 35">
            <a:hlinkClick r:id="" action="ppaction://noaction"/>
            <a:extLst>
              <a:ext uri="{FF2B5EF4-FFF2-40B4-BE49-F238E27FC236}">
                <a16:creationId xmlns:a16="http://schemas.microsoft.com/office/drawing/2014/main" id="{670B8780-5E2E-1949-8A9A-44A7DDED9216}"/>
              </a:ext>
            </a:extLst>
          </p:cNvPr>
          <p:cNvSpPr/>
          <p:nvPr/>
        </p:nvSpPr>
        <p:spPr>
          <a:xfrm>
            <a:off x="4794280" y="4244793"/>
            <a:ext cx="2774382" cy="290368"/>
          </a:xfrm>
          <a:prstGeom prst="rect">
            <a:avLst/>
          </a:prstGeom>
          <a:solidFill>
            <a:schemeClr val="tx2"/>
          </a:solidFill>
          <a:ln>
            <a:solidFill>
              <a:srgbClr val="4EAD68"/>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nl-BE" sz="1200" b="1" dirty="0">
                <a:solidFill>
                  <a:schemeClr val="bg1"/>
                </a:solidFill>
                <a:latin typeface="Arial" panose="020B0604020202020204" pitchFamily="34" charset="0"/>
                <a:ea typeface="Roboto" panose="02000000000000000000" pitchFamily="2" charset="0"/>
                <a:cs typeface="Arial" panose="020B0604020202020204" pitchFamily="34" charset="0"/>
              </a:rPr>
              <a:t>Real estate</a:t>
            </a:r>
          </a:p>
        </p:txBody>
      </p:sp>
      <p:sp>
        <p:nvSpPr>
          <p:cNvPr id="37" name="Rechthoek 36">
            <a:hlinkClick r:id="" action="ppaction://noaction"/>
            <a:extLst>
              <a:ext uri="{FF2B5EF4-FFF2-40B4-BE49-F238E27FC236}">
                <a16:creationId xmlns:a16="http://schemas.microsoft.com/office/drawing/2014/main" id="{D494A58A-BD88-9B44-BC8C-D83465A2E12F}"/>
              </a:ext>
            </a:extLst>
          </p:cNvPr>
          <p:cNvSpPr/>
          <p:nvPr/>
        </p:nvSpPr>
        <p:spPr>
          <a:xfrm>
            <a:off x="4794280" y="4604116"/>
            <a:ext cx="2774382" cy="290368"/>
          </a:xfrm>
          <a:prstGeom prst="rect">
            <a:avLst/>
          </a:prstGeom>
          <a:solidFill>
            <a:schemeClr val="tx2"/>
          </a:solidFill>
          <a:ln>
            <a:solidFill>
              <a:srgbClr val="4EAD68"/>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nl-BE" sz="1200" b="1" dirty="0">
                <a:solidFill>
                  <a:schemeClr val="bg1"/>
                </a:solidFill>
                <a:latin typeface="Arial" panose="020B0604020202020204" pitchFamily="34" charset="0"/>
                <a:ea typeface="Roboto" panose="02000000000000000000" pitchFamily="2" charset="0"/>
                <a:cs typeface="Arial" panose="020B0604020202020204" pitchFamily="34" charset="0"/>
              </a:rPr>
              <a:t>Bouw</a:t>
            </a:r>
          </a:p>
        </p:txBody>
      </p:sp>
      <p:sp>
        <p:nvSpPr>
          <p:cNvPr id="38" name="Rechthoek 37">
            <a:hlinkClick r:id="" action="ppaction://noaction"/>
            <a:extLst>
              <a:ext uri="{FF2B5EF4-FFF2-40B4-BE49-F238E27FC236}">
                <a16:creationId xmlns:a16="http://schemas.microsoft.com/office/drawing/2014/main" id="{1D6E1925-22B2-C44B-B6C4-C0305980CE9A}"/>
              </a:ext>
            </a:extLst>
          </p:cNvPr>
          <p:cNvSpPr/>
          <p:nvPr/>
        </p:nvSpPr>
        <p:spPr>
          <a:xfrm>
            <a:off x="4794280" y="4963439"/>
            <a:ext cx="2774382" cy="290368"/>
          </a:xfrm>
          <a:prstGeom prst="rect">
            <a:avLst/>
          </a:prstGeom>
          <a:solidFill>
            <a:schemeClr val="tx2"/>
          </a:solidFill>
          <a:ln>
            <a:solidFill>
              <a:srgbClr val="4EAD68"/>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nl-BE" sz="1200" b="1" dirty="0">
                <a:solidFill>
                  <a:schemeClr val="bg1"/>
                </a:solidFill>
                <a:latin typeface="Arial" panose="020B0604020202020204" pitchFamily="34" charset="0"/>
                <a:ea typeface="Roboto" panose="02000000000000000000" pitchFamily="2" charset="0"/>
                <a:cs typeface="Arial" panose="020B0604020202020204" pitchFamily="34" charset="0"/>
              </a:rPr>
              <a:t>Voeding &amp; consumenten goederen</a:t>
            </a:r>
          </a:p>
        </p:txBody>
      </p:sp>
      <p:sp>
        <p:nvSpPr>
          <p:cNvPr id="39" name="Rechthoek 38">
            <a:hlinkClick r:id="" action="ppaction://noaction"/>
            <a:extLst>
              <a:ext uri="{FF2B5EF4-FFF2-40B4-BE49-F238E27FC236}">
                <a16:creationId xmlns:a16="http://schemas.microsoft.com/office/drawing/2014/main" id="{792479F3-8D52-F54F-9D5E-31B93692F2B7}"/>
              </a:ext>
            </a:extLst>
          </p:cNvPr>
          <p:cNvSpPr/>
          <p:nvPr/>
        </p:nvSpPr>
        <p:spPr>
          <a:xfrm>
            <a:off x="4794280" y="5322764"/>
            <a:ext cx="2774382" cy="290368"/>
          </a:xfrm>
          <a:prstGeom prst="rect">
            <a:avLst/>
          </a:prstGeom>
          <a:solidFill>
            <a:schemeClr val="tx2"/>
          </a:solidFill>
          <a:ln>
            <a:solidFill>
              <a:srgbClr val="4EAD68"/>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nl-BE" sz="1200" b="1" dirty="0">
                <a:solidFill>
                  <a:schemeClr val="bg1"/>
                </a:solidFill>
                <a:latin typeface="Arial" panose="020B0604020202020204" pitchFamily="34" charset="0"/>
                <a:ea typeface="Roboto" panose="02000000000000000000" pitchFamily="2" charset="0"/>
                <a:cs typeface="Arial" panose="020B0604020202020204" pitchFamily="34" charset="0"/>
              </a:rPr>
              <a:t>Steden &amp; bedrijventerreinen</a:t>
            </a:r>
          </a:p>
        </p:txBody>
      </p:sp>
      <p:sp>
        <p:nvSpPr>
          <p:cNvPr id="40" name="Rechthoek 39">
            <a:hlinkClick r:id="" action="ppaction://noaction"/>
            <a:extLst>
              <a:ext uri="{FF2B5EF4-FFF2-40B4-BE49-F238E27FC236}">
                <a16:creationId xmlns:a16="http://schemas.microsoft.com/office/drawing/2014/main" id="{68301D0E-8DBF-CE48-A06F-14E5E3C7DC60}"/>
              </a:ext>
            </a:extLst>
          </p:cNvPr>
          <p:cNvSpPr/>
          <p:nvPr/>
        </p:nvSpPr>
        <p:spPr>
          <a:xfrm>
            <a:off x="8475726" y="4256547"/>
            <a:ext cx="2553686" cy="610647"/>
          </a:xfrm>
          <a:prstGeom prst="rect">
            <a:avLst/>
          </a:prstGeom>
          <a:solidFill>
            <a:schemeClr val="tx2"/>
          </a:solidFill>
          <a:ln>
            <a:solidFill>
              <a:srgbClr val="4EAD68"/>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nl-BE" sz="1200" b="1" dirty="0">
                <a:solidFill>
                  <a:schemeClr val="bg1"/>
                </a:solidFill>
                <a:latin typeface="Arial" panose="020B0604020202020204" pitchFamily="34" charset="0"/>
                <a:ea typeface="Roboto" panose="02000000000000000000" pitchFamily="2" charset="0"/>
                <a:cs typeface="Arial" panose="020B0604020202020204" pitchFamily="34" charset="0"/>
              </a:rPr>
              <a:t>Content creatie</a:t>
            </a:r>
          </a:p>
        </p:txBody>
      </p:sp>
      <p:sp>
        <p:nvSpPr>
          <p:cNvPr id="41" name="Rechthoek 40">
            <a:hlinkClick r:id="" action="ppaction://noaction"/>
            <a:extLst>
              <a:ext uri="{FF2B5EF4-FFF2-40B4-BE49-F238E27FC236}">
                <a16:creationId xmlns:a16="http://schemas.microsoft.com/office/drawing/2014/main" id="{DD50FAA9-028F-5B49-A363-8F46885D555B}"/>
              </a:ext>
            </a:extLst>
          </p:cNvPr>
          <p:cNvSpPr/>
          <p:nvPr/>
        </p:nvSpPr>
        <p:spPr>
          <a:xfrm>
            <a:off x="8464025" y="4975585"/>
            <a:ext cx="2577088" cy="630733"/>
          </a:xfrm>
          <a:prstGeom prst="rect">
            <a:avLst/>
          </a:prstGeom>
          <a:solidFill>
            <a:schemeClr val="tx2"/>
          </a:solidFill>
          <a:ln>
            <a:solidFill>
              <a:srgbClr val="4EAD68"/>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nl-BE" sz="1200" b="1" dirty="0">
                <a:solidFill>
                  <a:schemeClr val="bg1"/>
                </a:solidFill>
                <a:latin typeface="Arial" panose="020B0604020202020204" pitchFamily="34" charset="0"/>
                <a:ea typeface="Roboto" panose="02000000000000000000" pitchFamily="2" charset="0"/>
                <a:cs typeface="Arial" panose="020B0604020202020204" pitchFamily="34" charset="0"/>
              </a:rPr>
              <a:t>Content management</a:t>
            </a:r>
          </a:p>
        </p:txBody>
      </p:sp>
      <p:sp>
        <p:nvSpPr>
          <p:cNvPr id="42" name="Rechthoek 41">
            <a:hlinkClick r:id="" action="ppaction://noaction"/>
            <a:extLst>
              <a:ext uri="{FF2B5EF4-FFF2-40B4-BE49-F238E27FC236}">
                <a16:creationId xmlns:a16="http://schemas.microsoft.com/office/drawing/2014/main" id="{EFAB46C3-320F-6446-AA53-1DA251041BF4}"/>
              </a:ext>
            </a:extLst>
          </p:cNvPr>
          <p:cNvSpPr/>
          <p:nvPr/>
        </p:nvSpPr>
        <p:spPr>
          <a:xfrm>
            <a:off x="8464025" y="2778301"/>
            <a:ext cx="2577088" cy="630733"/>
          </a:xfrm>
          <a:prstGeom prst="rect">
            <a:avLst/>
          </a:prstGeom>
          <a:solidFill>
            <a:schemeClr val="tx2"/>
          </a:solidFill>
          <a:ln>
            <a:solidFill>
              <a:srgbClr val="4EAD68"/>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nl-BE" sz="1200" b="1" dirty="0">
                <a:solidFill>
                  <a:schemeClr val="bg1"/>
                </a:solidFill>
                <a:latin typeface="Arial" panose="020B0604020202020204" pitchFamily="34" charset="0"/>
                <a:ea typeface="Roboto" panose="02000000000000000000" pitchFamily="2" charset="0"/>
                <a:cs typeface="Arial" panose="020B0604020202020204" pitchFamily="34" charset="0"/>
              </a:rPr>
              <a:t>Duurzaamheidsrapportering</a:t>
            </a:r>
          </a:p>
        </p:txBody>
      </p:sp>
      <p:sp>
        <p:nvSpPr>
          <p:cNvPr id="43" name="Rechthoek 42">
            <a:hlinkClick r:id="" action="ppaction://noaction"/>
            <a:extLst>
              <a:ext uri="{FF2B5EF4-FFF2-40B4-BE49-F238E27FC236}">
                <a16:creationId xmlns:a16="http://schemas.microsoft.com/office/drawing/2014/main" id="{4FA9D84C-8D3C-A348-86BA-252B8F074560}"/>
              </a:ext>
            </a:extLst>
          </p:cNvPr>
          <p:cNvSpPr/>
          <p:nvPr/>
        </p:nvSpPr>
        <p:spPr>
          <a:xfrm>
            <a:off x="8475726" y="3517424"/>
            <a:ext cx="2553686" cy="630733"/>
          </a:xfrm>
          <a:prstGeom prst="rect">
            <a:avLst/>
          </a:prstGeom>
          <a:solidFill>
            <a:schemeClr val="tx2"/>
          </a:solidFill>
          <a:ln>
            <a:solidFill>
              <a:srgbClr val="4EAD68"/>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nl-BE" sz="1200" b="1" dirty="0">
                <a:solidFill>
                  <a:schemeClr val="bg1"/>
                </a:solidFill>
                <a:latin typeface="Arial" panose="020B0604020202020204" pitchFamily="34" charset="0"/>
                <a:ea typeface="Roboto" panose="02000000000000000000" pitchFamily="2" charset="0"/>
                <a:cs typeface="Arial" panose="020B0604020202020204" pitchFamily="34" charset="0"/>
              </a:rPr>
              <a:t>Strategische storytelling</a:t>
            </a:r>
          </a:p>
        </p:txBody>
      </p:sp>
      <p:pic>
        <p:nvPicPr>
          <p:cNvPr id="53" name="Afbeelding 52">
            <a:extLst>
              <a:ext uri="{FF2B5EF4-FFF2-40B4-BE49-F238E27FC236}">
                <a16:creationId xmlns:a16="http://schemas.microsoft.com/office/drawing/2014/main" id="{29A44498-A58A-9549-BA31-D7C286567427}"/>
              </a:ext>
            </a:extLst>
          </p:cNvPr>
          <p:cNvPicPr>
            <a:picLocks noChangeAspect="1"/>
          </p:cNvPicPr>
          <p:nvPr/>
        </p:nvPicPr>
        <p:blipFill>
          <a:blip r:embed="rId6"/>
          <a:stretch>
            <a:fillRect/>
          </a:stretch>
        </p:blipFill>
        <p:spPr>
          <a:xfrm>
            <a:off x="11280775" y="5949950"/>
            <a:ext cx="457656" cy="514350"/>
          </a:xfrm>
          <a:prstGeom prst="rect">
            <a:avLst/>
          </a:prstGeom>
        </p:spPr>
      </p:pic>
      <p:sp>
        <p:nvSpPr>
          <p:cNvPr id="44" name="Tekstvak 43">
            <a:hlinkClick r:id="rId7" action="ppaction://hlinksldjump"/>
            <a:extLst>
              <a:ext uri="{FF2B5EF4-FFF2-40B4-BE49-F238E27FC236}">
                <a16:creationId xmlns:a16="http://schemas.microsoft.com/office/drawing/2014/main" id="{E502AA47-27CD-B44D-881A-37386E380FD6}"/>
              </a:ext>
            </a:extLst>
          </p:cNvPr>
          <p:cNvSpPr txBox="1"/>
          <p:nvPr/>
        </p:nvSpPr>
        <p:spPr>
          <a:xfrm>
            <a:off x="8724900" y="866982"/>
            <a:ext cx="2555875" cy="172832"/>
          </a:xfrm>
          <a:prstGeom prst="rect">
            <a:avLst/>
          </a:prstGeom>
          <a:noFill/>
        </p:spPr>
        <p:txBody>
          <a:bodyPr wrap="square" lIns="0" tIns="0" rIns="0" bIns="0" rtlCol="0">
            <a:noAutofit/>
          </a:bodyPr>
          <a:lstStyle/>
          <a:p>
            <a:r>
              <a:rPr lang="nl-BE" sz="1100" u="sng" dirty="0">
                <a:solidFill>
                  <a:schemeClr val="accent4"/>
                </a:solidFill>
              </a:rPr>
              <a:t>Terug naar het overzicht</a:t>
            </a:r>
          </a:p>
        </p:txBody>
      </p:sp>
    </p:spTree>
    <p:extLst>
      <p:ext uri="{BB962C8B-B14F-4D97-AF65-F5344CB8AC3E}">
        <p14:creationId xmlns:p14="http://schemas.microsoft.com/office/powerpoint/2010/main" val="1750012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8"/>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2"/>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43"/>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40"/>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8" grpId="0" animBg="1"/>
      <p:bldP spid="29" grpId="0" animBg="1"/>
      <p:bldP spid="30"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Lst>
  </p:timing>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 name="Tijdelijke aanduiding voor titel 1">
            <a:extLst>
              <a:ext uri="{FF2B5EF4-FFF2-40B4-BE49-F238E27FC236}">
                <a16:creationId xmlns:a16="http://schemas.microsoft.com/office/drawing/2014/main" id="{DDC22250-3A1F-654D-A7AD-2A89C252707B}"/>
              </a:ext>
            </a:extLst>
          </p:cNvPr>
          <p:cNvSpPr txBox="1">
            <a:spLocks/>
          </p:cNvSpPr>
          <p:nvPr/>
        </p:nvSpPr>
        <p:spPr>
          <a:xfrm>
            <a:off x="912813" y="857863"/>
            <a:ext cx="5183981" cy="300377"/>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2700" b="1" kern="1200">
                <a:solidFill>
                  <a:schemeClr val="bg1"/>
                </a:solidFill>
                <a:latin typeface="+mj-lt"/>
                <a:ea typeface="+mj-ea"/>
                <a:cs typeface="+mj-cs"/>
              </a:defRPr>
            </a:lvl1pPr>
          </a:lstStyle>
          <a:p>
            <a:r>
              <a:rPr lang="nl-BE" sz="2800" dirty="0">
                <a:solidFill>
                  <a:schemeClr val="tx2"/>
                </a:solidFill>
                <a:latin typeface="Arial" panose="020B0604020202020204" pitchFamily="34" charset="0"/>
                <a:ea typeface="Verdana" panose="020B0604030504040204" pitchFamily="34" charset="0"/>
                <a:cs typeface="Arial" panose="020B0604020202020204" pitchFamily="34" charset="0"/>
              </a:rPr>
              <a:t>Technische installaties</a:t>
            </a:r>
            <a:endParaRPr lang="nl-BE" sz="2800" b="1" dirty="0">
              <a:solidFill>
                <a:schemeClr val="tx2"/>
              </a:solidFill>
            </a:endParaRPr>
          </a:p>
        </p:txBody>
      </p:sp>
      <p:pic>
        <p:nvPicPr>
          <p:cNvPr id="9" name="Afbeelding 8">
            <a:extLst>
              <a:ext uri="{FF2B5EF4-FFF2-40B4-BE49-F238E27FC236}">
                <a16:creationId xmlns:a16="http://schemas.microsoft.com/office/drawing/2014/main" id="{C64C7799-69E2-2D41-BA26-24D9F87F0AA3}"/>
              </a:ext>
            </a:extLst>
          </p:cNvPr>
          <p:cNvPicPr>
            <a:picLocks noChangeAspect="1"/>
          </p:cNvPicPr>
          <p:nvPr/>
        </p:nvPicPr>
        <p:blipFill>
          <a:blip r:embed="rId2"/>
          <a:stretch>
            <a:fillRect/>
          </a:stretch>
        </p:blipFill>
        <p:spPr>
          <a:xfrm>
            <a:off x="11280775" y="5949950"/>
            <a:ext cx="457656" cy="514350"/>
          </a:xfrm>
          <a:prstGeom prst="rect">
            <a:avLst/>
          </a:prstGeom>
        </p:spPr>
      </p:pic>
      <p:pic>
        <p:nvPicPr>
          <p:cNvPr id="21" name="Afbeelding 20">
            <a:extLst>
              <a:ext uri="{FF2B5EF4-FFF2-40B4-BE49-F238E27FC236}">
                <a16:creationId xmlns:a16="http://schemas.microsoft.com/office/drawing/2014/main" id="{2C6113C8-9CE9-414D-B7DF-A800084C817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200000">
            <a:off x="10803471" y="-44147"/>
            <a:ext cx="1348764" cy="1431471"/>
          </a:xfrm>
          <a:prstGeom prst="rect">
            <a:avLst/>
          </a:prstGeom>
        </p:spPr>
      </p:pic>
      <p:sp>
        <p:nvSpPr>
          <p:cNvPr id="22" name="Tekstvak 21">
            <a:hlinkClick r:id="rId4" action="ppaction://hlinksldjump"/>
            <a:extLst>
              <a:ext uri="{FF2B5EF4-FFF2-40B4-BE49-F238E27FC236}">
                <a16:creationId xmlns:a16="http://schemas.microsoft.com/office/drawing/2014/main" id="{05E7E1A5-6E47-0343-B0B4-E72FE3B62A3D}"/>
              </a:ext>
            </a:extLst>
          </p:cNvPr>
          <p:cNvSpPr txBox="1"/>
          <p:nvPr/>
        </p:nvSpPr>
        <p:spPr>
          <a:xfrm>
            <a:off x="8724900" y="866982"/>
            <a:ext cx="2555875" cy="172832"/>
          </a:xfrm>
          <a:prstGeom prst="rect">
            <a:avLst/>
          </a:prstGeom>
          <a:noFill/>
        </p:spPr>
        <p:txBody>
          <a:bodyPr wrap="square" lIns="0" tIns="0" rIns="0" bIns="0" rtlCol="0">
            <a:noAutofit/>
          </a:bodyPr>
          <a:lstStyle/>
          <a:p>
            <a:r>
              <a:rPr lang="nl-BE" sz="1100" u="sng" dirty="0">
                <a:solidFill>
                  <a:schemeClr val="accent4"/>
                </a:solidFill>
              </a:rPr>
              <a:t>Terug naar het overzicht</a:t>
            </a:r>
          </a:p>
        </p:txBody>
      </p:sp>
      <p:sp>
        <p:nvSpPr>
          <p:cNvPr id="24" name="Tekstvak 23">
            <a:extLst>
              <a:ext uri="{FF2B5EF4-FFF2-40B4-BE49-F238E27FC236}">
                <a16:creationId xmlns:a16="http://schemas.microsoft.com/office/drawing/2014/main" id="{D2B17B8E-AFB1-4B9F-BB5B-F2BD6532CD73}"/>
              </a:ext>
            </a:extLst>
          </p:cNvPr>
          <p:cNvSpPr txBox="1"/>
          <p:nvPr/>
        </p:nvSpPr>
        <p:spPr>
          <a:xfrm>
            <a:off x="1171118" y="3052722"/>
            <a:ext cx="1221809" cy="430887"/>
          </a:xfrm>
          <a:prstGeom prst="rect">
            <a:avLst/>
          </a:prstGeom>
          <a:noFill/>
        </p:spPr>
        <p:txBody>
          <a:bodyPr wrap="none" rtlCol="0">
            <a:spAutoFit/>
          </a:bodyPr>
          <a:lstStyle/>
          <a:p>
            <a:pPr algn="ctr"/>
            <a:r>
              <a:rPr lang="nl-BE" sz="1100" b="1" dirty="0">
                <a:latin typeface="Arial" panose="020B0604020202020204" pitchFamily="34" charset="0"/>
                <a:cs typeface="Arial" panose="020B0604020202020204" pitchFamily="34" charset="0"/>
              </a:rPr>
              <a:t>(INDUSTRIËLE)</a:t>
            </a:r>
            <a:br>
              <a:rPr lang="nl-BE" sz="1100" b="1" dirty="0">
                <a:latin typeface="Arial" panose="020B0604020202020204" pitchFamily="34" charset="0"/>
                <a:cs typeface="Arial" panose="020B0604020202020204" pitchFamily="34" charset="0"/>
              </a:rPr>
            </a:br>
            <a:r>
              <a:rPr lang="nl-BE" sz="1100" b="1" dirty="0">
                <a:latin typeface="Arial" panose="020B0604020202020204" pitchFamily="34" charset="0"/>
                <a:cs typeface="Arial" panose="020B0604020202020204" pitchFamily="34" charset="0"/>
              </a:rPr>
              <a:t>KOELING</a:t>
            </a:r>
            <a:endParaRPr lang="nl-BE" sz="1600" b="1" dirty="0">
              <a:latin typeface="Arial" panose="020B0604020202020204" pitchFamily="34" charset="0"/>
              <a:cs typeface="Arial" panose="020B0604020202020204" pitchFamily="34" charset="0"/>
            </a:endParaRPr>
          </a:p>
        </p:txBody>
      </p:sp>
      <p:sp>
        <p:nvSpPr>
          <p:cNvPr id="26" name="Tekstvak 25">
            <a:extLst>
              <a:ext uri="{FF2B5EF4-FFF2-40B4-BE49-F238E27FC236}">
                <a16:creationId xmlns:a16="http://schemas.microsoft.com/office/drawing/2014/main" id="{CBBA0A0B-4B24-41DF-AD23-BC2475C59056}"/>
              </a:ext>
            </a:extLst>
          </p:cNvPr>
          <p:cNvSpPr txBox="1"/>
          <p:nvPr/>
        </p:nvSpPr>
        <p:spPr>
          <a:xfrm>
            <a:off x="2995953" y="3057326"/>
            <a:ext cx="1143262" cy="261610"/>
          </a:xfrm>
          <a:prstGeom prst="rect">
            <a:avLst/>
          </a:prstGeom>
          <a:noFill/>
        </p:spPr>
        <p:txBody>
          <a:bodyPr wrap="none" rtlCol="0">
            <a:spAutoFit/>
          </a:bodyPr>
          <a:lstStyle/>
          <a:p>
            <a:r>
              <a:rPr lang="nl-BE" sz="1100" b="1" dirty="0">
                <a:latin typeface="Arial" panose="020B0604020202020204" pitchFamily="34" charset="0"/>
                <a:cs typeface="Arial" panose="020B0604020202020204" pitchFamily="34" charset="0"/>
              </a:rPr>
              <a:t>VERLICHTING</a:t>
            </a:r>
            <a:endParaRPr lang="nl-BE" sz="1600" b="1" dirty="0">
              <a:latin typeface="Arial" panose="020B0604020202020204" pitchFamily="34" charset="0"/>
              <a:cs typeface="Arial" panose="020B0604020202020204" pitchFamily="34" charset="0"/>
            </a:endParaRPr>
          </a:p>
        </p:txBody>
      </p:sp>
      <p:sp>
        <p:nvSpPr>
          <p:cNvPr id="36" name="Tekstvak 35">
            <a:extLst>
              <a:ext uri="{FF2B5EF4-FFF2-40B4-BE49-F238E27FC236}">
                <a16:creationId xmlns:a16="http://schemas.microsoft.com/office/drawing/2014/main" id="{0B21EC50-FC97-481A-A39E-7C5A9AC0D157}"/>
              </a:ext>
            </a:extLst>
          </p:cNvPr>
          <p:cNvSpPr txBox="1"/>
          <p:nvPr/>
        </p:nvSpPr>
        <p:spPr>
          <a:xfrm>
            <a:off x="5002397" y="3024343"/>
            <a:ext cx="1051891" cy="261610"/>
          </a:xfrm>
          <a:prstGeom prst="rect">
            <a:avLst/>
          </a:prstGeom>
          <a:noFill/>
        </p:spPr>
        <p:txBody>
          <a:bodyPr wrap="none" rtlCol="0">
            <a:spAutoFit/>
          </a:bodyPr>
          <a:lstStyle/>
          <a:p>
            <a:r>
              <a:rPr lang="nl-BE" sz="1100" b="1" dirty="0">
                <a:latin typeface="Arial" panose="020B0604020202020204" pitchFamily="34" charset="0"/>
                <a:cs typeface="Arial" panose="020B0604020202020204" pitchFamily="34" charset="0"/>
              </a:rPr>
              <a:t>PERSLUCHT</a:t>
            </a:r>
            <a:endParaRPr lang="nl-BE" sz="1600" b="1" dirty="0">
              <a:latin typeface="Arial" panose="020B0604020202020204" pitchFamily="34" charset="0"/>
              <a:cs typeface="Arial" panose="020B0604020202020204" pitchFamily="34" charset="0"/>
            </a:endParaRPr>
          </a:p>
        </p:txBody>
      </p:sp>
      <p:sp>
        <p:nvSpPr>
          <p:cNvPr id="37" name="Tekstvak 36">
            <a:extLst>
              <a:ext uri="{FF2B5EF4-FFF2-40B4-BE49-F238E27FC236}">
                <a16:creationId xmlns:a16="http://schemas.microsoft.com/office/drawing/2014/main" id="{456B645B-F478-4271-BAAA-E4A7AEBC719D}"/>
              </a:ext>
            </a:extLst>
          </p:cNvPr>
          <p:cNvSpPr txBox="1"/>
          <p:nvPr/>
        </p:nvSpPr>
        <p:spPr>
          <a:xfrm>
            <a:off x="7004124" y="3047638"/>
            <a:ext cx="1237839" cy="261610"/>
          </a:xfrm>
          <a:prstGeom prst="rect">
            <a:avLst/>
          </a:prstGeom>
          <a:noFill/>
        </p:spPr>
        <p:txBody>
          <a:bodyPr wrap="none" rtlCol="0">
            <a:spAutoFit/>
          </a:bodyPr>
          <a:lstStyle/>
          <a:p>
            <a:pPr algn="ctr"/>
            <a:r>
              <a:rPr lang="nl-BE" sz="1100" b="1" dirty="0">
                <a:latin typeface="Arial" panose="020B0604020202020204" pitchFamily="34" charset="0"/>
                <a:cs typeface="Arial" panose="020B0604020202020204" pitchFamily="34" charset="0"/>
              </a:rPr>
              <a:t>ELECTRICITEIT</a:t>
            </a:r>
            <a:endParaRPr lang="nl-BE" sz="1600" b="1" dirty="0">
              <a:latin typeface="Arial" panose="020B0604020202020204" pitchFamily="34" charset="0"/>
              <a:cs typeface="Arial" panose="020B0604020202020204" pitchFamily="34" charset="0"/>
            </a:endParaRPr>
          </a:p>
        </p:txBody>
      </p:sp>
      <p:sp>
        <p:nvSpPr>
          <p:cNvPr id="38" name="Tekstvak 37">
            <a:extLst>
              <a:ext uri="{FF2B5EF4-FFF2-40B4-BE49-F238E27FC236}">
                <a16:creationId xmlns:a16="http://schemas.microsoft.com/office/drawing/2014/main" id="{8CBEF538-CBAC-4938-82D3-D392C7C64FA1}"/>
              </a:ext>
            </a:extLst>
          </p:cNvPr>
          <p:cNvSpPr txBox="1"/>
          <p:nvPr/>
        </p:nvSpPr>
        <p:spPr>
          <a:xfrm>
            <a:off x="2394490" y="5124631"/>
            <a:ext cx="587020" cy="261610"/>
          </a:xfrm>
          <a:prstGeom prst="rect">
            <a:avLst/>
          </a:prstGeom>
          <a:noFill/>
        </p:spPr>
        <p:txBody>
          <a:bodyPr wrap="none" rtlCol="0">
            <a:spAutoFit/>
          </a:bodyPr>
          <a:lstStyle/>
          <a:p>
            <a:pPr algn="ctr"/>
            <a:r>
              <a:rPr lang="nl-BE" sz="1100" b="1" dirty="0">
                <a:latin typeface="Arial" panose="020B0604020202020204" pitchFamily="34" charset="0"/>
                <a:cs typeface="Arial" panose="020B0604020202020204" pitchFamily="34" charset="0"/>
              </a:rPr>
              <a:t>HVAC</a:t>
            </a:r>
            <a:endParaRPr lang="nl-BE" sz="1600" b="1" dirty="0">
              <a:latin typeface="Arial" panose="020B0604020202020204" pitchFamily="34" charset="0"/>
              <a:cs typeface="Arial" panose="020B0604020202020204" pitchFamily="34" charset="0"/>
            </a:endParaRPr>
          </a:p>
        </p:txBody>
      </p:sp>
      <p:sp>
        <p:nvSpPr>
          <p:cNvPr id="39" name="Tekstvak 38">
            <a:extLst>
              <a:ext uri="{FF2B5EF4-FFF2-40B4-BE49-F238E27FC236}">
                <a16:creationId xmlns:a16="http://schemas.microsoft.com/office/drawing/2014/main" id="{DD0B7B8A-AF88-4E69-A52E-AE59E5D15974}"/>
              </a:ext>
            </a:extLst>
          </p:cNvPr>
          <p:cNvSpPr txBox="1"/>
          <p:nvPr/>
        </p:nvSpPr>
        <p:spPr>
          <a:xfrm>
            <a:off x="4206431" y="5139148"/>
            <a:ext cx="700833" cy="261610"/>
          </a:xfrm>
          <a:prstGeom prst="rect">
            <a:avLst/>
          </a:prstGeom>
          <a:noFill/>
        </p:spPr>
        <p:txBody>
          <a:bodyPr wrap="none" rtlCol="0">
            <a:spAutoFit/>
          </a:bodyPr>
          <a:lstStyle/>
          <a:p>
            <a:pPr algn="ctr"/>
            <a:r>
              <a:rPr lang="nl-BE" sz="1100" b="1" dirty="0">
                <a:latin typeface="Arial" panose="020B0604020202020204" pitchFamily="34" charset="0"/>
                <a:cs typeface="Arial" panose="020B0604020202020204" pitchFamily="34" charset="0"/>
              </a:rPr>
              <a:t>STOOM</a:t>
            </a:r>
            <a:endParaRPr lang="nl-BE" sz="1600" b="1" dirty="0">
              <a:latin typeface="Arial" panose="020B0604020202020204" pitchFamily="34" charset="0"/>
              <a:cs typeface="Arial" panose="020B0604020202020204" pitchFamily="34" charset="0"/>
            </a:endParaRPr>
          </a:p>
        </p:txBody>
      </p:sp>
      <p:sp>
        <p:nvSpPr>
          <p:cNvPr id="40" name="Tekstvak 39">
            <a:extLst>
              <a:ext uri="{FF2B5EF4-FFF2-40B4-BE49-F238E27FC236}">
                <a16:creationId xmlns:a16="http://schemas.microsoft.com/office/drawing/2014/main" id="{637B27AD-1FB5-4362-86EA-7CBBE84789C5}"/>
              </a:ext>
            </a:extLst>
          </p:cNvPr>
          <p:cNvSpPr txBox="1"/>
          <p:nvPr/>
        </p:nvSpPr>
        <p:spPr>
          <a:xfrm>
            <a:off x="6046459" y="5074906"/>
            <a:ext cx="1159292" cy="430887"/>
          </a:xfrm>
          <a:prstGeom prst="rect">
            <a:avLst/>
          </a:prstGeom>
          <a:noFill/>
        </p:spPr>
        <p:txBody>
          <a:bodyPr wrap="none" rtlCol="0">
            <a:spAutoFit/>
          </a:bodyPr>
          <a:lstStyle/>
          <a:p>
            <a:pPr algn="ctr"/>
            <a:r>
              <a:rPr lang="nl-BE" sz="1100" b="1" dirty="0">
                <a:latin typeface="Arial" panose="020B0604020202020204" pitchFamily="34" charset="0"/>
                <a:cs typeface="Arial" panose="020B0604020202020204" pitchFamily="34" charset="0"/>
              </a:rPr>
              <a:t>THERMISCHE </a:t>
            </a:r>
            <a:br>
              <a:rPr lang="nl-BE" sz="1100" b="1" dirty="0">
                <a:latin typeface="Arial" panose="020B0604020202020204" pitchFamily="34" charset="0"/>
                <a:cs typeface="Arial" panose="020B0604020202020204" pitchFamily="34" charset="0"/>
              </a:rPr>
            </a:br>
            <a:r>
              <a:rPr lang="nl-BE" sz="1100" b="1" dirty="0">
                <a:latin typeface="Arial" panose="020B0604020202020204" pitchFamily="34" charset="0"/>
                <a:cs typeface="Arial" panose="020B0604020202020204" pitchFamily="34" charset="0"/>
              </a:rPr>
              <a:t>PROCESSEN</a:t>
            </a:r>
            <a:endParaRPr lang="nl-BE" sz="1600" b="1" dirty="0">
              <a:latin typeface="Arial" panose="020B0604020202020204" pitchFamily="34" charset="0"/>
              <a:cs typeface="Arial" panose="020B0604020202020204" pitchFamily="34" charset="0"/>
            </a:endParaRPr>
          </a:p>
        </p:txBody>
      </p:sp>
      <p:sp>
        <p:nvSpPr>
          <p:cNvPr id="41" name="Tekstvak 40">
            <a:extLst>
              <a:ext uri="{FF2B5EF4-FFF2-40B4-BE49-F238E27FC236}">
                <a16:creationId xmlns:a16="http://schemas.microsoft.com/office/drawing/2014/main" id="{9EEB3348-2EFD-414B-96D5-3F689663B32B}"/>
              </a:ext>
            </a:extLst>
          </p:cNvPr>
          <p:cNvSpPr txBox="1"/>
          <p:nvPr/>
        </p:nvSpPr>
        <p:spPr>
          <a:xfrm>
            <a:off x="8167650" y="5107427"/>
            <a:ext cx="1074333" cy="430887"/>
          </a:xfrm>
          <a:prstGeom prst="rect">
            <a:avLst/>
          </a:prstGeom>
          <a:noFill/>
        </p:spPr>
        <p:txBody>
          <a:bodyPr wrap="none" rtlCol="0">
            <a:spAutoFit/>
          </a:bodyPr>
          <a:lstStyle/>
          <a:p>
            <a:pPr algn="ctr"/>
            <a:r>
              <a:rPr lang="nl-BE" sz="1100" b="1" dirty="0">
                <a:latin typeface="Arial" panose="020B0604020202020204" pitchFamily="34" charset="0"/>
                <a:cs typeface="Arial" panose="020B0604020202020204" pitchFamily="34" charset="0"/>
              </a:rPr>
              <a:t>PRODUCTIE</a:t>
            </a:r>
          </a:p>
          <a:p>
            <a:pPr algn="ctr"/>
            <a:r>
              <a:rPr lang="nl-BE" sz="1100" b="1" dirty="0">
                <a:latin typeface="Arial" panose="020B0604020202020204" pitchFamily="34" charset="0"/>
                <a:cs typeface="Arial" panose="020B0604020202020204" pitchFamily="34" charset="0"/>
              </a:rPr>
              <a:t>PROCESSEN</a:t>
            </a:r>
            <a:endParaRPr lang="nl-BE" sz="1600" b="1" dirty="0">
              <a:latin typeface="Arial" panose="020B0604020202020204" pitchFamily="34" charset="0"/>
              <a:cs typeface="Arial" panose="020B0604020202020204" pitchFamily="34" charset="0"/>
            </a:endParaRPr>
          </a:p>
        </p:txBody>
      </p:sp>
      <p:sp>
        <p:nvSpPr>
          <p:cNvPr id="42" name="Tekstvak 41">
            <a:extLst>
              <a:ext uri="{FF2B5EF4-FFF2-40B4-BE49-F238E27FC236}">
                <a16:creationId xmlns:a16="http://schemas.microsoft.com/office/drawing/2014/main" id="{0DBD60CE-97E0-4485-814C-A94147EA1958}"/>
              </a:ext>
            </a:extLst>
          </p:cNvPr>
          <p:cNvSpPr txBox="1"/>
          <p:nvPr/>
        </p:nvSpPr>
        <p:spPr>
          <a:xfrm>
            <a:off x="8724900" y="3047638"/>
            <a:ext cx="1895071" cy="261610"/>
          </a:xfrm>
          <a:prstGeom prst="rect">
            <a:avLst/>
          </a:prstGeom>
          <a:noFill/>
        </p:spPr>
        <p:txBody>
          <a:bodyPr wrap="none" rtlCol="0">
            <a:spAutoFit/>
          </a:bodyPr>
          <a:lstStyle/>
          <a:p>
            <a:pPr algn="ctr"/>
            <a:r>
              <a:rPr lang="nl-BE" sz="1100" b="1" dirty="0">
                <a:latin typeface="Arial" panose="020B0604020202020204" pitchFamily="34" charset="0"/>
                <a:cs typeface="Arial" panose="020B0604020202020204" pitchFamily="34" charset="0"/>
              </a:rPr>
              <a:t>LAADINFRASTRUCTUUR</a:t>
            </a:r>
            <a:endParaRPr lang="nl-BE" sz="1600" b="1" dirty="0">
              <a:latin typeface="Arial" panose="020B0604020202020204" pitchFamily="34" charset="0"/>
              <a:cs typeface="Arial" panose="020B0604020202020204" pitchFamily="34" charset="0"/>
            </a:endParaRPr>
          </a:p>
        </p:txBody>
      </p:sp>
      <p:pic>
        <p:nvPicPr>
          <p:cNvPr id="43" name="Afbeelding 42">
            <a:extLst>
              <a:ext uri="{FF2B5EF4-FFF2-40B4-BE49-F238E27FC236}">
                <a16:creationId xmlns:a16="http://schemas.microsoft.com/office/drawing/2014/main" id="{2300C772-42BE-41F9-AEE8-8981E940E5C6}"/>
              </a:ext>
            </a:extLst>
          </p:cNvPr>
          <p:cNvPicPr>
            <a:picLocks noChangeAspect="1"/>
          </p:cNvPicPr>
          <p:nvPr/>
        </p:nvPicPr>
        <p:blipFill>
          <a:blip r:embed="rId5"/>
          <a:stretch>
            <a:fillRect/>
          </a:stretch>
        </p:blipFill>
        <p:spPr>
          <a:xfrm>
            <a:off x="1402004" y="2019999"/>
            <a:ext cx="786551" cy="900000"/>
          </a:xfrm>
          <a:prstGeom prst="rect">
            <a:avLst/>
          </a:prstGeom>
        </p:spPr>
      </p:pic>
      <p:pic>
        <p:nvPicPr>
          <p:cNvPr id="44" name="Afbeelding 43">
            <a:extLst>
              <a:ext uri="{FF2B5EF4-FFF2-40B4-BE49-F238E27FC236}">
                <a16:creationId xmlns:a16="http://schemas.microsoft.com/office/drawing/2014/main" id="{3A7DDB0F-534D-46AB-B60D-631082F52924}"/>
              </a:ext>
            </a:extLst>
          </p:cNvPr>
          <p:cNvPicPr>
            <a:picLocks noChangeAspect="1"/>
          </p:cNvPicPr>
          <p:nvPr/>
        </p:nvPicPr>
        <p:blipFill>
          <a:blip r:embed="rId6"/>
          <a:stretch>
            <a:fillRect/>
          </a:stretch>
        </p:blipFill>
        <p:spPr>
          <a:xfrm>
            <a:off x="3401832" y="2019999"/>
            <a:ext cx="451265" cy="900000"/>
          </a:xfrm>
          <a:prstGeom prst="rect">
            <a:avLst/>
          </a:prstGeom>
        </p:spPr>
      </p:pic>
      <p:pic>
        <p:nvPicPr>
          <p:cNvPr id="45" name="Afbeelding 44">
            <a:extLst>
              <a:ext uri="{FF2B5EF4-FFF2-40B4-BE49-F238E27FC236}">
                <a16:creationId xmlns:a16="http://schemas.microsoft.com/office/drawing/2014/main" id="{514A6414-6FF9-4167-B8F0-DE274CE84B49}"/>
              </a:ext>
            </a:extLst>
          </p:cNvPr>
          <p:cNvPicPr>
            <a:picLocks noChangeAspect="1"/>
          </p:cNvPicPr>
          <p:nvPr/>
        </p:nvPicPr>
        <p:blipFill>
          <a:blip r:embed="rId7"/>
          <a:stretch>
            <a:fillRect/>
          </a:stretch>
        </p:blipFill>
        <p:spPr>
          <a:xfrm>
            <a:off x="5066374" y="2081308"/>
            <a:ext cx="1089661" cy="900000"/>
          </a:xfrm>
          <a:prstGeom prst="rect">
            <a:avLst/>
          </a:prstGeom>
        </p:spPr>
      </p:pic>
      <p:pic>
        <p:nvPicPr>
          <p:cNvPr id="46" name="Afbeelding 45">
            <a:extLst>
              <a:ext uri="{FF2B5EF4-FFF2-40B4-BE49-F238E27FC236}">
                <a16:creationId xmlns:a16="http://schemas.microsoft.com/office/drawing/2014/main" id="{588E069B-5E2E-47E1-84E8-3B6B649C85C4}"/>
              </a:ext>
            </a:extLst>
          </p:cNvPr>
          <p:cNvPicPr>
            <a:picLocks noChangeAspect="1"/>
          </p:cNvPicPr>
          <p:nvPr/>
        </p:nvPicPr>
        <p:blipFill>
          <a:blip r:embed="rId8"/>
          <a:stretch>
            <a:fillRect/>
          </a:stretch>
        </p:blipFill>
        <p:spPr>
          <a:xfrm>
            <a:off x="7369312" y="2081308"/>
            <a:ext cx="504405" cy="900000"/>
          </a:xfrm>
          <a:prstGeom prst="rect">
            <a:avLst/>
          </a:prstGeom>
        </p:spPr>
      </p:pic>
      <p:pic>
        <p:nvPicPr>
          <p:cNvPr id="47" name="Afbeelding 46">
            <a:extLst>
              <a:ext uri="{FF2B5EF4-FFF2-40B4-BE49-F238E27FC236}">
                <a16:creationId xmlns:a16="http://schemas.microsoft.com/office/drawing/2014/main" id="{FFFB0F87-9D37-438D-B7FF-F7D462150732}"/>
              </a:ext>
            </a:extLst>
          </p:cNvPr>
          <p:cNvPicPr>
            <a:picLocks noChangeAspect="1"/>
          </p:cNvPicPr>
          <p:nvPr/>
        </p:nvPicPr>
        <p:blipFill>
          <a:blip r:embed="rId9"/>
          <a:stretch>
            <a:fillRect/>
          </a:stretch>
        </p:blipFill>
        <p:spPr>
          <a:xfrm>
            <a:off x="9074178" y="2081308"/>
            <a:ext cx="1122360" cy="900000"/>
          </a:xfrm>
          <a:prstGeom prst="rect">
            <a:avLst/>
          </a:prstGeom>
        </p:spPr>
      </p:pic>
      <p:pic>
        <p:nvPicPr>
          <p:cNvPr id="48" name="Afbeelding 47">
            <a:extLst>
              <a:ext uri="{FF2B5EF4-FFF2-40B4-BE49-F238E27FC236}">
                <a16:creationId xmlns:a16="http://schemas.microsoft.com/office/drawing/2014/main" id="{1EC501A6-7E9F-4C26-B55F-CFBFD28B3B31}"/>
              </a:ext>
            </a:extLst>
          </p:cNvPr>
          <p:cNvPicPr>
            <a:picLocks noChangeAspect="1"/>
          </p:cNvPicPr>
          <p:nvPr/>
        </p:nvPicPr>
        <p:blipFill>
          <a:blip r:embed="rId10"/>
          <a:stretch>
            <a:fillRect/>
          </a:stretch>
        </p:blipFill>
        <p:spPr>
          <a:xfrm>
            <a:off x="2488596" y="4026975"/>
            <a:ext cx="518456" cy="900000"/>
          </a:xfrm>
          <a:prstGeom prst="rect">
            <a:avLst/>
          </a:prstGeom>
        </p:spPr>
      </p:pic>
      <p:pic>
        <p:nvPicPr>
          <p:cNvPr id="49" name="Afbeelding 48">
            <a:extLst>
              <a:ext uri="{FF2B5EF4-FFF2-40B4-BE49-F238E27FC236}">
                <a16:creationId xmlns:a16="http://schemas.microsoft.com/office/drawing/2014/main" id="{63549F6B-945F-41DA-BED5-7A6BB2C10187}"/>
              </a:ext>
            </a:extLst>
          </p:cNvPr>
          <p:cNvPicPr>
            <a:picLocks noChangeAspect="1"/>
          </p:cNvPicPr>
          <p:nvPr/>
        </p:nvPicPr>
        <p:blipFill>
          <a:blip r:embed="rId11"/>
          <a:stretch>
            <a:fillRect/>
          </a:stretch>
        </p:blipFill>
        <p:spPr>
          <a:xfrm>
            <a:off x="4179192" y="4026975"/>
            <a:ext cx="832943" cy="900000"/>
          </a:xfrm>
          <a:prstGeom prst="rect">
            <a:avLst/>
          </a:prstGeom>
        </p:spPr>
      </p:pic>
      <p:pic>
        <p:nvPicPr>
          <p:cNvPr id="50" name="Afbeelding 49">
            <a:extLst>
              <a:ext uri="{FF2B5EF4-FFF2-40B4-BE49-F238E27FC236}">
                <a16:creationId xmlns:a16="http://schemas.microsoft.com/office/drawing/2014/main" id="{45CFADDE-FD9A-4695-8597-983E7BE6B064}"/>
              </a:ext>
            </a:extLst>
          </p:cNvPr>
          <p:cNvPicPr>
            <a:picLocks noChangeAspect="1"/>
          </p:cNvPicPr>
          <p:nvPr/>
        </p:nvPicPr>
        <p:blipFill>
          <a:blip r:embed="rId12"/>
          <a:stretch>
            <a:fillRect/>
          </a:stretch>
        </p:blipFill>
        <p:spPr>
          <a:xfrm>
            <a:off x="6185632" y="4026975"/>
            <a:ext cx="900422" cy="900000"/>
          </a:xfrm>
          <a:prstGeom prst="rect">
            <a:avLst/>
          </a:prstGeom>
        </p:spPr>
      </p:pic>
      <p:pic>
        <p:nvPicPr>
          <p:cNvPr id="51" name="Afbeelding 50">
            <a:extLst>
              <a:ext uri="{FF2B5EF4-FFF2-40B4-BE49-F238E27FC236}">
                <a16:creationId xmlns:a16="http://schemas.microsoft.com/office/drawing/2014/main" id="{E5528454-B65E-454F-8FD0-447CDA52E007}"/>
              </a:ext>
            </a:extLst>
          </p:cNvPr>
          <p:cNvPicPr>
            <a:picLocks noChangeAspect="1"/>
          </p:cNvPicPr>
          <p:nvPr/>
        </p:nvPicPr>
        <p:blipFill>
          <a:blip r:embed="rId13"/>
          <a:stretch>
            <a:fillRect/>
          </a:stretch>
        </p:blipFill>
        <p:spPr>
          <a:xfrm>
            <a:off x="8233451" y="4026975"/>
            <a:ext cx="962210" cy="900000"/>
          </a:xfrm>
          <a:prstGeom prst="rect">
            <a:avLst/>
          </a:prstGeom>
        </p:spPr>
      </p:pic>
    </p:spTree>
    <p:extLst>
      <p:ext uri="{BB962C8B-B14F-4D97-AF65-F5344CB8AC3E}">
        <p14:creationId xmlns:p14="http://schemas.microsoft.com/office/powerpoint/2010/main" val="40184404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ijdelijke aanduiding voor titel 1">
            <a:extLst>
              <a:ext uri="{FF2B5EF4-FFF2-40B4-BE49-F238E27FC236}">
                <a16:creationId xmlns:a16="http://schemas.microsoft.com/office/drawing/2014/main" id="{F7654475-5848-494B-92FE-6B3DE36320BA}"/>
              </a:ext>
            </a:extLst>
          </p:cNvPr>
          <p:cNvSpPr txBox="1">
            <a:spLocks/>
          </p:cNvSpPr>
          <p:nvPr/>
        </p:nvSpPr>
        <p:spPr>
          <a:xfrm>
            <a:off x="912813" y="857863"/>
            <a:ext cx="5183981" cy="300377"/>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2700" b="1" kern="1200">
                <a:solidFill>
                  <a:schemeClr val="bg1"/>
                </a:solidFill>
                <a:latin typeface="+mj-lt"/>
                <a:ea typeface="+mj-ea"/>
                <a:cs typeface="+mj-cs"/>
              </a:defRPr>
            </a:lvl1pPr>
          </a:lstStyle>
          <a:p>
            <a:r>
              <a:rPr lang="nl-BE" sz="2800" dirty="0">
                <a:solidFill>
                  <a:schemeClr val="tx2"/>
                </a:solidFill>
                <a:latin typeface="Arial" panose="020B0604020202020204" pitchFamily="34" charset="0"/>
                <a:ea typeface="Verdana" panose="020B0604030504040204" pitchFamily="34" charset="0"/>
                <a:cs typeface="Arial" panose="020B0604020202020204" pitchFamily="34" charset="0"/>
              </a:rPr>
              <a:t>Onze manier van werken</a:t>
            </a:r>
            <a:endParaRPr lang="nl-BE" sz="2800" b="1" dirty="0">
              <a:solidFill>
                <a:schemeClr val="tx2"/>
              </a:solidFill>
            </a:endParaRPr>
          </a:p>
        </p:txBody>
      </p:sp>
      <p:pic>
        <p:nvPicPr>
          <p:cNvPr id="20" name="Afbeelding 19">
            <a:extLst>
              <a:ext uri="{FF2B5EF4-FFF2-40B4-BE49-F238E27FC236}">
                <a16:creationId xmlns:a16="http://schemas.microsoft.com/office/drawing/2014/main" id="{8C04E6DB-0178-7A4D-A823-6BE141824242}"/>
              </a:ext>
            </a:extLst>
          </p:cNvPr>
          <p:cNvPicPr>
            <a:picLocks noChangeAspect="1"/>
          </p:cNvPicPr>
          <p:nvPr/>
        </p:nvPicPr>
        <p:blipFill>
          <a:blip r:embed="rId3"/>
          <a:stretch>
            <a:fillRect/>
          </a:stretch>
        </p:blipFill>
        <p:spPr>
          <a:xfrm>
            <a:off x="-16317" y="2797036"/>
            <a:ext cx="3626285" cy="4060963"/>
          </a:xfrm>
          <a:prstGeom prst="rect">
            <a:avLst/>
          </a:prstGeom>
        </p:spPr>
      </p:pic>
      <p:sp>
        <p:nvSpPr>
          <p:cNvPr id="22" name="Rechthoek 21">
            <a:extLst>
              <a:ext uri="{FF2B5EF4-FFF2-40B4-BE49-F238E27FC236}">
                <a16:creationId xmlns:a16="http://schemas.microsoft.com/office/drawing/2014/main" id="{3F11A992-4D82-EF46-8885-60A5B2F90BBE}"/>
              </a:ext>
            </a:extLst>
          </p:cNvPr>
          <p:cNvSpPr/>
          <p:nvPr/>
        </p:nvSpPr>
        <p:spPr>
          <a:xfrm>
            <a:off x="1204753" y="2636838"/>
            <a:ext cx="9784082" cy="3313112"/>
          </a:xfrm>
          <a:prstGeom prst="rect">
            <a:avLst/>
          </a:prstGeom>
          <a:solidFill>
            <a:srgbClr val="3D3D3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nl-BE" sz="1600" dirty="0"/>
          </a:p>
        </p:txBody>
      </p:sp>
      <p:sp>
        <p:nvSpPr>
          <p:cNvPr id="23" name="Rechthoek 22">
            <a:extLst>
              <a:ext uri="{FF2B5EF4-FFF2-40B4-BE49-F238E27FC236}">
                <a16:creationId xmlns:a16="http://schemas.microsoft.com/office/drawing/2014/main" id="{D4B68C9F-8F71-6147-A3E2-E860729FBFBE}"/>
              </a:ext>
            </a:extLst>
          </p:cNvPr>
          <p:cNvSpPr/>
          <p:nvPr/>
        </p:nvSpPr>
        <p:spPr>
          <a:xfrm>
            <a:off x="4620419" y="1956950"/>
            <a:ext cx="2951162" cy="992391"/>
          </a:xfrm>
          <a:prstGeom prst="rect">
            <a:avLst/>
          </a:prstGeom>
          <a:solidFill>
            <a:schemeClr val="accent4"/>
          </a:solidFill>
        </p:spPr>
        <p:txBody>
          <a:bodyPr wrap="square" anchor="ctr">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nl-BE" sz="1800" b="1" dirty="0">
                <a:solidFill>
                  <a:schemeClr val="bg1"/>
                </a:solidFill>
                <a:latin typeface="Arial" panose="020B0604020202020204" pitchFamily="34" charset="0"/>
                <a:cs typeface="Arial" panose="020B0604020202020204" pitchFamily="34" charset="0"/>
              </a:rPr>
              <a:t>PRODUCTEN EN/OF DIENSTEN</a:t>
            </a:r>
          </a:p>
        </p:txBody>
      </p:sp>
      <p:sp>
        <p:nvSpPr>
          <p:cNvPr id="25" name="Rechthoek 24">
            <a:extLst>
              <a:ext uri="{FF2B5EF4-FFF2-40B4-BE49-F238E27FC236}">
                <a16:creationId xmlns:a16="http://schemas.microsoft.com/office/drawing/2014/main" id="{E818DE4B-5E86-164B-8A03-1199CD3971DA}"/>
              </a:ext>
            </a:extLst>
          </p:cNvPr>
          <p:cNvSpPr/>
          <p:nvPr/>
        </p:nvSpPr>
        <p:spPr>
          <a:xfrm>
            <a:off x="912813" y="1952974"/>
            <a:ext cx="2951163" cy="992392"/>
          </a:xfrm>
          <a:prstGeom prst="rect">
            <a:avLst/>
          </a:prstGeom>
          <a:solidFill>
            <a:schemeClr val="accent4"/>
          </a:solidFill>
        </p:spPr>
        <p:txBody>
          <a:bodyPr wrap="square" anchor="ctr">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nl-BE" sz="1800" b="1" dirty="0">
                <a:solidFill>
                  <a:schemeClr val="bg1"/>
                </a:solidFill>
                <a:latin typeface="Arial" panose="020B0604020202020204" pitchFamily="34" charset="0"/>
                <a:cs typeface="Arial" panose="020B0604020202020204" pitchFamily="34" charset="0"/>
              </a:rPr>
              <a:t>ASSETS</a:t>
            </a:r>
          </a:p>
        </p:txBody>
      </p:sp>
      <p:sp>
        <p:nvSpPr>
          <p:cNvPr id="26" name="Rechthoek 25">
            <a:extLst>
              <a:ext uri="{FF2B5EF4-FFF2-40B4-BE49-F238E27FC236}">
                <a16:creationId xmlns:a16="http://schemas.microsoft.com/office/drawing/2014/main" id="{8743623B-6A26-104C-92EE-59F81AFE41AC}"/>
              </a:ext>
            </a:extLst>
          </p:cNvPr>
          <p:cNvSpPr/>
          <p:nvPr/>
        </p:nvSpPr>
        <p:spPr>
          <a:xfrm>
            <a:off x="8329614" y="1952974"/>
            <a:ext cx="2951161" cy="992391"/>
          </a:xfrm>
          <a:prstGeom prst="rect">
            <a:avLst/>
          </a:prstGeom>
          <a:solidFill>
            <a:schemeClr val="accent4"/>
          </a:solidFill>
        </p:spPr>
        <p:txBody>
          <a:bodyPr wrap="square" anchor="ctr">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nl-BE" sz="1800" b="1" dirty="0">
                <a:solidFill>
                  <a:schemeClr val="bg1"/>
                </a:solidFill>
                <a:latin typeface="Arial" panose="020B0604020202020204" pitchFamily="34" charset="0"/>
                <a:cs typeface="Arial" panose="020B0604020202020204" pitchFamily="34" charset="0"/>
              </a:rPr>
              <a:t>COMMUNICATIE</a:t>
            </a:r>
          </a:p>
        </p:txBody>
      </p:sp>
      <p:sp>
        <p:nvSpPr>
          <p:cNvPr id="27" name="Tekstvak 26">
            <a:extLst>
              <a:ext uri="{FF2B5EF4-FFF2-40B4-BE49-F238E27FC236}">
                <a16:creationId xmlns:a16="http://schemas.microsoft.com/office/drawing/2014/main" id="{D853D1D0-7504-2144-B800-961D5E8B69F4}"/>
              </a:ext>
            </a:extLst>
          </p:cNvPr>
          <p:cNvSpPr txBox="1"/>
          <p:nvPr/>
        </p:nvSpPr>
        <p:spPr>
          <a:xfrm>
            <a:off x="2296635" y="3294283"/>
            <a:ext cx="246308" cy="492443"/>
          </a:xfrm>
          <a:prstGeom prst="rect">
            <a:avLst/>
          </a:prstGeom>
          <a:noFill/>
        </p:spPr>
        <p:txBody>
          <a:bodyPr wrap="none" rtlCol="0">
            <a:noAutofit/>
          </a:bodyPr>
          <a:lstStyle/>
          <a:p>
            <a:endParaRPr lang="nl-BE" sz="3200" dirty="0"/>
          </a:p>
        </p:txBody>
      </p:sp>
      <p:sp>
        <p:nvSpPr>
          <p:cNvPr id="28" name="Titel 1">
            <a:extLst>
              <a:ext uri="{FF2B5EF4-FFF2-40B4-BE49-F238E27FC236}">
                <a16:creationId xmlns:a16="http://schemas.microsoft.com/office/drawing/2014/main" id="{7BB64FF5-8F19-DC4E-BD77-7F6EBC9FE799}"/>
              </a:ext>
            </a:extLst>
          </p:cNvPr>
          <p:cNvSpPr txBox="1">
            <a:spLocks/>
          </p:cNvSpPr>
          <p:nvPr/>
        </p:nvSpPr>
        <p:spPr>
          <a:xfrm>
            <a:off x="1504592" y="3429000"/>
            <a:ext cx="2385332" cy="3004584"/>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BE" sz="2400" b="1" dirty="0">
                <a:solidFill>
                  <a:schemeClr val="bg1"/>
                </a:solidFill>
                <a:latin typeface="Arial" panose="020B0604020202020204" pitchFamily="34" charset="0"/>
                <a:ea typeface="Roboto" panose="02000000000000000000" pitchFamily="2" charset="0"/>
                <a:cs typeface="Arial" panose="020B0604020202020204" pitchFamily="34" charset="0"/>
              </a:rPr>
              <a:t>Consultancy</a:t>
            </a:r>
          </a:p>
          <a:p>
            <a:pPr>
              <a:lnSpc>
                <a:spcPct val="150000"/>
              </a:lnSpc>
            </a:pPr>
            <a:endParaRPr lang="nl-BE" sz="1400" dirty="0">
              <a:solidFill>
                <a:schemeClr val="bg1"/>
              </a:solidFill>
              <a:latin typeface="Arial" panose="020B0604020202020204" pitchFamily="34" charset="0"/>
              <a:ea typeface="Roboto" panose="02000000000000000000" pitchFamily="2" charset="0"/>
              <a:cs typeface="Arial" panose="020B0604020202020204" pitchFamily="34" charset="0"/>
            </a:endParaRPr>
          </a:p>
          <a:p>
            <a:pPr>
              <a:lnSpc>
                <a:spcPct val="100000"/>
              </a:lnSpc>
            </a:pPr>
            <a:r>
              <a:rPr lang="nl-BE" sz="1400" dirty="0">
                <a:solidFill>
                  <a:schemeClr val="bg1"/>
                </a:solidFill>
                <a:latin typeface="Arial" panose="020B0604020202020204" pitchFamily="34" charset="0"/>
                <a:ea typeface="Roboto" panose="02000000000000000000" pitchFamily="2" charset="0"/>
                <a:cs typeface="Arial" panose="020B0604020202020204" pitchFamily="34" charset="0"/>
              </a:rPr>
              <a:t>Gebaseerd op audits bepalen we de huidige situatie, creëren we een actieplan om de gewenste situatie te definiëren.</a:t>
            </a:r>
            <a:endParaRPr lang="nl-BE" sz="1800" dirty="0">
              <a:solidFill>
                <a:schemeClr val="bg1"/>
              </a:solidFill>
              <a:latin typeface="Arial" panose="020B0604020202020204" pitchFamily="34" charset="0"/>
              <a:ea typeface="Roboto" panose="02000000000000000000" pitchFamily="2" charset="0"/>
              <a:cs typeface="Arial" panose="020B0604020202020204" pitchFamily="34" charset="0"/>
            </a:endParaRPr>
          </a:p>
          <a:p>
            <a:pPr>
              <a:lnSpc>
                <a:spcPct val="150000"/>
              </a:lnSpc>
            </a:pPr>
            <a:endParaRPr lang="nl-BE" sz="1800" dirty="0">
              <a:solidFill>
                <a:schemeClr val="bg1"/>
              </a:solidFill>
              <a:latin typeface="Arial" panose="020B0604020202020204" pitchFamily="34" charset="0"/>
              <a:ea typeface="Roboto" panose="02000000000000000000" pitchFamily="2" charset="0"/>
              <a:cs typeface="Arial" panose="020B0604020202020204" pitchFamily="34" charset="0"/>
            </a:endParaRPr>
          </a:p>
          <a:p>
            <a:pPr marL="285744" indent="-285744">
              <a:lnSpc>
                <a:spcPct val="150000"/>
              </a:lnSpc>
              <a:buFontTx/>
              <a:buChar char="-"/>
            </a:pPr>
            <a:endParaRPr lang="nl-BE" sz="1800" dirty="0">
              <a:solidFill>
                <a:schemeClr val="bg1"/>
              </a:solidFill>
              <a:latin typeface="Arial" panose="020B0604020202020204" pitchFamily="34" charset="0"/>
              <a:ea typeface="Roboto" panose="02000000000000000000" pitchFamily="2" charset="0"/>
              <a:cs typeface="Arial" panose="020B0604020202020204" pitchFamily="34" charset="0"/>
            </a:endParaRPr>
          </a:p>
        </p:txBody>
      </p:sp>
      <p:sp>
        <p:nvSpPr>
          <p:cNvPr id="31" name="Titel 1">
            <a:extLst>
              <a:ext uri="{FF2B5EF4-FFF2-40B4-BE49-F238E27FC236}">
                <a16:creationId xmlns:a16="http://schemas.microsoft.com/office/drawing/2014/main" id="{0C226F79-8970-FB46-93D4-C7BBAF9CC11D}"/>
              </a:ext>
            </a:extLst>
          </p:cNvPr>
          <p:cNvSpPr txBox="1">
            <a:spLocks/>
          </p:cNvSpPr>
          <p:nvPr/>
        </p:nvSpPr>
        <p:spPr>
          <a:xfrm>
            <a:off x="4986225" y="3429000"/>
            <a:ext cx="2556397" cy="2851537"/>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BE" sz="2400" b="1" dirty="0">
                <a:solidFill>
                  <a:schemeClr val="bg1"/>
                </a:solidFill>
                <a:latin typeface="Arial" panose="020B0604020202020204" pitchFamily="34" charset="0"/>
                <a:cs typeface="Arial" panose="020B0604020202020204" pitchFamily="34" charset="0"/>
              </a:rPr>
              <a:t>Procurement</a:t>
            </a:r>
          </a:p>
          <a:p>
            <a:pPr>
              <a:lnSpc>
                <a:spcPct val="150000"/>
              </a:lnSpc>
            </a:pPr>
            <a:endParaRPr lang="nl-BE" sz="1400" dirty="0">
              <a:solidFill>
                <a:schemeClr val="bg1"/>
              </a:solidFill>
              <a:latin typeface="Arial" panose="020B0604020202020204" pitchFamily="34" charset="0"/>
              <a:cs typeface="Arial" panose="020B0604020202020204" pitchFamily="34" charset="0"/>
            </a:endParaRPr>
          </a:p>
          <a:p>
            <a:pPr>
              <a:lnSpc>
                <a:spcPct val="100000"/>
              </a:lnSpc>
            </a:pPr>
            <a:r>
              <a:rPr lang="nl-BE" sz="1400" dirty="0">
                <a:solidFill>
                  <a:schemeClr val="bg1"/>
                </a:solidFill>
                <a:latin typeface="Arial" panose="020B0604020202020204" pitchFamily="34" charset="0"/>
                <a:cs typeface="Arial" panose="020B0604020202020204" pitchFamily="34" charset="0"/>
              </a:rPr>
              <a:t>We brengen het ideale team samen om het ideale toekomstbeeld daadwerkelijk te realiseren,  om hen uit te dagen om met hun beste voorstellen te komen en zo te kunnen onderhandelen voor de beste kwaliteitsgaranties.</a:t>
            </a:r>
            <a:endParaRPr lang="nl-BE" sz="1800" dirty="0">
              <a:solidFill>
                <a:schemeClr val="bg1"/>
              </a:solidFill>
              <a:latin typeface="Arial" panose="020B0604020202020204" pitchFamily="34" charset="0"/>
              <a:ea typeface="Roboto" panose="02000000000000000000" pitchFamily="2" charset="0"/>
              <a:cs typeface="Arial" panose="020B0604020202020204" pitchFamily="34" charset="0"/>
            </a:endParaRPr>
          </a:p>
          <a:p>
            <a:pPr>
              <a:lnSpc>
                <a:spcPct val="150000"/>
              </a:lnSpc>
            </a:pPr>
            <a:endParaRPr lang="nl-BE" sz="1400" dirty="0">
              <a:solidFill>
                <a:schemeClr val="bg1"/>
              </a:solidFill>
              <a:latin typeface="Arial" panose="020B0604020202020204" pitchFamily="34" charset="0"/>
              <a:cs typeface="Arial" panose="020B0604020202020204" pitchFamily="34" charset="0"/>
            </a:endParaRPr>
          </a:p>
          <a:p>
            <a:pPr>
              <a:lnSpc>
                <a:spcPct val="150000"/>
              </a:lnSpc>
            </a:pPr>
            <a:endParaRPr lang="nl-BE" sz="1800" dirty="0">
              <a:solidFill>
                <a:schemeClr val="bg1"/>
              </a:solidFill>
              <a:latin typeface="Arial" panose="020B0604020202020204" pitchFamily="34" charset="0"/>
              <a:ea typeface="Roboto" panose="02000000000000000000" pitchFamily="2" charset="0"/>
              <a:cs typeface="Arial" panose="020B0604020202020204" pitchFamily="34" charset="0"/>
            </a:endParaRPr>
          </a:p>
        </p:txBody>
      </p:sp>
      <p:sp>
        <p:nvSpPr>
          <p:cNvPr id="39" name="Titel 1">
            <a:extLst>
              <a:ext uri="{FF2B5EF4-FFF2-40B4-BE49-F238E27FC236}">
                <a16:creationId xmlns:a16="http://schemas.microsoft.com/office/drawing/2014/main" id="{C637724A-8C86-FF44-8B46-C8418438925E}"/>
              </a:ext>
            </a:extLst>
          </p:cNvPr>
          <p:cNvSpPr txBox="1">
            <a:spLocks/>
          </p:cNvSpPr>
          <p:nvPr/>
        </p:nvSpPr>
        <p:spPr>
          <a:xfrm>
            <a:off x="8443757" y="3429000"/>
            <a:ext cx="2245239" cy="3311868"/>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BE" sz="2400" b="1" dirty="0">
                <a:solidFill>
                  <a:schemeClr val="bg1"/>
                </a:solidFill>
                <a:latin typeface="Arial" panose="020B0604020202020204" pitchFamily="34" charset="0"/>
                <a:ea typeface="Roboto" panose="02000000000000000000" pitchFamily="2" charset="0"/>
                <a:cs typeface="Arial" panose="020B0604020202020204" pitchFamily="34" charset="0"/>
              </a:rPr>
              <a:t>Management</a:t>
            </a:r>
          </a:p>
          <a:p>
            <a:pPr>
              <a:lnSpc>
                <a:spcPct val="150000"/>
              </a:lnSpc>
            </a:pPr>
            <a:endParaRPr lang="nl-BE" sz="1400" dirty="0">
              <a:solidFill>
                <a:schemeClr val="bg1"/>
              </a:solidFill>
              <a:latin typeface="Arial" panose="020B0604020202020204" pitchFamily="34" charset="0"/>
              <a:ea typeface="Roboto" panose="02000000000000000000" pitchFamily="2" charset="0"/>
              <a:cs typeface="Arial" panose="020B0604020202020204" pitchFamily="34" charset="0"/>
            </a:endParaRPr>
          </a:p>
          <a:p>
            <a:pPr>
              <a:lnSpc>
                <a:spcPct val="100000"/>
              </a:lnSpc>
            </a:pPr>
            <a:r>
              <a:rPr lang="nl-BE" sz="1400" dirty="0">
                <a:solidFill>
                  <a:schemeClr val="bg1"/>
                </a:solidFill>
                <a:latin typeface="Arial" panose="020B0604020202020204" pitchFamily="34" charset="0"/>
                <a:ea typeface="Roboto" panose="02000000000000000000" pitchFamily="2" charset="0"/>
                <a:cs typeface="Arial" panose="020B0604020202020204" pitchFamily="34" charset="0"/>
              </a:rPr>
              <a:t>Wij zijn de schakel tussen alle betrokken partijen, rapporteren over de voortgang van het project en garanderen een kwaliteitsvolle aflevering.</a:t>
            </a:r>
          </a:p>
        </p:txBody>
      </p:sp>
      <p:sp>
        <p:nvSpPr>
          <p:cNvPr id="40" name="Pijl links 39">
            <a:extLst>
              <a:ext uri="{FF2B5EF4-FFF2-40B4-BE49-F238E27FC236}">
                <a16:creationId xmlns:a16="http://schemas.microsoft.com/office/drawing/2014/main" id="{D2FB643B-21AF-C14A-B6E0-C11624CA559B}"/>
              </a:ext>
            </a:extLst>
          </p:cNvPr>
          <p:cNvSpPr/>
          <p:nvPr/>
        </p:nvSpPr>
        <p:spPr>
          <a:xfrm>
            <a:off x="3999803" y="3309304"/>
            <a:ext cx="651165" cy="557304"/>
          </a:xfrm>
          <a:prstGeom prst="right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3200" dirty="0"/>
          </a:p>
        </p:txBody>
      </p:sp>
      <p:sp>
        <p:nvSpPr>
          <p:cNvPr id="41" name="Pijl links 40">
            <a:extLst>
              <a:ext uri="{FF2B5EF4-FFF2-40B4-BE49-F238E27FC236}">
                <a16:creationId xmlns:a16="http://schemas.microsoft.com/office/drawing/2014/main" id="{E6EF128A-4D14-B74B-A4B5-0FB6E2AD95B8}"/>
              </a:ext>
            </a:extLst>
          </p:cNvPr>
          <p:cNvSpPr/>
          <p:nvPr/>
        </p:nvSpPr>
        <p:spPr>
          <a:xfrm>
            <a:off x="7402757" y="3306141"/>
            <a:ext cx="641367" cy="557304"/>
          </a:xfrm>
          <a:prstGeom prst="right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3200" dirty="0"/>
          </a:p>
        </p:txBody>
      </p:sp>
      <p:pic>
        <p:nvPicPr>
          <p:cNvPr id="42" name="Afbeelding 41">
            <a:extLst>
              <a:ext uri="{FF2B5EF4-FFF2-40B4-BE49-F238E27FC236}">
                <a16:creationId xmlns:a16="http://schemas.microsoft.com/office/drawing/2014/main" id="{0ACCB6DA-5FEA-5F4B-920C-304ED28FBB33}"/>
              </a:ext>
            </a:extLst>
          </p:cNvPr>
          <p:cNvPicPr>
            <a:picLocks noChangeAspect="1"/>
          </p:cNvPicPr>
          <p:nvPr/>
        </p:nvPicPr>
        <p:blipFill>
          <a:blip r:embed="rId4"/>
          <a:stretch>
            <a:fillRect/>
          </a:stretch>
        </p:blipFill>
        <p:spPr>
          <a:xfrm>
            <a:off x="11280775" y="5949950"/>
            <a:ext cx="457656" cy="514350"/>
          </a:xfrm>
          <a:prstGeom prst="rect">
            <a:avLst/>
          </a:prstGeom>
        </p:spPr>
      </p:pic>
    </p:spTree>
    <p:extLst>
      <p:ext uri="{BB962C8B-B14F-4D97-AF65-F5344CB8AC3E}">
        <p14:creationId xmlns:p14="http://schemas.microsoft.com/office/powerpoint/2010/main" val="4210409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31" grpId="0"/>
      <p:bldP spid="39" grpId="0"/>
      <p:bldP spid="40" grpId="0" animBg="1"/>
      <p:bldP spid="4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373F8BBD-39D0-4FEB-8B1E-8ED66637633E}"/>
              </a:ext>
            </a:extLst>
          </p:cNvPr>
          <p:cNvSpPr>
            <a:spLocks noGrp="1"/>
          </p:cNvSpPr>
          <p:nvPr>
            <p:ph type="title"/>
          </p:nvPr>
        </p:nvSpPr>
        <p:spPr/>
        <p:txBody>
          <a:bodyPr/>
          <a:lstStyle/>
          <a:p>
            <a:r>
              <a:rPr lang="nl-BE" dirty="0"/>
              <a:t>Vraagstelling klant</a:t>
            </a:r>
          </a:p>
        </p:txBody>
      </p:sp>
      <p:sp>
        <p:nvSpPr>
          <p:cNvPr id="6" name="Tijdelijke aanduiding voor inhoud 5">
            <a:extLst>
              <a:ext uri="{FF2B5EF4-FFF2-40B4-BE49-F238E27FC236}">
                <a16:creationId xmlns:a16="http://schemas.microsoft.com/office/drawing/2014/main" id="{3941FC49-61F4-466B-AFBF-2F9D6CFCE832}"/>
              </a:ext>
            </a:extLst>
          </p:cNvPr>
          <p:cNvSpPr>
            <a:spLocks noGrp="1"/>
          </p:cNvSpPr>
          <p:nvPr>
            <p:ph sz="half" idx="2"/>
          </p:nvPr>
        </p:nvSpPr>
        <p:spPr>
          <a:xfrm>
            <a:off x="3384000" y="2052000"/>
            <a:ext cx="7881763" cy="4351338"/>
          </a:xfrm>
        </p:spPr>
        <p:txBody>
          <a:bodyPr/>
          <a:lstStyle/>
          <a:p>
            <a:pPr marL="0" lvl="3" indent="0">
              <a:buNone/>
            </a:pPr>
            <a:r>
              <a:rPr lang="nl-BE" sz="2000" b="1" dirty="0">
                <a:solidFill>
                  <a:schemeClr val="tx2"/>
                </a:solidFill>
              </a:rPr>
              <a:t>Met welke vraag komt de klant meestal naar ons</a:t>
            </a:r>
          </a:p>
          <a:p>
            <a:pPr lvl="3"/>
            <a:r>
              <a:rPr lang="nl-BE" sz="1800" dirty="0"/>
              <a:t>Veel oude, kleine installaties </a:t>
            </a:r>
            <a:r>
              <a:rPr lang="nl-BE" sz="1800" dirty="0">
                <a:sym typeface="Wingdings" panose="05000000000000000000" pitchFamily="2" charset="2"/>
              </a:rPr>
              <a:t> </a:t>
            </a:r>
            <a:r>
              <a:rPr lang="nl-BE" sz="1700" dirty="0"/>
              <a:t>Masterplan</a:t>
            </a:r>
          </a:p>
          <a:p>
            <a:pPr lvl="3"/>
            <a:r>
              <a:rPr lang="nl-BE" sz="1700" dirty="0"/>
              <a:t>Freon installaties / Oude installaties </a:t>
            </a:r>
            <a:r>
              <a:rPr lang="nl-BE" sz="1700" dirty="0">
                <a:sym typeface="Wingdings" panose="05000000000000000000" pitchFamily="2" charset="2"/>
              </a:rPr>
              <a:t> Ontwerp &amp; Uitvoering</a:t>
            </a:r>
            <a:endParaRPr lang="nl-BE" sz="1700" dirty="0"/>
          </a:p>
          <a:p>
            <a:pPr lvl="3"/>
            <a:r>
              <a:rPr lang="nl-BE" sz="1700" dirty="0"/>
              <a:t>Freon installaties met lekken </a:t>
            </a:r>
            <a:r>
              <a:rPr lang="nl-BE" sz="1700" dirty="0">
                <a:sym typeface="Wingdings" panose="05000000000000000000" pitchFamily="2" charset="2"/>
              </a:rPr>
              <a:t> Milieu-inspectie</a:t>
            </a:r>
            <a:endParaRPr lang="nl-BE" sz="1700" dirty="0"/>
          </a:p>
          <a:p>
            <a:pPr lvl="3"/>
            <a:r>
              <a:rPr lang="nl-BE" sz="1800" dirty="0"/>
              <a:t>Offertes opgevraagd, p</a:t>
            </a:r>
            <a:r>
              <a:rPr lang="nl-BE" sz="1800" dirty="0">
                <a:sym typeface="Wingdings" panose="05000000000000000000" pitchFamily="2" charset="2"/>
              </a:rPr>
              <a:t>rijzen factor 2  Eerlijk vergelijk</a:t>
            </a:r>
            <a:endParaRPr lang="nl-BE" sz="1800" dirty="0"/>
          </a:p>
          <a:p>
            <a:pPr lvl="3"/>
            <a:r>
              <a:rPr lang="nl-BE" sz="1800" dirty="0"/>
              <a:t>Hoog </a:t>
            </a:r>
            <a:r>
              <a:rPr lang="nl-BE" sz="1800" dirty="0" err="1"/>
              <a:t>elek</a:t>
            </a:r>
            <a:r>
              <a:rPr lang="nl-BE" sz="1800" dirty="0"/>
              <a:t>-verbruik </a:t>
            </a:r>
            <a:r>
              <a:rPr lang="nl-BE" sz="1800" dirty="0">
                <a:sym typeface="Wingdings" panose="05000000000000000000" pitchFamily="2" charset="2"/>
              </a:rPr>
              <a:t> Optimalisatie</a:t>
            </a:r>
          </a:p>
          <a:p>
            <a:pPr lvl="3"/>
            <a:r>
              <a:rPr lang="nl-BE" sz="1800" dirty="0">
                <a:sym typeface="Wingdings" panose="05000000000000000000" pitchFamily="2" charset="2"/>
              </a:rPr>
              <a:t>Capaciteitstekort  Optimalisatie</a:t>
            </a:r>
            <a:endParaRPr lang="nl-BE" sz="1800" dirty="0"/>
          </a:p>
        </p:txBody>
      </p:sp>
      <p:pic>
        <p:nvPicPr>
          <p:cNvPr id="8" name="Tijdelijke aanduiding voor afbeelding 6">
            <a:extLst>
              <a:ext uri="{FF2B5EF4-FFF2-40B4-BE49-F238E27FC236}">
                <a16:creationId xmlns:a16="http://schemas.microsoft.com/office/drawing/2014/main" id="{784C4D1B-BE5C-4485-9CBE-B7F031C370AD}"/>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38454" r="38454"/>
          <a:stretch>
            <a:fillRect/>
          </a:stretch>
        </p:blipFill>
        <p:spPr>
          <a:xfrm>
            <a:off x="0" y="1360488"/>
            <a:ext cx="2268538" cy="5526087"/>
          </a:xfrm>
          <a:prstGeom prst="rect">
            <a:avLst/>
          </a:prstGeom>
          <a:solidFill>
            <a:schemeClr val="bg1">
              <a:lumMod val="95000"/>
            </a:schemeClr>
          </a:solidFill>
        </p:spPr>
      </p:pic>
    </p:spTree>
    <p:extLst>
      <p:ext uri="{BB962C8B-B14F-4D97-AF65-F5344CB8AC3E}">
        <p14:creationId xmlns:p14="http://schemas.microsoft.com/office/powerpoint/2010/main" val="696563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fade">
                                      <p:cBhvr>
                                        <p:cTn id="10" dur="500"/>
                                        <p:tgtEl>
                                          <p:spTgt spid="6">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Effect transition="in" filter="fade">
                                      <p:cBhvr>
                                        <p:cTn id="13" dur="500"/>
                                        <p:tgtEl>
                                          <p:spTgt spid="6">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6">
                                            <p:txEl>
                                              <p:pRg st="3" end="3"/>
                                            </p:txEl>
                                          </p:spTgt>
                                        </p:tgtEl>
                                        <p:attrNameLst>
                                          <p:attrName>style.visibility</p:attrName>
                                        </p:attrNameLst>
                                      </p:cBhvr>
                                      <p:to>
                                        <p:strVal val="visible"/>
                                      </p:to>
                                    </p:set>
                                    <p:animEffect transition="in" filter="fade">
                                      <p:cBhvr>
                                        <p:cTn id="16" dur="500"/>
                                        <p:tgtEl>
                                          <p:spTgt spid="6">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animEffect transition="in" filter="fade">
                                      <p:cBhvr>
                                        <p:cTn id="19" dur="500"/>
                                        <p:tgtEl>
                                          <p:spTgt spid="6">
                                            <p:txEl>
                                              <p:pRg st="4" end="4"/>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6">
                                            <p:txEl>
                                              <p:pRg st="5" end="5"/>
                                            </p:txEl>
                                          </p:spTgt>
                                        </p:tgtEl>
                                        <p:attrNameLst>
                                          <p:attrName>style.visibility</p:attrName>
                                        </p:attrNameLst>
                                      </p:cBhvr>
                                      <p:to>
                                        <p:strVal val="visible"/>
                                      </p:to>
                                    </p:set>
                                    <p:animEffect transition="in" filter="fade">
                                      <p:cBhvr>
                                        <p:cTn id="22" dur="500"/>
                                        <p:tgtEl>
                                          <p:spTgt spid="6">
                                            <p:txEl>
                                              <p:pRg st="5" end="5"/>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6">
                                            <p:txEl>
                                              <p:pRg st="6" end="6"/>
                                            </p:txEl>
                                          </p:spTgt>
                                        </p:tgtEl>
                                        <p:attrNameLst>
                                          <p:attrName>style.visibility</p:attrName>
                                        </p:attrNameLst>
                                      </p:cBhvr>
                                      <p:to>
                                        <p:strVal val="visible"/>
                                      </p:to>
                                    </p:set>
                                    <p:animEffect transition="in" filter="fade">
                                      <p:cBhvr>
                                        <p:cTn id="25" dur="50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373F8BBD-39D0-4FEB-8B1E-8ED66637633E}"/>
              </a:ext>
            </a:extLst>
          </p:cNvPr>
          <p:cNvSpPr>
            <a:spLocks noGrp="1"/>
          </p:cNvSpPr>
          <p:nvPr>
            <p:ph type="title"/>
          </p:nvPr>
        </p:nvSpPr>
        <p:spPr/>
        <p:txBody>
          <a:bodyPr/>
          <a:lstStyle/>
          <a:p>
            <a:r>
              <a:rPr lang="nl-BE" dirty="0"/>
              <a:t>Wat doen wij – Notendop</a:t>
            </a:r>
          </a:p>
        </p:txBody>
      </p:sp>
      <p:sp>
        <p:nvSpPr>
          <p:cNvPr id="6" name="Tijdelijke aanduiding voor inhoud 5">
            <a:extLst>
              <a:ext uri="{FF2B5EF4-FFF2-40B4-BE49-F238E27FC236}">
                <a16:creationId xmlns:a16="http://schemas.microsoft.com/office/drawing/2014/main" id="{3941FC49-61F4-466B-AFBF-2F9D6CFCE832}"/>
              </a:ext>
            </a:extLst>
          </p:cNvPr>
          <p:cNvSpPr>
            <a:spLocks noGrp="1"/>
          </p:cNvSpPr>
          <p:nvPr>
            <p:ph sz="half" idx="2"/>
          </p:nvPr>
        </p:nvSpPr>
        <p:spPr>
          <a:xfrm>
            <a:off x="3384000" y="2052000"/>
            <a:ext cx="7881763" cy="4351338"/>
          </a:xfrm>
        </p:spPr>
        <p:txBody>
          <a:bodyPr/>
          <a:lstStyle/>
          <a:p>
            <a:pPr marL="0" lvl="3" indent="0">
              <a:buNone/>
            </a:pPr>
            <a:r>
              <a:rPr lang="nl-BE" sz="2000" b="1" dirty="0">
                <a:solidFill>
                  <a:schemeClr val="tx2"/>
                </a:solidFill>
              </a:rPr>
              <a:t>Begeleiding bij aanpassen/vernieuwen van installatie</a:t>
            </a:r>
            <a:br>
              <a:rPr lang="nl-BE" sz="2000" b="1" dirty="0">
                <a:solidFill>
                  <a:schemeClr val="tx2"/>
                </a:solidFill>
              </a:rPr>
            </a:br>
            <a:r>
              <a:rPr lang="nl-BE" sz="1600" b="1" i="1" dirty="0"/>
              <a:t>Typisch 100 kW tot 10 MW koelvermogen</a:t>
            </a:r>
            <a:endParaRPr lang="nl-BE" sz="2000" b="1" i="1" dirty="0"/>
          </a:p>
          <a:p>
            <a:pPr lvl="3"/>
            <a:r>
              <a:rPr lang="nl-BE" sz="1800" dirty="0"/>
              <a:t>Optimalisatie huidige situatie koelvragers</a:t>
            </a:r>
          </a:p>
          <a:p>
            <a:pPr lvl="3"/>
            <a:r>
              <a:rPr lang="nl-BE" sz="1800" dirty="0"/>
              <a:t>Dimensionering</a:t>
            </a:r>
          </a:p>
          <a:p>
            <a:pPr lvl="3"/>
            <a:r>
              <a:rPr lang="nl-BE" sz="1800" dirty="0"/>
              <a:t>Conceptueel ontwerp nieuw koelconcept</a:t>
            </a:r>
          </a:p>
          <a:p>
            <a:pPr lvl="3"/>
            <a:r>
              <a:rPr lang="nl-BE" sz="1800" dirty="0"/>
              <a:t>Opstellen prestatiebestek</a:t>
            </a:r>
          </a:p>
          <a:p>
            <a:pPr lvl="3"/>
            <a:r>
              <a:rPr lang="nl-BE" sz="1800" dirty="0" err="1"/>
              <a:t>Tendering</a:t>
            </a:r>
            <a:r>
              <a:rPr lang="nl-BE" sz="1800" dirty="0"/>
              <a:t> en Gunning</a:t>
            </a:r>
          </a:p>
          <a:p>
            <a:pPr lvl="3"/>
            <a:r>
              <a:rPr lang="nl-BE" sz="1800" dirty="0"/>
              <a:t>Controle ontwerpdossier</a:t>
            </a:r>
          </a:p>
          <a:p>
            <a:pPr lvl="3"/>
            <a:r>
              <a:rPr lang="nl-BE" sz="1800" dirty="0"/>
              <a:t>Werfopvolging</a:t>
            </a:r>
            <a:br>
              <a:rPr lang="nl-BE" sz="1800" dirty="0"/>
            </a:br>
            <a:r>
              <a:rPr lang="nl-BE" sz="1800" dirty="0"/>
              <a:t>(Geen werfleiding/hoofdaannemer, maar controle uitvoering volgens technisch ontwerp)</a:t>
            </a:r>
            <a:br>
              <a:rPr lang="nl-BE" sz="1800" dirty="0"/>
            </a:br>
            <a:endParaRPr lang="nl-BE" sz="1800" dirty="0"/>
          </a:p>
          <a:p>
            <a:pPr lvl="3">
              <a:buFont typeface="Wingdings" panose="05000000000000000000" pitchFamily="2" charset="2"/>
              <a:buChar char="à"/>
            </a:pPr>
            <a:r>
              <a:rPr lang="nl-BE" sz="1800" dirty="0">
                <a:sym typeface="Wingdings" panose="05000000000000000000" pitchFamily="2" charset="2"/>
              </a:rPr>
              <a:t>Enkel de gewenste stappen op vraag klant</a:t>
            </a:r>
          </a:p>
        </p:txBody>
      </p:sp>
      <p:pic>
        <p:nvPicPr>
          <p:cNvPr id="8" name="Tijdelijke aanduiding voor afbeelding 6">
            <a:extLst>
              <a:ext uri="{FF2B5EF4-FFF2-40B4-BE49-F238E27FC236}">
                <a16:creationId xmlns:a16="http://schemas.microsoft.com/office/drawing/2014/main" id="{784C4D1B-BE5C-4485-9CBE-B7F031C370AD}"/>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38454" r="38454"/>
          <a:stretch>
            <a:fillRect/>
          </a:stretch>
        </p:blipFill>
        <p:spPr>
          <a:xfrm>
            <a:off x="0" y="1360488"/>
            <a:ext cx="2268538" cy="5526087"/>
          </a:xfrm>
          <a:prstGeom prst="rect">
            <a:avLst/>
          </a:prstGeom>
          <a:solidFill>
            <a:schemeClr val="bg1">
              <a:lumMod val="95000"/>
            </a:schemeClr>
          </a:solidFill>
        </p:spPr>
      </p:pic>
    </p:spTree>
    <p:extLst>
      <p:ext uri="{BB962C8B-B14F-4D97-AF65-F5344CB8AC3E}">
        <p14:creationId xmlns:p14="http://schemas.microsoft.com/office/powerpoint/2010/main" val="3259749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animEffect transition="in" filter="fade">
                                      <p:cBhvr>
                                        <p:cTn id="15" dur="500"/>
                                        <p:tgtEl>
                                          <p:spTgt spid="6">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6">
                                            <p:txEl>
                                              <p:pRg st="3" end="3"/>
                                            </p:txEl>
                                          </p:spTgt>
                                        </p:tgtEl>
                                        <p:attrNameLst>
                                          <p:attrName>style.visibility</p:attrName>
                                        </p:attrNameLst>
                                      </p:cBhvr>
                                      <p:to>
                                        <p:strVal val="visible"/>
                                      </p:to>
                                    </p:set>
                                    <p:animEffect transition="in" filter="fade">
                                      <p:cBhvr>
                                        <p:cTn id="18" dur="500"/>
                                        <p:tgtEl>
                                          <p:spTgt spid="6">
                                            <p:txEl>
                                              <p:pRg st="3" end="3"/>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6">
                                            <p:txEl>
                                              <p:pRg st="4" end="4"/>
                                            </p:txEl>
                                          </p:spTgt>
                                        </p:tgtEl>
                                        <p:attrNameLst>
                                          <p:attrName>style.visibility</p:attrName>
                                        </p:attrNameLst>
                                      </p:cBhvr>
                                      <p:to>
                                        <p:strVal val="visible"/>
                                      </p:to>
                                    </p:set>
                                    <p:animEffect transition="in" filter="fade">
                                      <p:cBhvr>
                                        <p:cTn id="21" dur="500"/>
                                        <p:tgtEl>
                                          <p:spTgt spid="6">
                                            <p:txEl>
                                              <p:pRg st="4" end="4"/>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6">
                                            <p:txEl>
                                              <p:pRg st="5" end="5"/>
                                            </p:txEl>
                                          </p:spTgt>
                                        </p:tgtEl>
                                        <p:attrNameLst>
                                          <p:attrName>style.visibility</p:attrName>
                                        </p:attrNameLst>
                                      </p:cBhvr>
                                      <p:to>
                                        <p:strVal val="visible"/>
                                      </p:to>
                                    </p:set>
                                    <p:animEffect transition="in" filter="fade">
                                      <p:cBhvr>
                                        <p:cTn id="24" dur="500"/>
                                        <p:tgtEl>
                                          <p:spTgt spid="6">
                                            <p:txEl>
                                              <p:pRg st="5" end="5"/>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6">
                                            <p:txEl>
                                              <p:pRg st="6" end="6"/>
                                            </p:txEl>
                                          </p:spTgt>
                                        </p:tgtEl>
                                        <p:attrNameLst>
                                          <p:attrName>style.visibility</p:attrName>
                                        </p:attrNameLst>
                                      </p:cBhvr>
                                      <p:to>
                                        <p:strVal val="visible"/>
                                      </p:to>
                                    </p:set>
                                    <p:animEffect transition="in" filter="fade">
                                      <p:cBhvr>
                                        <p:cTn id="27" dur="500"/>
                                        <p:tgtEl>
                                          <p:spTgt spid="6">
                                            <p:txEl>
                                              <p:pRg st="6" end="6"/>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6">
                                            <p:txEl>
                                              <p:pRg st="7" end="7"/>
                                            </p:txEl>
                                          </p:spTgt>
                                        </p:tgtEl>
                                        <p:attrNameLst>
                                          <p:attrName>style.visibility</p:attrName>
                                        </p:attrNameLst>
                                      </p:cBhvr>
                                      <p:to>
                                        <p:strVal val="visible"/>
                                      </p:to>
                                    </p:set>
                                    <p:animEffect transition="in" filter="fade">
                                      <p:cBhvr>
                                        <p:cTn id="30" dur="500"/>
                                        <p:tgtEl>
                                          <p:spTgt spid="6">
                                            <p:txEl>
                                              <p:pRg st="7" end="7"/>
                                            </p:txEl>
                                          </p:spTgt>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6">
                                            <p:txEl>
                                              <p:pRg st="8" end="8"/>
                                            </p:txEl>
                                          </p:spTgt>
                                        </p:tgtEl>
                                        <p:attrNameLst>
                                          <p:attrName>style.visibility</p:attrName>
                                        </p:attrNameLst>
                                      </p:cBhvr>
                                      <p:to>
                                        <p:strVal val="visible"/>
                                      </p:to>
                                    </p:set>
                                    <p:animEffect transition="in" filter="fade">
                                      <p:cBhvr>
                                        <p:cTn id="33" dur="500"/>
                                        <p:tgtEl>
                                          <p:spTgt spid="6">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373F8BBD-39D0-4FEB-8B1E-8ED66637633E}"/>
              </a:ext>
            </a:extLst>
          </p:cNvPr>
          <p:cNvSpPr>
            <a:spLocks noGrp="1"/>
          </p:cNvSpPr>
          <p:nvPr>
            <p:ph type="title"/>
          </p:nvPr>
        </p:nvSpPr>
        <p:spPr/>
        <p:txBody>
          <a:bodyPr/>
          <a:lstStyle/>
          <a:p>
            <a:r>
              <a:rPr lang="nl-BE" dirty="0"/>
              <a:t>Mezelf</a:t>
            </a:r>
          </a:p>
        </p:txBody>
      </p:sp>
      <p:sp>
        <p:nvSpPr>
          <p:cNvPr id="6" name="Tijdelijke aanduiding voor inhoud 5">
            <a:extLst>
              <a:ext uri="{FF2B5EF4-FFF2-40B4-BE49-F238E27FC236}">
                <a16:creationId xmlns:a16="http://schemas.microsoft.com/office/drawing/2014/main" id="{3941FC49-61F4-466B-AFBF-2F9D6CFCE832}"/>
              </a:ext>
            </a:extLst>
          </p:cNvPr>
          <p:cNvSpPr>
            <a:spLocks noGrp="1"/>
          </p:cNvSpPr>
          <p:nvPr>
            <p:ph sz="half" idx="2"/>
          </p:nvPr>
        </p:nvSpPr>
        <p:spPr>
          <a:xfrm>
            <a:off x="2937754" y="1799617"/>
            <a:ext cx="8328010" cy="4603721"/>
          </a:xfrm>
        </p:spPr>
        <p:txBody>
          <a:bodyPr/>
          <a:lstStyle/>
          <a:p>
            <a:pPr lvl="3"/>
            <a:r>
              <a:rPr lang="nl-BE" sz="1800" dirty="0"/>
              <a:t>Projectingenieur</a:t>
            </a:r>
          </a:p>
          <a:p>
            <a:pPr lvl="3"/>
            <a:r>
              <a:rPr lang="nl-BE" sz="1800" dirty="0"/>
              <a:t>Sinds 2018 actief bij Encon</a:t>
            </a:r>
          </a:p>
          <a:p>
            <a:pPr lvl="3"/>
            <a:r>
              <a:rPr lang="nl-BE" sz="1800" dirty="0"/>
              <a:t>Vooral actief in afdeling Technische Installaties</a:t>
            </a:r>
          </a:p>
          <a:p>
            <a:pPr lvl="4"/>
            <a:r>
              <a:rPr lang="nl-BE" sz="1700" dirty="0"/>
              <a:t>Industriële koeling</a:t>
            </a:r>
          </a:p>
          <a:p>
            <a:pPr lvl="4"/>
            <a:r>
              <a:rPr lang="nl-BE" sz="1700" dirty="0"/>
              <a:t>Warmte- en Stoominstallaties</a:t>
            </a:r>
          </a:p>
          <a:p>
            <a:pPr lvl="4"/>
            <a:r>
              <a:rPr lang="nl-BE" sz="1700" dirty="0"/>
              <a:t>Optimalisaties aan processen</a:t>
            </a:r>
          </a:p>
          <a:p>
            <a:pPr lvl="4"/>
            <a:r>
              <a:rPr lang="nl-BE" sz="1700" dirty="0"/>
              <a:t>Perslucht, Vacuüm, …</a:t>
            </a:r>
          </a:p>
          <a:p>
            <a:pPr lvl="3"/>
            <a:r>
              <a:rPr lang="nl-BE" sz="1800" dirty="0"/>
              <a:t>Daarnaast ook</a:t>
            </a:r>
          </a:p>
          <a:p>
            <a:pPr lvl="4"/>
            <a:r>
              <a:rPr lang="nl-BE" sz="1700" dirty="0"/>
              <a:t>Algemene energie audits, BEP energiestudies, …</a:t>
            </a:r>
          </a:p>
          <a:p>
            <a:pPr lvl="4"/>
            <a:r>
              <a:rPr lang="nl-BE" sz="1700" dirty="0"/>
              <a:t>EU-ETS Emissiehandelssysteem</a:t>
            </a:r>
          </a:p>
        </p:txBody>
      </p:sp>
      <p:pic>
        <p:nvPicPr>
          <p:cNvPr id="8" name="Tijdelijke aanduiding voor afbeelding 6">
            <a:extLst>
              <a:ext uri="{FF2B5EF4-FFF2-40B4-BE49-F238E27FC236}">
                <a16:creationId xmlns:a16="http://schemas.microsoft.com/office/drawing/2014/main" id="{784C4D1B-BE5C-4485-9CBE-B7F031C370AD}"/>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38454" r="38454"/>
          <a:stretch>
            <a:fillRect/>
          </a:stretch>
        </p:blipFill>
        <p:spPr>
          <a:xfrm>
            <a:off x="0" y="1360488"/>
            <a:ext cx="2268538" cy="5526087"/>
          </a:xfrm>
          <a:prstGeom prst="rect">
            <a:avLst/>
          </a:prstGeom>
          <a:solidFill>
            <a:schemeClr val="bg1">
              <a:lumMod val="95000"/>
            </a:schemeClr>
          </a:solidFill>
        </p:spPr>
      </p:pic>
    </p:spTree>
    <p:extLst>
      <p:ext uri="{BB962C8B-B14F-4D97-AF65-F5344CB8AC3E}">
        <p14:creationId xmlns:p14="http://schemas.microsoft.com/office/powerpoint/2010/main" val="20696659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fade">
                                      <p:cBhvr>
                                        <p:cTn id="10" dur="500"/>
                                        <p:tgtEl>
                                          <p:spTgt spid="6">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animEffect transition="in" filter="fade">
                                      <p:cBhvr>
                                        <p:cTn id="15" dur="500"/>
                                        <p:tgtEl>
                                          <p:spTgt spid="6">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6">
                                            <p:txEl>
                                              <p:pRg st="3" end="3"/>
                                            </p:txEl>
                                          </p:spTgt>
                                        </p:tgtEl>
                                        <p:attrNameLst>
                                          <p:attrName>style.visibility</p:attrName>
                                        </p:attrNameLst>
                                      </p:cBhvr>
                                      <p:to>
                                        <p:strVal val="visible"/>
                                      </p:to>
                                    </p:set>
                                    <p:animEffect transition="in" filter="fade">
                                      <p:cBhvr>
                                        <p:cTn id="18" dur="500"/>
                                        <p:tgtEl>
                                          <p:spTgt spid="6">
                                            <p:txEl>
                                              <p:pRg st="3" end="3"/>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6">
                                            <p:txEl>
                                              <p:pRg st="4" end="4"/>
                                            </p:txEl>
                                          </p:spTgt>
                                        </p:tgtEl>
                                        <p:attrNameLst>
                                          <p:attrName>style.visibility</p:attrName>
                                        </p:attrNameLst>
                                      </p:cBhvr>
                                      <p:to>
                                        <p:strVal val="visible"/>
                                      </p:to>
                                    </p:set>
                                    <p:animEffect transition="in" filter="fade">
                                      <p:cBhvr>
                                        <p:cTn id="21" dur="500"/>
                                        <p:tgtEl>
                                          <p:spTgt spid="6">
                                            <p:txEl>
                                              <p:pRg st="4" end="4"/>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6">
                                            <p:txEl>
                                              <p:pRg st="5" end="5"/>
                                            </p:txEl>
                                          </p:spTgt>
                                        </p:tgtEl>
                                        <p:attrNameLst>
                                          <p:attrName>style.visibility</p:attrName>
                                        </p:attrNameLst>
                                      </p:cBhvr>
                                      <p:to>
                                        <p:strVal val="visible"/>
                                      </p:to>
                                    </p:set>
                                    <p:animEffect transition="in" filter="fade">
                                      <p:cBhvr>
                                        <p:cTn id="24" dur="500"/>
                                        <p:tgtEl>
                                          <p:spTgt spid="6">
                                            <p:txEl>
                                              <p:pRg st="5" end="5"/>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6">
                                            <p:txEl>
                                              <p:pRg st="6" end="6"/>
                                            </p:txEl>
                                          </p:spTgt>
                                        </p:tgtEl>
                                        <p:attrNameLst>
                                          <p:attrName>style.visibility</p:attrName>
                                        </p:attrNameLst>
                                      </p:cBhvr>
                                      <p:to>
                                        <p:strVal val="visible"/>
                                      </p:to>
                                    </p:set>
                                    <p:animEffect transition="in" filter="fade">
                                      <p:cBhvr>
                                        <p:cTn id="27" dur="500"/>
                                        <p:tgtEl>
                                          <p:spTgt spid="6">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6">
                                            <p:txEl>
                                              <p:pRg st="7" end="7"/>
                                            </p:txEl>
                                          </p:spTgt>
                                        </p:tgtEl>
                                        <p:attrNameLst>
                                          <p:attrName>style.visibility</p:attrName>
                                        </p:attrNameLst>
                                      </p:cBhvr>
                                      <p:to>
                                        <p:strVal val="visible"/>
                                      </p:to>
                                    </p:set>
                                    <p:animEffect transition="in" filter="fade">
                                      <p:cBhvr>
                                        <p:cTn id="32" dur="500"/>
                                        <p:tgtEl>
                                          <p:spTgt spid="6">
                                            <p:txEl>
                                              <p:pRg st="7" end="7"/>
                                            </p:txEl>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6">
                                            <p:txEl>
                                              <p:pRg st="8" end="8"/>
                                            </p:txEl>
                                          </p:spTgt>
                                        </p:tgtEl>
                                        <p:attrNameLst>
                                          <p:attrName>style.visibility</p:attrName>
                                        </p:attrNameLst>
                                      </p:cBhvr>
                                      <p:to>
                                        <p:strVal val="visible"/>
                                      </p:to>
                                    </p:set>
                                    <p:animEffect transition="in" filter="fade">
                                      <p:cBhvr>
                                        <p:cTn id="35" dur="500"/>
                                        <p:tgtEl>
                                          <p:spTgt spid="6">
                                            <p:txEl>
                                              <p:pRg st="8" end="8"/>
                                            </p:txEl>
                                          </p:spTgt>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6">
                                            <p:txEl>
                                              <p:pRg st="9" end="9"/>
                                            </p:txEl>
                                          </p:spTgt>
                                        </p:tgtEl>
                                        <p:attrNameLst>
                                          <p:attrName>style.visibility</p:attrName>
                                        </p:attrNameLst>
                                      </p:cBhvr>
                                      <p:to>
                                        <p:strVal val="visible"/>
                                      </p:to>
                                    </p:set>
                                    <p:animEffect transition="in" filter="fade">
                                      <p:cBhvr>
                                        <p:cTn id="38" dur="500"/>
                                        <p:tgtEl>
                                          <p:spTgt spid="6">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theme/theme1.xml><?xml version="1.0" encoding="utf-8"?>
<a:theme xmlns:a="http://schemas.openxmlformats.org/drawingml/2006/main" name="Kantoorthema">
  <a:themeElements>
    <a:clrScheme name="Encon_V1">
      <a:dk1>
        <a:srgbClr val="3D3D3B"/>
      </a:dk1>
      <a:lt1>
        <a:sysClr val="window" lastClr="FFFFFF"/>
      </a:lt1>
      <a:dk2>
        <a:srgbClr val="1DAA68"/>
      </a:dk2>
      <a:lt2>
        <a:srgbClr val="F9F9F9"/>
      </a:lt2>
      <a:accent1>
        <a:srgbClr val="A5DDC3"/>
      </a:accent1>
      <a:accent2>
        <a:srgbClr val="116B40"/>
      </a:accent2>
      <a:accent3>
        <a:srgbClr val="40C18D"/>
      </a:accent3>
      <a:accent4>
        <a:srgbClr val="D2EEE1"/>
      </a:accent4>
      <a:accent5>
        <a:srgbClr val="7C7C7C"/>
      </a:accent5>
      <a:accent6>
        <a:srgbClr val="BABABA"/>
      </a:accent6>
      <a:hlink>
        <a:srgbClr val="0563C1"/>
      </a:hlink>
      <a:folHlink>
        <a:srgbClr val="954F72"/>
      </a:folHlink>
    </a:clrScheme>
    <a:fontScheme name="Enc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oAutofit/>
      </a:bodyPr>
      <a:lstStyle>
        <a:defPPr marR="0" algn="l" rtl="0">
          <a:defRPr sz="1800" i="0" u="none" strike="noStrike" baseline="30000" dirty="0" smtClean="0">
            <a:solidFill>
              <a:srgbClr val="000000"/>
            </a:solidFill>
            <a:latin typeface="Arial" panose="020B0604020202020204" pitchFamily="34" charset="0"/>
          </a:defRPr>
        </a:defPPr>
      </a:lstStyle>
    </a:txDef>
  </a:objectDefaults>
  <a:extraClrSchemeLst/>
  <a:extLst>
    <a:ext uri="{05A4C25C-085E-4340-85A3-A5531E510DB2}">
      <thm15:themeFamily xmlns:thm15="http://schemas.microsoft.com/office/thememl/2012/main" name="Encon_template extra levels_V3.potx" id="{58EA0139-BC85-4970-A6E9-5F2DB4E573DF}" vid="{0907E461-E57E-43EE-8D4F-6965DE06E9B2}"/>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20211028 - Presentatie resultaten v0.1</Template>
  <TotalTime>0</TotalTime>
  <Words>1359</Words>
  <Application>Microsoft Office PowerPoint</Application>
  <PresentationFormat>Aangepast</PresentationFormat>
  <Paragraphs>314</Paragraphs>
  <Slides>28</Slides>
  <Notes>4</Notes>
  <HiddenSlides>1</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28</vt:i4>
      </vt:variant>
    </vt:vector>
  </HeadingPairs>
  <TitlesOfParts>
    <vt:vector size="33" baseType="lpstr">
      <vt:lpstr>Arial</vt:lpstr>
      <vt:lpstr>Arial Regular</vt:lpstr>
      <vt:lpstr>Calibri</vt:lpstr>
      <vt:lpstr>Wingdings</vt:lpstr>
      <vt:lpstr>Kantoorthema</vt:lpstr>
      <vt:lpstr>Stappenplan optimaliseren industriële koeling</vt:lpstr>
      <vt:lpstr>Encon &amp; Mezelf</vt:lpstr>
      <vt:lpstr>PowerPoint-presentatie</vt:lpstr>
      <vt:lpstr>Een volledig product overzicht</vt:lpstr>
      <vt:lpstr>PowerPoint-presentatie</vt:lpstr>
      <vt:lpstr>PowerPoint-presentatie</vt:lpstr>
      <vt:lpstr>Vraagstelling klant</vt:lpstr>
      <vt:lpstr>Wat doen wij – Notendop</vt:lpstr>
      <vt:lpstr>Mezelf</vt:lpstr>
      <vt:lpstr>Inhoud</vt:lpstr>
      <vt:lpstr>Focus presentatie</vt:lpstr>
      <vt:lpstr>Toelichting case</vt:lpstr>
      <vt:lpstr>Toelichting case</vt:lpstr>
      <vt:lpstr>Aanpak a.d.h.v. case</vt:lpstr>
      <vt:lpstr>Algemene aanpak – 1) Minimaliseren koudevraag</vt:lpstr>
      <vt:lpstr>Algemene aanpak – 1) Minimaliseren koudevraag</vt:lpstr>
      <vt:lpstr>Algemene aanpak – 2) Duurzaam voorzien</vt:lpstr>
      <vt:lpstr>Algemene aanpak – 2) Duurzaam voorzien</vt:lpstr>
      <vt:lpstr>Algemene aanpak – 2) Duurzaam voorzien</vt:lpstr>
      <vt:lpstr>Algemene aanpak – 2) Duurzaam voorzien</vt:lpstr>
      <vt:lpstr>Algemene aanpak – 3) Fossiele voorziening optim.</vt:lpstr>
      <vt:lpstr>Algemene aanpak – 3) Fossiele voorziening optim.</vt:lpstr>
      <vt:lpstr>Retrofit optimalisaties</vt:lpstr>
      <vt:lpstr>Toepassen maatregelen – Retrofit </vt:lpstr>
      <vt:lpstr>Toepassen maatregelen – Retrofit </vt:lpstr>
      <vt:lpstr>Toepassen maatregelen – Retrofit </vt:lpstr>
      <vt:lpstr>PowerPoint-presentatie</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Daikin: koeling &amp; verwarming</dc:title>
  <dc:creator>Martijn Rayen</dc:creator>
  <cp:lastModifiedBy>Jozef De Borger</cp:lastModifiedBy>
  <cp:revision>22</cp:revision>
  <dcterms:created xsi:type="dcterms:W3CDTF">2021-10-25T15:34:27Z</dcterms:created>
  <dcterms:modified xsi:type="dcterms:W3CDTF">2023-01-25T11:00:40Z</dcterms:modified>
</cp:coreProperties>
</file>