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7"/>
  </p:notesMasterIdLst>
  <p:sldIdLst>
    <p:sldId id="259" r:id="rId2"/>
    <p:sldId id="256" r:id="rId3"/>
    <p:sldId id="333" r:id="rId4"/>
    <p:sldId id="350" r:id="rId5"/>
    <p:sldId id="325" r:id="rId6"/>
    <p:sldId id="345" r:id="rId7"/>
    <p:sldId id="336" r:id="rId8"/>
    <p:sldId id="344" r:id="rId9"/>
    <p:sldId id="329" r:id="rId10"/>
    <p:sldId id="347" r:id="rId11"/>
    <p:sldId id="330" r:id="rId12"/>
    <p:sldId id="337" r:id="rId13"/>
    <p:sldId id="338" r:id="rId14"/>
    <p:sldId id="340" r:id="rId15"/>
    <p:sldId id="331" r:id="rId16"/>
    <p:sldId id="342" r:id="rId17"/>
    <p:sldId id="332" r:id="rId18"/>
    <p:sldId id="341" r:id="rId19"/>
    <p:sldId id="348" r:id="rId20"/>
    <p:sldId id="349" r:id="rId21"/>
    <p:sldId id="264" r:id="rId22"/>
    <p:sldId id="322" r:id="rId23"/>
    <p:sldId id="324" r:id="rId24"/>
    <p:sldId id="326" r:id="rId25"/>
    <p:sldId id="335" r:id="rId26"/>
  </p:sldIdLst>
  <p:sldSz cx="17338675" cy="9753600"/>
  <p:notesSz cx="6858000" cy="9144000"/>
  <p:defaultTextStyle>
    <a:defPPr>
      <a:defRPr lang="en-US"/>
    </a:defPPr>
    <a:lvl1pPr marL="0" algn="l" defTabSz="1300368" rtl="0" eaLnBrk="1" latinLnBrk="0" hangingPunct="1">
      <a:defRPr sz="2560" kern="1200">
        <a:solidFill>
          <a:schemeClr val="tx1"/>
        </a:solidFill>
        <a:latin typeface="+mn-lt"/>
        <a:ea typeface="+mn-ea"/>
        <a:cs typeface="+mn-cs"/>
      </a:defRPr>
    </a:lvl1pPr>
    <a:lvl2pPr marL="650184" algn="l" defTabSz="1300368" rtl="0" eaLnBrk="1" latinLnBrk="0" hangingPunct="1">
      <a:defRPr sz="2560" kern="1200">
        <a:solidFill>
          <a:schemeClr val="tx1"/>
        </a:solidFill>
        <a:latin typeface="+mn-lt"/>
        <a:ea typeface="+mn-ea"/>
        <a:cs typeface="+mn-cs"/>
      </a:defRPr>
    </a:lvl2pPr>
    <a:lvl3pPr marL="1300368" algn="l" defTabSz="1300368" rtl="0" eaLnBrk="1" latinLnBrk="0" hangingPunct="1">
      <a:defRPr sz="2560" kern="1200">
        <a:solidFill>
          <a:schemeClr val="tx1"/>
        </a:solidFill>
        <a:latin typeface="+mn-lt"/>
        <a:ea typeface="+mn-ea"/>
        <a:cs typeface="+mn-cs"/>
      </a:defRPr>
    </a:lvl3pPr>
    <a:lvl4pPr marL="1950552" algn="l" defTabSz="1300368" rtl="0" eaLnBrk="1" latinLnBrk="0" hangingPunct="1">
      <a:defRPr sz="2560" kern="1200">
        <a:solidFill>
          <a:schemeClr val="tx1"/>
        </a:solidFill>
        <a:latin typeface="+mn-lt"/>
        <a:ea typeface="+mn-ea"/>
        <a:cs typeface="+mn-cs"/>
      </a:defRPr>
    </a:lvl4pPr>
    <a:lvl5pPr marL="2600736" algn="l" defTabSz="1300368" rtl="0" eaLnBrk="1" latinLnBrk="0" hangingPunct="1">
      <a:defRPr sz="2560" kern="1200">
        <a:solidFill>
          <a:schemeClr val="tx1"/>
        </a:solidFill>
        <a:latin typeface="+mn-lt"/>
        <a:ea typeface="+mn-ea"/>
        <a:cs typeface="+mn-cs"/>
      </a:defRPr>
    </a:lvl5pPr>
    <a:lvl6pPr marL="3250921" algn="l" defTabSz="1300368" rtl="0" eaLnBrk="1" latinLnBrk="0" hangingPunct="1">
      <a:defRPr sz="2560" kern="1200">
        <a:solidFill>
          <a:schemeClr val="tx1"/>
        </a:solidFill>
        <a:latin typeface="+mn-lt"/>
        <a:ea typeface="+mn-ea"/>
        <a:cs typeface="+mn-cs"/>
      </a:defRPr>
    </a:lvl6pPr>
    <a:lvl7pPr marL="3901105" algn="l" defTabSz="1300368" rtl="0" eaLnBrk="1" latinLnBrk="0" hangingPunct="1">
      <a:defRPr sz="2560" kern="1200">
        <a:solidFill>
          <a:schemeClr val="tx1"/>
        </a:solidFill>
        <a:latin typeface="+mn-lt"/>
        <a:ea typeface="+mn-ea"/>
        <a:cs typeface="+mn-cs"/>
      </a:defRPr>
    </a:lvl7pPr>
    <a:lvl8pPr marL="4551289" algn="l" defTabSz="1300368" rtl="0" eaLnBrk="1" latinLnBrk="0" hangingPunct="1">
      <a:defRPr sz="2560" kern="1200">
        <a:solidFill>
          <a:schemeClr val="tx1"/>
        </a:solidFill>
        <a:latin typeface="+mn-lt"/>
        <a:ea typeface="+mn-ea"/>
        <a:cs typeface="+mn-cs"/>
      </a:defRPr>
    </a:lvl8pPr>
    <a:lvl9pPr marL="5201473" algn="l" defTabSz="1300368" rtl="0" eaLnBrk="1" latinLnBrk="0" hangingPunct="1">
      <a:defRPr sz="256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72" userDrawn="1">
          <p15:clr>
            <a:srgbClr val="A4A3A4"/>
          </p15:clr>
        </p15:guide>
        <p15:guide id="2" pos="546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64C8"/>
    <a:srgbClr val="FFD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764E4B-565D-DF5F-8588-24C8101AA827}" v="22" dt="2021-01-22T07:33:51.2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5146" autoAdjust="0"/>
  </p:normalViewPr>
  <p:slideViewPr>
    <p:cSldViewPr snapToGrid="0" showGuides="1">
      <p:cViewPr varScale="1">
        <p:scale>
          <a:sx n="52" d="100"/>
          <a:sy n="52" d="100"/>
        </p:scale>
        <p:origin x="989" y="58"/>
      </p:cViewPr>
      <p:guideLst>
        <p:guide orient="horz" pos="3072"/>
        <p:guide pos="546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2" Type="http://schemas.openxmlformats.org/officeDocument/2006/relationships/image" Target="../media/image18.svg"/><Relationship Id="rId1" Type="http://schemas.openxmlformats.org/officeDocument/2006/relationships/image" Target="../media/image17.png"/></Relationships>
</file>

<file path=ppt/diagrams/_rels/data2.xml.rels><?xml version="1.0" encoding="UTF-8" standalone="yes"?>
<Relationships xmlns="http://schemas.openxmlformats.org/package/2006/relationships"><Relationship Id="rId2" Type="http://schemas.openxmlformats.org/officeDocument/2006/relationships/image" Target="../media/image18.svg"/><Relationship Id="rId1" Type="http://schemas.openxmlformats.org/officeDocument/2006/relationships/image" Target="../media/image17.png"/></Relationships>
</file>

<file path=ppt/diagrams/_rels/data3.xml.rels><?xml version="1.0" encoding="UTF-8" standalone="yes"?>
<Relationships xmlns="http://schemas.openxmlformats.org/package/2006/relationships"><Relationship Id="rId2" Type="http://schemas.openxmlformats.org/officeDocument/2006/relationships/image" Target="../media/image18.svg"/><Relationship Id="rId1" Type="http://schemas.openxmlformats.org/officeDocument/2006/relationships/image" Target="../media/image17.png"/></Relationships>
</file>

<file path=ppt/diagrams/_rels/data5.xml.rels><?xml version="1.0" encoding="UTF-8" standalone="yes"?>
<Relationships xmlns="http://schemas.openxmlformats.org/package/2006/relationships"><Relationship Id="rId2" Type="http://schemas.openxmlformats.org/officeDocument/2006/relationships/image" Target="../media/image18.svg"/><Relationship Id="rId1" Type="http://schemas.openxmlformats.org/officeDocument/2006/relationships/image" Target="../media/image17.png"/></Relationships>
</file>

<file path=ppt/diagrams/_rels/data6.xml.rels><?xml version="1.0" encoding="UTF-8" standalone="yes"?>
<Relationships xmlns="http://schemas.openxmlformats.org/package/2006/relationships"><Relationship Id="rId2" Type="http://schemas.openxmlformats.org/officeDocument/2006/relationships/image" Target="../media/image18.svg"/><Relationship Id="rId1" Type="http://schemas.openxmlformats.org/officeDocument/2006/relationships/image" Target="../media/image17.png"/></Relationships>
</file>

<file path=ppt/diagrams/_rels/data7.xml.rels><?xml version="1.0" encoding="UTF-8" standalone="yes"?>
<Relationships xmlns="http://schemas.openxmlformats.org/package/2006/relationships"><Relationship Id="rId2" Type="http://schemas.openxmlformats.org/officeDocument/2006/relationships/image" Target="../media/image18.svg"/><Relationship Id="rId1" Type="http://schemas.openxmlformats.org/officeDocument/2006/relationships/image" Target="../media/image17.png"/></Relationships>
</file>

<file path=ppt/diagrams/_rels/drawing1.xml.rels><?xml version="1.0" encoding="UTF-8" standalone="yes"?>
<Relationships xmlns="http://schemas.openxmlformats.org/package/2006/relationships"><Relationship Id="rId2" Type="http://schemas.openxmlformats.org/officeDocument/2006/relationships/image" Target="../media/image18.svg"/><Relationship Id="rId1" Type="http://schemas.openxmlformats.org/officeDocument/2006/relationships/image" Target="../media/image17.png"/></Relationships>
</file>

<file path=ppt/diagrams/_rels/drawing2.xml.rels><?xml version="1.0" encoding="UTF-8" standalone="yes"?>
<Relationships xmlns="http://schemas.openxmlformats.org/package/2006/relationships"><Relationship Id="rId2" Type="http://schemas.openxmlformats.org/officeDocument/2006/relationships/image" Target="../media/image18.svg"/><Relationship Id="rId1" Type="http://schemas.openxmlformats.org/officeDocument/2006/relationships/image" Target="../media/image17.png"/></Relationships>
</file>

<file path=ppt/diagrams/_rels/drawing3.xml.rels><?xml version="1.0" encoding="UTF-8" standalone="yes"?>
<Relationships xmlns="http://schemas.openxmlformats.org/package/2006/relationships"><Relationship Id="rId2" Type="http://schemas.openxmlformats.org/officeDocument/2006/relationships/image" Target="../media/image18.svg"/><Relationship Id="rId1" Type="http://schemas.openxmlformats.org/officeDocument/2006/relationships/image" Target="../media/image17.png"/></Relationships>
</file>

<file path=ppt/diagrams/_rels/drawing5.xml.rels><?xml version="1.0" encoding="UTF-8" standalone="yes"?>
<Relationships xmlns="http://schemas.openxmlformats.org/package/2006/relationships"><Relationship Id="rId2" Type="http://schemas.openxmlformats.org/officeDocument/2006/relationships/image" Target="../media/image18.svg"/><Relationship Id="rId1" Type="http://schemas.openxmlformats.org/officeDocument/2006/relationships/image" Target="../media/image17.png"/></Relationships>
</file>

<file path=ppt/diagrams/_rels/drawing6.xml.rels><?xml version="1.0" encoding="UTF-8" standalone="yes"?>
<Relationships xmlns="http://schemas.openxmlformats.org/package/2006/relationships"><Relationship Id="rId2" Type="http://schemas.openxmlformats.org/officeDocument/2006/relationships/image" Target="../media/image18.svg"/><Relationship Id="rId1" Type="http://schemas.openxmlformats.org/officeDocument/2006/relationships/image" Target="../media/image17.png"/></Relationships>
</file>

<file path=ppt/diagrams/_rels/drawing7.xml.rels><?xml version="1.0" encoding="UTF-8" standalone="yes"?>
<Relationships xmlns="http://schemas.openxmlformats.org/package/2006/relationships"><Relationship Id="rId2" Type="http://schemas.openxmlformats.org/officeDocument/2006/relationships/image" Target="../media/image18.svg"/><Relationship Id="rId1"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98609C-DEA0-4AA7-BC00-D32BA6932951}" type="doc">
      <dgm:prSet loTypeId="urn:microsoft.com/office/officeart/2009/3/layout/PlusandMinus" loCatId="relationship" qsTypeId="urn:microsoft.com/office/officeart/2005/8/quickstyle/simple1" qsCatId="simple" csTypeId="urn:microsoft.com/office/officeart/2005/8/colors/accent1_2" csCatId="accent1" phldr="1"/>
      <dgm:spPr/>
      <dgm:t>
        <a:bodyPr/>
        <a:lstStyle/>
        <a:p>
          <a:endParaRPr lang="nl-BE"/>
        </a:p>
      </dgm:t>
    </dgm:pt>
    <dgm:pt modelId="{7A7474E4-8F93-4791-B839-B2D7DD227FC0}">
      <dgm:prSet phldrT="[Text]" custT="1"/>
      <dgm:spPr/>
      <dgm:t>
        <a:bodyPr/>
        <a:lstStyle/>
        <a:p>
          <a:pPr algn="l">
            <a:buNone/>
          </a:pPr>
          <a:r>
            <a:rPr lang="nl-BE" sz="3200" noProof="0" dirty="0"/>
            <a:t>+ Flexibel</a:t>
          </a:r>
          <a:r>
            <a:rPr lang="nl-BE" sz="3200" noProof="0" dirty="0">
              <a:latin typeface="Arial"/>
            </a:rPr>
            <a:t> inzetbaar</a:t>
          </a:r>
        </a:p>
        <a:p>
          <a:pPr algn="l">
            <a:buNone/>
          </a:pPr>
          <a:endParaRPr lang="nl-BE" sz="3200" noProof="0" dirty="0">
            <a:latin typeface="Arial"/>
          </a:endParaRPr>
        </a:p>
        <a:p>
          <a:pPr algn="l">
            <a:buNone/>
          </a:pPr>
          <a:r>
            <a:rPr lang="nl-BE" sz="3200" noProof="0" dirty="0">
              <a:latin typeface="Arial"/>
            </a:rPr>
            <a:t>+ </a:t>
          </a:r>
          <a:r>
            <a:rPr lang="nl-BE" sz="3200" noProof="0" dirty="0" err="1">
              <a:latin typeface="Arial"/>
            </a:rPr>
            <a:t>Mature</a:t>
          </a:r>
          <a:r>
            <a:rPr lang="nl-BE" sz="3200" noProof="0" dirty="0">
              <a:latin typeface="Arial"/>
            </a:rPr>
            <a:t> technologie</a:t>
          </a:r>
          <a:endParaRPr lang="en-US" sz="3200" dirty="0"/>
        </a:p>
        <a:p>
          <a:pPr algn="l">
            <a:buNone/>
          </a:pPr>
          <a:endParaRPr lang="en-US" sz="3200" noProof="0" dirty="0"/>
        </a:p>
        <a:p>
          <a:pPr algn="l">
            <a:buNone/>
          </a:pPr>
          <a:r>
            <a:rPr lang="en-US" sz="3200" noProof="0" dirty="0"/>
            <a:t>+ </a:t>
          </a:r>
          <a:r>
            <a:rPr lang="nl-BE" sz="3200" noProof="0" dirty="0"/>
            <a:t>Operationele</a:t>
          </a:r>
          <a:r>
            <a:rPr lang="nl-BE" sz="3200" noProof="0" dirty="0">
              <a:latin typeface="Arial"/>
            </a:rPr>
            <a:t> kost vaak</a:t>
          </a:r>
          <a:r>
            <a:rPr lang="nl-BE" sz="3200" noProof="0" dirty="0"/>
            <a:t> lager</a:t>
          </a:r>
        </a:p>
        <a:p>
          <a:pPr algn="l">
            <a:buNone/>
          </a:pPr>
          <a:endParaRPr lang="nl-BE" sz="3200" noProof="0" dirty="0"/>
        </a:p>
        <a:p>
          <a:pPr algn="l">
            <a:buNone/>
          </a:pPr>
          <a:r>
            <a:rPr lang="nl-BE" sz="3200" noProof="0" dirty="0"/>
            <a:t>+Mogelijkheid tot koolstofneutraliteit</a:t>
          </a:r>
          <a:endParaRPr lang="nl-BE" sz="3600" dirty="0"/>
        </a:p>
      </dgm:t>
    </dgm:pt>
    <dgm:pt modelId="{6477E9EF-2D02-4E32-B071-65B2CD693EE2}" type="parTrans" cxnId="{C9334BDF-54CA-442D-B32E-24F0A0164FD4}">
      <dgm:prSet/>
      <dgm:spPr/>
      <dgm:t>
        <a:bodyPr/>
        <a:lstStyle/>
        <a:p>
          <a:endParaRPr lang="nl-BE"/>
        </a:p>
      </dgm:t>
    </dgm:pt>
    <dgm:pt modelId="{B538E3D3-1C87-475D-BD54-2A43310E5ED3}" type="sibTrans" cxnId="{C9334BDF-54CA-442D-B32E-24F0A0164FD4}">
      <dgm:prSet/>
      <dgm:spPr/>
      <dgm:t>
        <a:bodyPr/>
        <a:lstStyle/>
        <a:p>
          <a:endParaRPr lang="nl-BE"/>
        </a:p>
      </dgm:t>
    </dgm:pt>
    <dgm:pt modelId="{A16D0AD0-C1C9-4C4D-9046-740CBCAB495C}">
      <dgm:prSet phldrT="[Text]" custT="1"/>
      <dgm:spPr/>
      <dgm:t>
        <a:bodyPr/>
        <a:lstStyle/>
        <a:p>
          <a:pPr>
            <a:buNone/>
          </a:pPr>
          <a:endParaRPr lang="en-US" sz="4000" dirty="0"/>
        </a:p>
      </dgm:t>
    </dgm:pt>
    <dgm:pt modelId="{EA4B5175-F65C-4115-877F-D443CB1B080B}" type="parTrans" cxnId="{76E4E7E6-0EDE-48EB-83E9-7BC89E7A3E6C}">
      <dgm:prSet/>
      <dgm:spPr/>
      <dgm:t>
        <a:bodyPr/>
        <a:lstStyle/>
        <a:p>
          <a:endParaRPr lang="nl-BE"/>
        </a:p>
      </dgm:t>
    </dgm:pt>
    <dgm:pt modelId="{802003CB-4A90-4195-B7D0-0DDA37BCC9CB}" type="sibTrans" cxnId="{76E4E7E6-0EDE-48EB-83E9-7BC89E7A3E6C}">
      <dgm:prSet/>
      <dgm:spPr/>
      <dgm:t>
        <a:bodyPr/>
        <a:lstStyle/>
        <a:p>
          <a:endParaRPr lang="nl-BE"/>
        </a:p>
      </dgm:t>
    </dgm:pt>
    <dgm:pt modelId="{93D0DC30-1D66-4480-B44D-C89BE7CC4601}">
      <dgm:prSet custT="1"/>
      <dgm:spPr/>
      <dgm:t>
        <a:bodyPr/>
        <a:lstStyle/>
        <a:p>
          <a:pPr algn="l">
            <a:buNone/>
          </a:pPr>
          <a:endParaRPr lang="nl-BE" sz="2800" dirty="0"/>
        </a:p>
      </dgm:t>
    </dgm:pt>
    <dgm:pt modelId="{B26F41D8-1063-4900-86CF-F46323A5253B}" type="parTrans" cxnId="{72E44E3E-BD54-4EA2-8297-87A0B59D952A}">
      <dgm:prSet/>
      <dgm:spPr/>
      <dgm:t>
        <a:bodyPr/>
        <a:lstStyle/>
        <a:p>
          <a:endParaRPr lang="nl-BE"/>
        </a:p>
      </dgm:t>
    </dgm:pt>
    <dgm:pt modelId="{1A1BFC87-112A-4F84-946B-FF51F96E8E35}" type="sibTrans" cxnId="{72E44E3E-BD54-4EA2-8297-87A0B59D952A}">
      <dgm:prSet/>
      <dgm:spPr/>
      <dgm:t>
        <a:bodyPr/>
        <a:lstStyle/>
        <a:p>
          <a:endParaRPr lang="nl-BE"/>
        </a:p>
      </dgm:t>
    </dgm:pt>
    <dgm:pt modelId="{CCA8AC80-4284-488A-8663-947E986804F4}">
      <dgm:prSet custT="1"/>
      <dgm:spPr/>
      <dgm:t>
        <a:bodyPr/>
        <a:lstStyle/>
        <a:p>
          <a:pPr>
            <a:buFontTx/>
            <a:buBlip>
              <a:blip xmlns:r="http://schemas.openxmlformats.org/officeDocument/2006/relationships" r:embed="rId1">
                <a:extLst>
                  <a:ext uri="{96DAC541-7B7A-43D3-8B79-37D633B846F1}">
                    <asvg:svgBlip xmlns:asvg="http://schemas.microsoft.com/office/drawing/2016/SVG/main" r:embed="rId2"/>
                  </a:ext>
                </a:extLst>
              </a:blip>
            </a:buBlip>
          </a:pPr>
          <a:r>
            <a:rPr lang="nl-BE" sz="2800" noProof="0" dirty="0"/>
            <a:t>Meer onderhoud</a:t>
          </a:r>
        </a:p>
      </dgm:t>
    </dgm:pt>
    <dgm:pt modelId="{91594443-5D9B-41CC-9DC9-E11CCB080B92}" type="parTrans" cxnId="{3631E1FA-32B8-4EC0-8233-B72AA6E6D07A}">
      <dgm:prSet/>
      <dgm:spPr/>
      <dgm:t>
        <a:bodyPr/>
        <a:lstStyle/>
        <a:p>
          <a:endParaRPr lang="nl-BE"/>
        </a:p>
      </dgm:t>
    </dgm:pt>
    <dgm:pt modelId="{F522DCA8-3639-4F84-B54B-34E412B0C027}" type="sibTrans" cxnId="{3631E1FA-32B8-4EC0-8233-B72AA6E6D07A}">
      <dgm:prSet/>
      <dgm:spPr/>
      <dgm:t>
        <a:bodyPr/>
        <a:lstStyle/>
        <a:p>
          <a:endParaRPr lang="nl-BE"/>
        </a:p>
      </dgm:t>
    </dgm:pt>
    <dgm:pt modelId="{A5BF5E6F-5039-4A05-A47A-4BB9C4963916}">
      <dgm:prSet custT="1"/>
      <dgm:spPr/>
      <dgm:t>
        <a:bodyPr/>
        <a:lstStyle/>
        <a:p>
          <a:pPr>
            <a:buFontTx/>
            <a:buBlip>
              <a:blip xmlns:r="http://schemas.openxmlformats.org/officeDocument/2006/relationships" r:embed="rId1">
                <a:extLst>
                  <a:ext uri="{96DAC541-7B7A-43D3-8B79-37D633B846F1}">
                    <asvg:svgBlip xmlns:asvg="http://schemas.microsoft.com/office/drawing/2016/SVG/main" r:embed="rId2"/>
                  </a:ext>
                </a:extLst>
              </a:blip>
            </a:buBlip>
          </a:pPr>
          <a:r>
            <a:rPr lang="nl-BE" sz="2800" noProof="0" dirty="0"/>
            <a:t>Inertie van de ketel</a:t>
          </a:r>
        </a:p>
      </dgm:t>
    </dgm:pt>
    <dgm:pt modelId="{7308678F-D6BC-421B-A63B-53FE5BB656E7}" type="parTrans" cxnId="{43C79819-ABB6-4132-B44F-3975335E6670}">
      <dgm:prSet/>
      <dgm:spPr/>
      <dgm:t>
        <a:bodyPr/>
        <a:lstStyle/>
        <a:p>
          <a:endParaRPr lang="nl-BE"/>
        </a:p>
      </dgm:t>
    </dgm:pt>
    <dgm:pt modelId="{8CF38716-F94E-4899-9B15-4F5184D0BE36}" type="sibTrans" cxnId="{43C79819-ABB6-4132-B44F-3975335E6670}">
      <dgm:prSet/>
      <dgm:spPr/>
      <dgm:t>
        <a:bodyPr/>
        <a:lstStyle/>
        <a:p>
          <a:endParaRPr lang="nl-BE"/>
        </a:p>
      </dgm:t>
    </dgm:pt>
    <dgm:pt modelId="{C32998F0-80A7-490C-A132-EF3B2EB33A9F}">
      <dgm:prSet custT="1"/>
      <dgm:spPr/>
      <dgm:t>
        <a:bodyPr/>
        <a:lstStyle/>
        <a:p>
          <a:pPr>
            <a:buFontTx/>
            <a:buNone/>
          </a:pPr>
          <a:endParaRPr lang="nl-BE" sz="2800" dirty="0"/>
        </a:p>
      </dgm:t>
    </dgm:pt>
    <dgm:pt modelId="{7F9514E3-685A-4B4D-820A-6D5C2F663C24}" type="parTrans" cxnId="{F5242D4E-3F22-4035-A42A-267C086F1F1A}">
      <dgm:prSet/>
      <dgm:spPr/>
      <dgm:t>
        <a:bodyPr/>
        <a:lstStyle/>
        <a:p>
          <a:endParaRPr lang="nl-BE"/>
        </a:p>
      </dgm:t>
    </dgm:pt>
    <dgm:pt modelId="{A01D7146-1234-4979-8650-E2A4337F7940}" type="sibTrans" cxnId="{F5242D4E-3F22-4035-A42A-267C086F1F1A}">
      <dgm:prSet/>
      <dgm:spPr/>
      <dgm:t>
        <a:bodyPr/>
        <a:lstStyle/>
        <a:p>
          <a:endParaRPr lang="nl-BE"/>
        </a:p>
      </dgm:t>
    </dgm:pt>
    <dgm:pt modelId="{3A75DA75-92B1-4F58-8300-754AB3A2765B}">
      <dgm:prSet custT="1"/>
      <dgm:spPr/>
      <dgm:t>
        <a:bodyPr/>
        <a:lstStyle/>
        <a:p>
          <a:pPr>
            <a:buFontTx/>
            <a:buNone/>
          </a:pPr>
          <a:endParaRPr lang="nl-BE" sz="2800" dirty="0"/>
        </a:p>
      </dgm:t>
    </dgm:pt>
    <dgm:pt modelId="{4FFF8F27-AB86-48E8-8C1E-CB6CF1041AFF}" type="parTrans" cxnId="{063339F3-CE03-4C84-978C-3078FA8D8E18}">
      <dgm:prSet/>
      <dgm:spPr/>
      <dgm:t>
        <a:bodyPr/>
        <a:lstStyle/>
        <a:p>
          <a:endParaRPr lang="nl-BE"/>
        </a:p>
      </dgm:t>
    </dgm:pt>
    <dgm:pt modelId="{6A1D1DCC-155B-4E1E-B2A1-452249B2D7D1}" type="sibTrans" cxnId="{063339F3-CE03-4C84-978C-3078FA8D8E18}">
      <dgm:prSet/>
      <dgm:spPr/>
      <dgm:t>
        <a:bodyPr/>
        <a:lstStyle/>
        <a:p>
          <a:endParaRPr lang="nl-BE"/>
        </a:p>
      </dgm:t>
    </dgm:pt>
    <dgm:pt modelId="{DC577AC5-1802-4FB1-89CC-D074FBDF3D8B}">
      <dgm:prSet custT="1"/>
      <dgm:spPr/>
      <dgm:t>
        <a:bodyPr/>
        <a:lstStyle/>
        <a:p>
          <a:pPr>
            <a:buFontTx/>
            <a:buNone/>
          </a:pPr>
          <a:endParaRPr lang="nl-BE" sz="2800" dirty="0"/>
        </a:p>
      </dgm:t>
    </dgm:pt>
    <dgm:pt modelId="{80B439BF-5545-4AFA-A57C-88C3800AB03E}" type="parTrans" cxnId="{7CF9FB90-3154-4299-A7C7-567DD60383A6}">
      <dgm:prSet/>
      <dgm:spPr/>
      <dgm:t>
        <a:bodyPr/>
        <a:lstStyle/>
        <a:p>
          <a:endParaRPr lang="nl-BE"/>
        </a:p>
      </dgm:t>
    </dgm:pt>
    <dgm:pt modelId="{CCD497C5-A0AF-42BA-A81B-D55C580BBEB4}" type="sibTrans" cxnId="{7CF9FB90-3154-4299-A7C7-567DD60383A6}">
      <dgm:prSet/>
      <dgm:spPr/>
      <dgm:t>
        <a:bodyPr/>
        <a:lstStyle/>
        <a:p>
          <a:endParaRPr lang="nl-BE"/>
        </a:p>
      </dgm:t>
    </dgm:pt>
    <dgm:pt modelId="{397DAFBA-51FE-4ACE-BD5B-3484306AC450}">
      <dgm:prSet custT="1"/>
      <dgm:spPr/>
      <dgm:t>
        <a:bodyPr/>
        <a:lstStyle/>
        <a:p>
          <a:pPr rtl="0">
            <a:buFontTx/>
            <a:buBlip>
              <a:blip xmlns:r="http://schemas.openxmlformats.org/officeDocument/2006/relationships" r:embed="rId1">
                <a:extLst>
                  <a:ext uri="{96DAC541-7B7A-43D3-8B79-37D633B846F1}">
                    <asvg:svgBlip xmlns:asvg="http://schemas.microsoft.com/office/drawing/2016/SVG/main" r:embed="rId2"/>
                  </a:ext>
                </a:extLst>
              </a:blip>
            </a:buBlip>
          </a:pPr>
          <a:r>
            <a:rPr lang="nl-BE" sz="2800" noProof="0" dirty="0">
              <a:latin typeface="Arial"/>
            </a:rPr>
            <a:t>Brandstof</a:t>
          </a:r>
          <a:r>
            <a:rPr lang="en-US" sz="2800" dirty="0">
              <a:latin typeface="Arial"/>
            </a:rPr>
            <a:t> </a:t>
          </a:r>
          <a:r>
            <a:rPr lang="nl-BE" sz="2800" noProof="0" dirty="0">
              <a:latin typeface="Arial"/>
            </a:rPr>
            <a:t>opslag</a:t>
          </a:r>
          <a:endParaRPr lang="nl-BE" sz="2800" noProof="0" dirty="0"/>
        </a:p>
      </dgm:t>
    </dgm:pt>
    <dgm:pt modelId="{3E34AD58-88D6-43E7-AFFC-E2D0914C5A62}" type="parTrans" cxnId="{F342F6D0-D78A-4871-9D0F-D49D4A99CCA9}">
      <dgm:prSet/>
      <dgm:spPr/>
      <dgm:t>
        <a:bodyPr/>
        <a:lstStyle/>
        <a:p>
          <a:endParaRPr lang="en-US"/>
        </a:p>
      </dgm:t>
    </dgm:pt>
    <dgm:pt modelId="{74DC33C0-B50F-4F2A-9A25-6337CC6CE756}" type="sibTrans" cxnId="{F342F6D0-D78A-4871-9D0F-D49D4A99CCA9}">
      <dgm:prSet/>
      <dgm:spPr/>
      <dgm:t>
        <a:bodyPr/>
        <a:lstStyle/>
        <a:p>
          <a:endParaRPr lang="en-US"/>
        </a:p>
      </dgm:t>
    </dgm:pt>
    <dgm:pt modelId="{2A5CC67B-0C28-4531-A201-08562822C59D}">
      <dgm:prSet custT="1"/>
      <dgm:spPr/>
      <dgm:t>
        <a:bodyPr/>
        <a:lstStyle/>
        <a:p>
          <a:pPr rtl="0">
            <a:buFontTx/>
            <a:buBlip>
              <a:blip xmlns:r="http://schemas.openxmlformats.org/officeDocument/2006/relationships" r:embed="rId1">
                <a:extLst>
                  <a:ext uri="{96DAC541-7B7A-43D3-8B79-37D633B846F1}">
                    <asvg:svgBlip xmlns:asvg="http://schemas.microsoft.com/office/drawing/2016/SVG/main" r:embed="rId2"/>
                  </a:ext>
                </a:extLst>
              </a:blip>
            </a:buBlip>
          </a:pPr>
          <a:endParaRPr lang="nl-BE" sz="3200" noProof="0" dirty="0"/>
        </a:p>
      </dgm:t>
    </dgm:pt>
    <dgm:pt modelId="{744AAC13-7E4E-4BDE-A956-175038D40C5E}" type="parTrans" cxnId="{8ACD2FA6-13B2-4447-B335-282B06A010D3}">
      <dgm:prSet/>
      <dgm:spPr/>
      <dgm:t>
        <a:bodyPr/>
        <a:lstStyle/>
        <a:p>
          <a:endParaRPr lang="en-US"/>
        </a:p>
      </dgm:t>
    </dgm:pt>
    <dgm:pt modelId="{5599D4E6-0DD3-4C95-8A6F-B5EC5A4D5F61}" type="sibTrans" cxnId="{8ACD2FA6-13B2-4447-B335-282B06A010D3}">
      <dgm:prSet/>
      <dgm:spPr/>
      <dgm:t>
        <a:bodyPr/>
        <a:lstStyle/>
        <a:p>
          <a:endParaRPr lang="en-US"/>
        </a:p>
      </dgm:t>
    </dgm:pt>
    <dgm:pt modelId="{3F73DB7A-EE14-4B7E-85B5-489897EDFDB0}">
      <dgm:prSet custT="1"/>
      <dgm:spPr/>
      <dgm:t>
        <a:bodyPr/>
        <a:lstStyle/>
        <a:p>
          <a:pPr>
            <a:buFontTx/>
            <a:buBlip>
              <a:blip xmlns:r="http://schemas.openxmlformats.org/officeDocument/2006/relationships" r:embed="rId1">
                <a:extLst>
                  <a:ext uri="{96DAC541-7B7A-43D3-8B79-37D633B846F1}">
                    <asvg:svgBlip xmlns:asvg="http://schemas.microsoft.com/office/drawing/2016/SVG/main" r:embed="rId2"/>
                  </a:ext>
                </a:extLst>
              </a:blip>
            </a:buBlip>
          </a:pPr>
          <a:r>
            <a:rPr lang="en-US" sz="2800" dirty="0"/>
            <a:t>Lager </a:t>
          </a:r>
          <a:r>
            <a:rPr lang="en-US" sz="2800" dirty="0" err="1"/>
            <a:t>ketel</a:t>
          </a:r>
          <a:r>
            <a:rPr lang="en-US" sz="2800" dirty="0"/>
            <a:t> </a:t>
          </a:r>
          <a:r>
            <a:rPr lang="en-US" sz="2800" dirty="0" err="1"/>
            <a:t>rendement</a:t>
          </a:r>
          <a:endParaRPr lang="nl-BE" sz="2800" dirty="0"/>
        </a:p>
      </dgm:t>
    </dgm:pt>
    <dgm:pt modelId="{AC37E033-5805-462D-AE80-B5E66DFD5AF3}" type="sibTrans" cxnId="{D4D03DE6-9369-4440-A26D-E6AB57287BC1}">
      <dgm:prSet/>
      <dgm:spPr/>
      <dgm:t>
        <a:bodyPr/>
        <a:lstStyle/>
        <a:p>
          <a:endParaRPr lang="nl-BE"/>
        </a:p>
      </dgm:t>
    </dgm:pt>
    <dgm:pt modelId="{D0972D4A-FC51-4A0D-8E00-D65DC13775B1}" type="parTrans" cxnId="{D4D03DE6-9369-4440-A26D-E6AB57287BC1}">
      <dgm:prSet/>
      <dgm:spPr/>
      <dgm:t>
        <a:bodyPr/>
        <a:lstStyle/>
        <a:p>
          <a:endParaRPr lang="nl-BE"/>
        </a:p>
      </dgm:t>
    </dgm:pt>
    <dgm:pt modelId="{2F6804B8-9E2B-4DB6-810B-ECE1BDECE39F}">
      <dgm:prSet custT="1"/>
      <dgm:spPr/>
      <dgm:t>
        <a:bodyPr/>
        <a:lstStyle/>
        <a:p>
          <a:pPr rtl="0">
            <a:buFontTx/>
            <a:buBlip>
              <a:blip xmlns:r="http://schemas.openxmlformats.org/officeDocument/2006/relationships" r:embed="rId1">
                <a:extLst>
                  <a:ext uri="{96DAC541-7B7A-43D3-8B79-37D633B846F1}">
                    <asvg:svgBlip xmlns:asvg="http://schemas.microsoft.com/office/drawing/2016/SVG/main" r:embed="rId2"/>
                  </a:ext>
                </a:extLst>
              </a:blip>
            </a:buBlip>
          </a:pPr>
          <a:r>
            <a:rPr lang="nl-BE" sz="2800" noProof="0" dirty="0"/>
            <a:t>Uitstoot van andere schadelijke stoffen wordt niet verhinderd</a:t>
          </a:r>
        </a:p>
      </dgm:t>
    </dgm:pt>
    <dgm:pt modelId="{C5BCC570-395E-4B1C-81EA-7B7728C8B493}" type="parTrans" cxnId="{F8BB3D2E-A43D-440B-A263-50FDEB1C0B9D}">
      <dgm:prSet/>
      <dgm:spPr/>
      <dgm:t>
        <a:bodyPr/>
        <a:lstStyle/>
        <a:p>
          <a:endParaRPr lang="en-US"/>
        </a:p>
      </dgm:t>
    </dgm:pt>
    <dgm:pt modelId="{20B68537-5522-4D38-8521-D1EFEA50A8DA}" type="sibTrans" cxnId="{F8BB3D2E-A43D-440B-A263-50FDEB1C0B9D}">
      <dgm:prSet/>
      <dgm:spPr/>
      <dgm:t>
        <a:bodyPr/>
        <a:lstStyle/>
        <a:p>
          <a:endParaRPr lang="en-US"/>
        </a:p>
      </dgm:t>
    </dgm:pt>
    <dgm:pt modelId="{080AE40C-3FBF-4197-A4CC-2BCE72014655}">
      <dgm:prSet custT="1"/>
      <dgm:spPr/>
      <dgm:t>
        <a:bodyPr/>
        <a:lstStyle/>
        <a:p>
          <a:pPr rtl="0">
            <a:buFontTx/>
            <a:buBlip>
              <a:blip xmlns:r="http://schemas.openxmlformats.org/officeDocument/2006/relationships" r:embed="rId1">
                <a:extLst>
                  <a:ext uri="{96DAC541-7B7A-43D3-8B79-37D633B846F1}">
                    <asvg:svgBlip xmlns:asvg="http://schemas.microsoft.com/office/drawing/2016/SVG/main" r:embed="rId2"/>
                  </a:ext>
                </a:extLst>
              </a:blip>
            </a:buBlip>
          </a:pPr>
          <a:endParaRPr lang="nl-BE" sz="2800" noProof="0" dirty="0"/>
        </a:p>
      </dgm:t>
    </dgm:pt>
    <dgm:pt modelId="{758D272B-25AA-4A8E-AD4E-8838061CFAD4}" type="parTrans" cxnId="{2540FB52-F6C8-4293-8A4F-DA15C4E2FA3E}">
      <dgm:prSet/>
      <dgm:spPr/>
      <dgm:t>
        <a:bodyPr/>
        <a:lstStyle/>
        <a:p>
          <a:endParaRPr lang="en-US"/>
        </a:p>
      </dgm:t>
    </dgm:pt>
    <dgm:pt modelId="{929ADF3E-279C-4FA8-8AF2-D6EEFF745004}" type="sibTrans" cxnId="{2540FB52-F6C8-4293-8A4F-DA15C4E2FA3E}">
      <dgm:prSet/>
      <dgm:spPr/>
      <dgm:t>
        <a:bodyPr/>
        <a:lstStyle/>
        <a:p>
          <a:endParaRPr lang="en-US"/>
        </a:p>
      </dgm:t>
    </dgm:pt>
    <dgm:pt modelId="{4738A5FD-D77B-440E-941D-3B45501B1CD1}" type="pres">
      <dgm:prSet presAssocID="{2E98609C-DEA0-4AA7-BC00-D32BA6932951}" presName="Name0" presStyleCnt="0">
        <dgm:presLayoutVars>
          <dgm:chMax val="2"/>
          <dgm:chPref val="2"/>
          <dgm:dir/>
          <dgm:animOne/>
          <dgm:resizeHandles val="exact"/>
        </dgm:presLayoutVars>
      </dgm:prSet>
      <dgm:spPr/>
    </dgm:pt>
    <dgm:pt modelId="{339C27DC-5B8F-4DFB-9CB3-43C137A39C30}" type="pres">
      <dgm:prSet presAssocID="{2E98609C-DEA0-4AA7-BC00-D32BA6932951}" presName="Background" presStyleLbl="bgImgPlace1" presStyleIdx="0" presStyleCnt="1" custScaleX="112742" custLinFactNeighborX="-650" custLinFactNeighborY="16400"/>
      <dgm:spPr>
        <a:solidFill>
          <a:schemeClr val="accent4">
            <a:lumMod val="20000"/>
            <a:lumOff val="80000"/>
          </a:schemeClr>
        </a:solidFill>
      </dgm:spPr>
    </dgm:pt>
    <dgm:pt modelId="{9C8B0BF6-5BEB-449F-9E5B-0CC02F416396}" type="pres">
      <dgm:prSet presAssocID="{2E98609C-DEA0-4AA7-BC00-D32BA6932951}" presName="ParentText1" presStyleLbl="revTx" presStyleIdx="0" presStyleCnt="2" custScaleY="110957" custLinFactNeighborX="1089" custLinFactNeighborY="8415">
        <dgm:presLayoutVars>
          <dgm:chMax val="0"/>
          <dgm:chPref val="0"/>
          <dgm:bulletEnabled val="1"/>
        </dgm:presLayoutVars>
      </dgm:prSet>
      <dgm:spPr/>
    </dgm:pt>
    <dgm:pt modelId="{67FEE785-38A7-45AC-8105-FF93E08DCF75}" type="pres">
      <dgm:prSet presAssocID="{2E98609C-DEA0-4AA7-BC00-D32BA6932951}" presName="ParentText2" presStyleLbl="revTx" presStyleIdx="1" presStyleCnt="2" custScaleY="112274" custLinFactNeighborY="-6258">
        <dgm:presLayoutVars>
          <dgm:chMax val="0"/>
          <dgm:chPref val="0"/>
          <dgm:bulletEnabled val="1"/>
        </dgm:presLayoutVars>
      </dgm:prSet>
      <dgm:spPr/>
    </dgm:pt>
    <dgm:pt modelId="{1B81965B-1874-4DA0-9347-EBE3D764A3F4}" type="pres">
      <dgm:prSet presAssocID="{2E98609C-DEA0-4AA7-BC00-D32BA6932951}" presName="Plus" presStyleLbl="alignNode1" presStyleIdx="0" presStyleCnt="2"/>
      <dgm:spPr>
        <a:solidFill>
          <a:srgbClr val="00B050"/>
        </a:solidFill>
        <a:ln>
          <a:solidFill>
            <a:srgbClr val="00B050"/>
          </a:solidFill>
        </a:ln>
      </dgm:spPr>
    </dgm:pt>
    <dgm:pt modelId="{DE9BC3D3-4A84-4508-A272-C7FF2FBDE57D}" type="pres">
      <dgm:prSet presAssocID="{2E98609C-DEA0-4AA7-BC00-D32BA6932951}" presName="Minus" presStyleLbl="alignNode1" presStyleIdx="1" presStyleCnt="2"/>
      <dgm:spPr>
        <a:solidFill>
          <a:srgbClr val="FF0000"/>
        </a:solidFill>
        <a:ln>
          <a:solidFill>
            <a:srgbClr val="FF0000"/>
          </a:solidFill>
        </a:ln>
      </dgm:spPr>
    </dgm:pt>
    <dgm:pt modelId="{2F0025E1-F9FF-4CB2-A011-8977F521342B}" type="pres">
      <dgm:prSet presAssocID="{2E98609C-DEA0-4AA7-BC00-D32BA6932951}" presName="Divider" presStyleLbl="parChTrans1D1" presStyleIdx="0" presStyleCnt="1"/>
      <dgm:spPr>
        <a:ln w="38100">
          <a:solidFill>
            <a:srgbClr val="FFD200"/>
          </a:solidFill>
        </a:ln>
      </dgm:spPr>
    </dgm:pt>
  </dgm:ptLst>
  <dgm:cxnLst>
    <dgm:cxn modelId="{6420D80C-9A6F-4B03-A76D-8E8978D983F5}" type="presOf" srcId="{C32998F0-80A7-490C-A132-EF3B2EB33A9F}" destId="{67FEE785-38A7-45AC-8105-FF93E08DCF75}" srcOrd="0" destOrd="2" presId="urn:microsoft.com/office/officeart/2009/3/layout/PlusandMinus"/>
    <dgm:cxn modelId="{43C79819-ABB6-4132-B44F-3975335E6670}" srcId="{A16D0AD0-C1C9-4C4D-9046-740CBCAB495C}" destId="{A5BF5E6F-5039-4A05-A47A-4BB9C4963916}" srcOrd="4" destOrd="0" parTransId="{7308678F-D6BC-421B-A63B-53FE5BB656E7}" sibTransId="{8CF38716-F94E-4899-9B15-4F5184D0BE36}"/>
    <dgm:cxn modelId="{F8BB3D2E-A43D-440B-A263-50FDEB1C0B9D}" srcId="{A16D0AD0-C1C9-4C4D-9046-740CBCAB495C}" destId="{2F6804B8-9E2B-4DB6-810B-ECE1BDECE39F}" srcOrd="8" destOrd="0" parTransId="{C5BCC570-395E-4B1C-81EA-7B7728C8B493}" sibTransId="{20B68537-5522-4D38-8521-D1EFEA50A8DA}"/>
    <dgm:cxn modelId="{72E44E3E-BD54-4EA2-8297-87A0B59D952A}" srcId="{7A7474E4-8F93-4791-B839-B2D7DD227FC0}" destId="{93D0DC30-1D66-4480-B44D-C89BE7CC4601}" srcOrd="0" destOrd="0" parTransId="{B26F41D8-1063-4900-86CF-F46323A5253B}" sibTransId="{1A1BFC87-112A-4F84-946B-FF51F96E8E35}"/>
    <dgm:cxn modelId="{C072885F-2DE7-4157-B512-7C5AFA873845}" type="presOf" srcId="{2E98609C-DEA0-4AA7-BC00-D32BA6932951}" destId="{4738A5FD-D77B-440E-941D-3B45501B1CD1}" srcOrd="0" destOrd="0" presId="urn:microsoft.com/office/officeart/2009/3/layout/PlusandMinus"/>
    <dgm:cxn modelId="{0B3C3B49-8FBA-4DA1-867E-837A66F0E475}" type="presOf" srcId="{DC577AC5-1802-4FB1-89CC-D074FBDF3D8B}" destId="{67FEE785-38A7-45AC-8105-FF93E08DCF75}" srcOrd="0" destOrd="6" presId="urn:microsoft.com/office/officeart/2009/3/layout/PlusandMinus"/>
    <dgm:cxn modelId="{F5242D4E-3F22-4035-A42A-267C086F1F1A}" srcId="{A16D0AD0-C1C9-4C4D-9046-740CBCAB495C}" destId="{C32998F0-80A7-490C-A132-EF3B2EB33A9F}" srcOrd="1" destOrd="0" parTransId="{7F9514E3-685A-4B4D-820A-6D5C2F663C24}" sibTransId="{A01D7146-1234-4979-8650-E2A4337F7940}"/>
    <dgm:cxn modelId="{E2713A50-7BFA-4E78-853E-AB9CBD1B7832}" type="presOf" srcId="{2A5CC67B-0C28-4531-A201-08562822C59D}" destId="{67FEE785-38A7-45AC-8105-FF93E08DCF75}" srcOrd="0" destOrd="10" presId="urn:microsoft.com/office/officeart/2009/3/layout/PlusandMinus"/>
    <dgm:cxn modelId="{2540FB52-F6C8-4293-8A4F-DA15C4E2FA3E}" srcId="{A16D0AD0-C1C9-4C4D-9046-740CBCAB495C}" destId="{080AE40C-3FBF-4197-A4CC-2BCE72014655}" srcOrd="7" destOrd="0" parTransId="{758D272B-25AA-4A8E-AD4E-8838061CFAD4}" sibTransId="{929ADF3E-279C-4FA8-8AF2-D6EEFF745004}"/>
    <dgm:cxn modelId="{96B70B57-2D0D-409E-9155-DBEDF415F696}" type="presOf" srcId="{A5BF5E6F-5039-4A05-A47A-4BB9C4963916}" destId="{67FEE785-38A7-45AC-8105-FF93E08DCF75}" srcOrd="0" destOrd="5" presId="urn:microsoft.com/office/officeart/2009/3/layout/PlusandMinus"/>
    <dgm:cxn modelId="{F265D957-8C2A-499E-8846-C70475753667}" type="presOf" srcId="{93D0DC30-1D66-4480-B44D-C89BE7CC4601}" destId="{9C8B0BF6-5BEB-449F-9E5B-0CC02F416396}" srcOrd="0" destOrd="1" presId="urn:microsoft.com/office/officeart/2009/3/layout/PlusandMinus"/>
    <dgm:cxn modelId="{9403E977-E3EE-43BF-BDCE-5D03B5EFD72F}" type="presOf" srcId="{7A7474E4-8F93-4791-B839-B2D7DD227FC0}" destId="{9C8B0BF6-5BEB-449F-9E5B-0CC02F416396}" srcOrd="0" destOrd="0" presId="urn:microsoft.com/office/officeart/2009/3/layout/PlusandMinus"/>
    <dgm:cxn modelId="{9D75228F-6483-4998-AA4E-B8FB0936E4A1}" type="presOf" srcId="{A16D0AD0-C1C9-4C4D-9046-740CBCAB495C}" destId="{67FEE785-38A7-45AC-8105-FF93E08DCF75}" srcOrd="0" destOrd="0" presId="urn:microsoft.com/office/officeart/2009/3/layout/PlusandMinus"/>
    <dgm:cxn modelId="{7CF9FB90-3154-4299-A7C7-567DD60383A6}" srcId="{A16D0AD0-C1C9-4C4D-9046-740CBCAB495C}" destId="{DC577AC5-1802-4FB1-89CC-D074FBDF3D8B}" srcOrd="5" destOrd="0" parTransId="{80B439BF-5545-4AFA-A57C-88C3800AB03E}" sibTransId="{CCD497C5-A0AF-42BA-A81B-D55C580BBEB4}"/>
    <dgm:cxn modelId="{8ACD2FA6-13B2-4447-B335-282B06A010D3}" srcId="{A16D0AD0-C1C9-4C4D-9046-740CBCAB495C}" destId="{2A5CC67B-0C28-4531-A201-08562822C59D}" srcOrd="9" destOrd="0" parTransId="{744AAC13-7E4E-4BDE-A956-175038D40C5E}" sibTransId="{5599D4E6-0DD3-4C95-8A6F-B5EC5A4D5F61}"/>
    <dgm:cxn modelId="{1FDF73AD-601D-4E90-AE12-BB099CCB3C60}" type="presOf" srcId="{2F6804B8-9E2B-4DB6-810B-ECE1BDECE39F}" destId="{67FEE785-38A7-45AC-8105-FF93E08DCF75}" srcOrd="0" destOrd="9" presId="urn:microsoft.com/office/officeart/2009/3/layout/PlusandMinus"/>
    <dgm:cxn modelId="{2044E5B2-C53C-4060-AC74-BE22379B3DB2}" type="presOf" srcId="{080AE40C-3FBF-4197-A4CC-2BCE72014655}" destId="{67FEE785-38A7-45AC-8105-FF93E08DCF75}" srcOrd="0" destOrd="8" presId="urn:microsoft.com/office/officeart/2009/3/layout/PlusandMinus"/>
    <dgm:cxn modelId="{3570A0B4-3AF6-4FF2-A84F-AEE956C20F09}" type="presOf" srcId="{3F73DB7A-EE14-4B7E-85B5-489897EDFDB0}" destId="{67FEE785-38A7-45AC-8105-FF93E08DCF75}" srcOrd="0" destOrd="1" presId="urn:microsoft.com/office/officeart/2009/3/layout/PlusandMinus"/>
    <dgm:cxn modelId="{1111A6BB-8E8C-4455-ADEE-32A6CAE10434}" type="presOf" srcId="{CCA8AC80-4284-488A-8663-947E986804F4}" destId="{67FEE785-38A7-45AC-8105-FF93E08DCF75}" srcOrd="0" destOrd="3" presId="urn:microsoft.com/office/officeart/2009/3/layout/PlusandMinus"/>
    <dgm:cxn modelId="{93A249CF-07DE-4867-9822-50F23E962D32}" type="presOf" srcId="{397DAFBA-51FE-4ACE-BD5B-3484306AC450}" destId="{67FEE785-38A7-45AC-8105-FF93E08DCF75}" srcOrd="0" destOrd="7" presId="urn:microsoft.com/office/officeart/2009/3/layout/PlusandMinus"/>
    <dgm:cxn modelId="{F342F6D0-D78A-4871-9D0F-D49D4A99CCA9}" srcId="{A16D0AD0-C1C9-4C4D-9046-740CBCAB495C}" destId="{397DAFBA-51FE-4ACE-BD5B-3484306AC450}" srcOrd="6" destOrd="0" parTransId="{3E34AD58-88D6-43E7-AFFC-E2D0914C5A62}" sibTransId="{74DC33C0-B50F-4F2A-9A25-6337CC6CE756}"/>
    <dgm:cxn modelId="{AEDD9FDA-15EB-4D3B-943E-A91217200169}" type="presOf" srcId="{3A75DA75-92B1-4F58-8300-754AB3A2765B}" destId="{67FEE785-38A7-45AC-8105-FF93E08DCF75}" srcOrd="0" destOrd="4" presId="urn:microsoft.com/office/officeart/2009/3/layout/PlusandMinus"/>
    <dgm:cxn modelId="{C9334BDF-54CA-442D-B32E-24F0A0164FD4}" srcId="{2E98609C-DEA0-4AA7-BC00-D32BA6932951}" destId="{7A7474E4-8F93-4791-B839-B2D7DD227FC0}" srcOrd="0" destOrd="0" parTransId="{6477E9EF-2D02-4E32-B071-65B2CD693EE2}" sibTransId="{B538E3D3-1C87-475D-BD54-2A43310E5ED3}"/>
    <dgm:cxn modelId="{D4D03DE6-9369-4440-A26D-E6AB57287BC1}" srcId="{A16D0AD0-C1C9-4C4D-9046-740CBCAB495C}" destId="{3F73DB7A-EE14-4B7E-85B5-489897EDFDB0}" srcOrd="0" destOrd="0" parTransId="{D0972D4A-FC51-4A0D-8E00-D65DC13775B1}" sibTransId="{AC37E033-5805-462D-AE80-B5E66DFD5AF3}"/>
    <dgm:cxn modelId="{76E4E7E6-0EDE-48EB-83E9-7BC89E7A3E6C}" srcId="{2E98609C-DEA0-4AA7-BC00-D32BA6932951}" destId="{A16D0AD0-C1C9-4C4D-9046-740CBCAB495C}" srcOrd="1" destOrd="0" parTransId="{EA4B5175-F65C-4115-877F-D443CB1B080B}" sibTransId="{802003CB-4A90-4195-B7D0-0DDA37BCC9CB}"/>
    <dgm:cxn modelId="{063339F3-CE03-4C84-978C-3078FA8D8E18}" srcId="{A16D0AD0-C1C9-4C4D-9046-740CBCAB495C}" destId="{3A75DA75-92B1-4F58-8300-754AB3A2765B}" srcOrd="3" destOrd="0" parTransId="{4FFF8F27-AB86-48E8-8C1E-CB6CF1041AFF}" sibTransId="{6A1D1DCC-155B-4E1E-B2A1-452249B2D7D1}"/>
    <dgm:cxn modelId="{3631E1FA-32B8-4EC0-8233-B72AA6E6D07A}" srcId="{A16D0AD0-C1C9-4C4D-9046-740CBCAB495C}" destId="{CCA8AC80-4284-488A-8663-947E986804F4}" srcOrd="2" destOrd="0" parTransId="{91594443-5D9B-41CC-9DC9-E11CCB080B92}" sibTransId="{F522DCA8-3639-4F84-B54B-34E412B0C027}"/>
    <dgm:cxn modelId="{C041194F-A954-48B3-9AC9-770AB630A550}" type="presParOf" srcId="{4738A5FD-D77B-440E-941D-3B45501B1CD1}" destId="{339C27DC-5B8F-4DFB-9CB3-43C137A39C30}" srcOrd="0" destOrd="0" presId="urn:microsoft.com/office/officeart/2009/3/layout/PlusandMinus"/>
    <dgm:cxn modelId="{7E87DAC7-99BA-4D31-9A09-763DBE5499B2}" type="presParOf" srcId="{4738A5FD-D77B-440E-941D-3B45501B1CD1}" destId="{9C8B0BF6-5BEB-449F-9E5B-0CC02F416396}" srcOrd="1" destOrd="0" presId="urn:microsoft.com/office/officeart/2009/3/layout/PlusandMinus"/>
    <dgm:cxn modelId="{D82D00BE-EF31-47F4-9607-A04C658CB9B5}" type="presParOf" srcId="{4738A5FD-D77B-440E-941D-3B45501B1CD1}" destId="{67FEE785-38A7-45AC-8105-FF93E08DCF75}" srcOrd="2" destOrd="0" presId="urn:microsoft.com/office/officeart/2009/3/layout/PlusandMinus"/>
    <dgm:cxn modelId="{25CB2390-1287-43B4-A585-0E7A61E4B2D9}" type="presParOf" srcId="{4738A5FD-D77B-440E-941D-3B45501B1CD1}" destId="{1B81965B-1874-4DA0-9347-EBE3D764A3F4}" srcOrd="3" destOrd="0" presId="urn:microsoft.com/office/officeart/2009/3/layout/PlusandMinus"/>
    <dgm:cxn modelId="{95A34ACB-2A86-4E9B-93BF-A5A3640A3192}" type="presParOf" srcId="{4738A5FD-D77B-440E-941D-3B45501B1CD1}" destId="{DE9BC3D3-4A84-4508-A272-C7FF2FBDE57D}" srcOrd="4" destOrd="0" presId="urn:microsoft.com/office/officeart/2009/3/layout/PlusandMinus"/>
    <dgm:cxn modelId="{9A21C576-39FD-4979-81E7-2A8AD742813A}" type="presParOf" srcId="{4738A5FD-D77B-440E-941D-3B45501B1CD1}" destId="{2F0025E1-F9FF-4CB2-A011-8977F521342B}" srcOrd="5" destOrd="0" presId="urn:microsoft.com/office/officeart/2009/3/layout/PlusandMinu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98609C-DEA0-4AA7-BC00-D32BA6932951}" type="doc">
      <dgm:prSet loTypeId="urn:microsoft.com/office/officeart/2009/3/layout/PlusandMinus" loCatId="relationship" qsTypeId="urn:microsoft.com/office/officeart/2005/8/quickstyle/simple1" qsCatId="simple" csTypeId="urn:microsoft.com/office/officeart/2005/8/colors/accent1_2" csCatId="accent1" phldr="1"/>
      <dgm:spPr/>
      <dgm:t>
        <a:bodyPr/>
        <a:lstStyle/>
        <a:p>
          <a:endParaRPr lang="nl-BE"/>
        </a:p>
      </dgm:t>
    </dgm:pt>
    <dgm:pt modelId="{7A7474E4-8F93-4791-B839-B2D7DD227FC0}">
      <dgm:prSet phldrT="[Text]" custT="1"/>
      <dgm:spPr/>
      <dgm:t>
        <a:bodyPr/>
        <a:lstStyle/>
        <a:p>
          <a:pPr algn="l">
            <a:buNone/>
          </a:pPr>
          <a:r>
            <a:rPr lang="nl-BE" sz="3600" noProof="0" dirty="0"/>
            <a:t>+ Verbranding fossiele brandstof wordt vermeden</a:t>
          </a:r>
        </a:p>
        <a:p>
          <a:pPr algn="l">
            <a:buNone/>
          </a:pPr>
          <a:r>
            <a:rPr lang="nl-BE" sz="3600" noProof="0" dirty="0"/>
            <a:t>+ Mogelijkheid tot koolstofneutraliteit</a:t>
          </a:r>
        </a:p>
        <a:p>
          <a:pPr algn="l">
            <a:buNone/>
          </a:pPr>
          <a:r>
            <a:rPr lang="nl-BE" sz="3600" noProof="0" dirty="0"/>
            <a:t>+Geen aanpassing aan technologie van stoomketels vereist</a:t>
          </a:r>
          <a:endParaRPr lang="nl-BE" sz="3600" dirty="0"/>
        </a:p>
      </dgm:t>
    </dgm:pt>
    <dgm:pt modelId="{6477E9EF-2D02-4E32-B071-65B2CD693EE2}" type="parTrans" cxnId="{C9334BDF-54CA-442D-B32E-24F0A0164FD4}">
      <dgm:prSet/>
      <dgm:spPr/>
      <dgm:t>
        <a:bodyPr/>
        <a:lstStyle/>
        <a:p>
          <a:endParaRPr lang="nl-BE"/>
        </a:p>
      </dgm:t>
    </dgm:pt>
    <dgm:pt modelId="{B538E3D3-1C87-475D-BD54-2A43310E5ED3}" type="sibTrans" cxnId="{C9334BDF-54CA-442D-B32E-24F0A0164FD4}">
      <dgm:prSet/>
      <dgm:spPr/>
      <dgm:t>
        <a:bodyPr/>
        <a:lstStyle/>
        <a:p>
          <a:endParaRPr lang="nl-BE"/>
        </a:p>
      </dgm:t>
    </dgm:pt>
    <dgm:pt modelId="{A16D0AD0-C1C9-4C4D-9046-740CBCAB495C}">
      <dgm:prSet phldrT="[Text]"/>
      <dgm:spPr/>
      <dgm:t>
        <a:bodyPr/>
        <a:lstStyle/>
        <a:p>
          <a:pPr>
            <a:buNone/>
          </a:pPr>
          <a:endParaRPr lang="en-US" dirty="0"/>
        </a:p>
      </dgm:t>
    </dgm:pt>
    <dgm:pt modelId="{EA4B5175-F65C-4115-877F-D443CB1B080B}" type="parTrans" cxnId="{76E4E7E6-0EDE-48EB-83E9-7BC89E7A3E6C}">
      <dgm:prSet/>
      <dgm:spPr/>
      <dgm:t>
        <a:bodyPr/>
        <a:lstStyle/>
        <a:p>
          <a:endParaRPr lang="nl-BE"/>
        </a:p>
      </dgm:t>
    </dgm:pt>
    <dgm:pt modelId="{802003CB-4A90-4195-B7D0-0DDA37BCC9CB}" type="sibTrans" cxnId="{76E4E7E6-0EDE-48EB-83E9-7BC89E7A3E6C}">
      <dgm:prSet/>
      <dgm:spPr/>
      <dgm:t>
        <a:bodyPr/>
        <a:lstStyle/>
        <a:p>
          <a:endParaRPr lang="nl-BE"/>
        </a:p>
      </dgm:t>
    </dgm:pt>
    <dgm:pt modelId="{93D0DC30-1D66-4480-B44D-C89BE7CC4601}">
      <dgm:prSet custT="1"/>
      <dgm:spPr/>
      <dgm:t>
        <a:bodyPr/>
        <a:lstStyle/>
        <a:p>
          <a:pPr algn="l">
            <a:buNone/>
          </a:pPr>
          <a:endParaRPr lang="nl-BE" sz="2800" dirty="0"/>
        </a:p>
      </dgm:t>
    </dgm:pt>
    <dgm:pt modelId="{B26F41D8-1063-4900-86CF-F46323A5253B}" type="parTrans" cxnId="{72E44E3E-BD54-4EA2-8297-87A0B59D952A}">
      <dgm:prSet/>
      <dgm:spPr/>
      <dgm:t>
        <a:bodyPr/>
        <a:lstStyle/>
        <a:p>
          <a:endParaRPr lang="nl-BE"/>
        </a:p>
      </dgm:t>
    </dgm:pt>
    <dgm:pt modelId="{1A1BFC87-112A-4F84-946B-FF51F96E8E35}" type="sibTrans" cxnId="{72E44E3E-BD54-4EA2-8297-87A0B59D952A}">
      <dgm:prSet/>
      <dgm:spPr/>
      <dgm:t>
        <a:bodyPr/>
        <a:lstStyle/>
        <a:p>
          <a:endParaRPr lang="nl-BE"/>
        </a:p>
      </dgm:t>
    </dgm:pt>
    <dgm:pt modelId="{3F73DB7A-EE14-4B7E-85B5-489897EDFDB0}">
      <dgm:prSet/>
      <dgm:spPr/>
      <dgm:t>
        <a:bodyPr/>
        <a:lstStyle/>
        <a:p>
          <a:pPr rtl="0">
            <a:buFontTx/>
            <a:buBlip>
              <a:blip xmlns:r="http://schemas.openxmlformats.org/officeDocument/2006/relationships" r:embed="rId1">
                <a:extLst>
                  <a:ext uri="{96DAC541-7B7A-43D3-8B79-37D633B846F1}">
                    <asvg:svgBlip xmlns:asvg="http://schemas.microsoft.com/office/drawing/2016/SVG/main" r:embed="rId2"/>
                  </a:ext>
                </a:extLst>
              </a:blip>
            </a:buBlip>
          </a:pPr>
          <a:r>
            <a:rPr lang="en-US" dirty="0" err="1"/>
            <a:t>Laag</a:t>
          </a:r>
          <a:r>
            <a:rPr lang="en-US" dirty="0"/>
            <a:t> </a:t>
          </a:r>
          <a:r>
            <a:rPr lang="en-US" dirty="0">
              <a:latin typeface="Arial"/>
            </a:rPr>
            <a:t>global </a:t>
          </a:r>
          <a:r>
            <a:rPr lang="en-US" dirty="0" err="1">
              <a:latin typeface="Arial"/>
            </a:rPr>
            <a:t>omzettingsrendement</a:t>
          </a:r>
          <a:endParaRPr lang="nl-BE" dirty="0"/>
        </a:p>
      </dgm:t>
    </dgm:pt>
    <dgm:pt modelId="{D0972D4A-FC51-4A0D-8E00-D65DC13775B1}" type="parTrans" cxnId="{D4D03DE6-9369-4440-A26D-E6AB57287BC1}">
      <dgm:prSet/>
      <dgm:spPr/>
      <dgm:t>
        <a:bodyPr/>
        <a:lstStyle/>
        <a:p>
          <a:endParaRPr lang="nl-BE"/>
        </a:p>
      </dgm:t>
    </dgm:pt>
    <dgm:pt modelId="{AC37E033-5805-462D-AE80-B5E66DFD5AF3}" type="sibTrans" cxnId="{D4D03DE6-9369-4440-A26D-E6AB57287BC1}">
      <dgm:prSet/>
      <dgm:spPr/>
      <dgm:t>
        <a:bodyPr/>
        <a:lstStyle/>
        <a:p>
          <a:endParaRPr lang="nl-BE"/>
        </a:p>
      </dgm:t>
    </dgm:pt>
    <dgm:pt modelId="{CCA8AC80-4284-488A-8663-947E986804F4}">
      <dgm:prSet/>
      <dgm:spPr/>
      <dgm:t>
        <a:bodyPr/>
        <a:lstStyle/>
        <a:p>
          <a:pPr>
            <a:buFontTx/>
            <a:buBlip>
              <a:blip xmlns:r="http://schemas.openxmlformats.org/officeDocument/2006/relationships" r:embed="rId1">
                <a:extLst>
                  <a:ext uri="{96DAC541-7B7A-43D3-8B79-37D633B846F1}">
                    <asvg:svgBlip xmlns:asvg="http://schemas.microsoft.com/office/drawing/2016/SVG/main" r:embed="rId2"/>
                  </a:ext>
                </a:extLst>
              </a:blip>
            </a:buBlip>
          </a:pPr>
          <a:r>
            <a:rPr lang="nl-BE" noProof="0" dirty="0"/>
            <a:t>Hoge productiekost</a:t>
          </a:r>
        </a:p>
      </dgm:t>
    </dgm:pt>
    <dgm:pt modelId="{91594443-5D9B-41CC-9DC9-E11CCB080B92}" type="parTrans" cxnId="{3631E1FA-32B8-4EC0-8233-B72AA6E6D07A}">
      <dgm:prSet/>
      <dgm:spPr/>
      <dgm:t>
        <a:bodyPr/>
        <a:lstStyle/>
        <a:p>
          <a:endParaRPr lang="nl-BE"/>
        </a:p>
      </dgm:t>
    </dgm:pt>
    <dgm:pt modelId="{F522DCA8-3639-4F84-B54B-34E412B0C027}" type="sibTrans" cxnId="{3631E1FA-32B8-4EC0-8233-B72AA6E6D07A}">
      <dgm:prSet/>
      <dgm:spPr/>
      <dgm:t>
        <a:bodyPr/>
        <a:lstStyle/>
        <a:p>
          <a:endParaRPr lang="nl-BE"/>
        </a:p>
      </dgm:t>
    </dgm:pt>
    <dgm:pt modelId="{A5BF5E6F-5039-4A05-A47A-4BB9C4963916}">
      <dgm:prSet/>
      <dgm:spPr/>
      <dgm:t>
        <a:bodyPr/>
        <a:lstStyle/>
        <a:p>
          <a:pPr>
            <a:buFontTx/>
            <a:buBlip>
              <a:blip xmlns:r="http://schemas.openxmlformats.org/officeDocument/2006/relationships" r:embed="rId1">
                <a:extLst>
                  <a:ext uri="{96DAC541-7B7A-43D3-8B79-37D633B846F1}">
                    <asvg:svgBlip xmlns:asvg="http://schemas.microsoft.com/office/drawing/2016/SVG/main" r:embed="rId2"/>
                  </a:ext>
                </a:extLst>
              </a:blip>
            </a:buBlip>
          </a:pPr>
          <a:r>
            <a:rPr lang="nl-BE" noProof="0" dirty="0"/>
            <a:t>Technologie in ontwikkeling </a:t>
          </a:r>
        </a:p>
      </dgm:t>
    </dgm:pt>
    <dgm:pt modelId="{7308678F-D6BC-421B-A63B-53FE5BB656E7}" type="parTrans" cxnId="{43C79819-ABB6-4132-B44F-3975335E6670}">
      <dgm:prSet/>
      <dgm:spPr/>
      <dgm:t>
        <a:bodyPr/>
        <a:lstStyle/>
        <a:p>
          <a:endParaRPr lang="nl-BE"/>
        </a:p>
      </dgm:t>
    </dgm:pt>
    <dgm:pt modelId="{8CF38716-F94E-4899-9B15-4F5184D0BE36}" type="sibTrans" cxnId="{43C79819-ABB6-4132-B44F-3975335E6670}">
      <dgm:prSet/>
      <dgm:spPr/>
      <dgm:t>
        <a:bodyPr/>
        <a:lstStyle/>
        <a:p>
          <a:endParaRPr lang="nl-BE"/>
        </a:p>
      </dgm:t>
    </dgm:pt>
    <dgm:pt modelId="{8ECF266D-908F-498B-B425-AA4BB4FFE2C3}">
      <dgm:prSet/>
      <dgm:spPr/>
      <dgm:t>
        <a:bodyPr/>
        <a:lstStyle/>
        <a:p>
          <a:pPr>
            <a:buFontTx/>
            <a:buNone/>
          </a:pPr>
          <a:endParaRPr lang="nl-BE" dirty="0"/>
        </a:p>
      </dgm:t>
    </dgm:pt>
    <dgm:pt modelId="{CC56316A-851D-46B6-B380-EA70DC5E951C}" type="parTrans" cxnId="{DE265691-0182-4079-8425-5A03936994FC}">
      <dgm:prSet/>
      <dgm:spPr/>
      <dgm:t>
        <a:bodyPr/>
        <a:lstStyle/>
        <a:p>
          <a:endParaRPr lang="nl-BE"/>
        </a:p>
      </dgm:t>
    </dgm:pt>
    <dgm:pt modelId="{D6497413-8F48-4168-BE6E-7EC0D50C8F84}" type="sibTrans" cxnId="{DE265691-0182-4079-8425-5A03936994FC}">
      <dgm:prSet/>
      <dgm:spPr/>
      <dgm:t>
        <a:bodyPr/>
        <a:lstStyle/>
        <a:p>
          <a:endParaRPr lang="nl-BE"/>
        </a:p>
      </dgm:t>
    </dgm:pt>
    <dgm:pt modelId="{161AFEAD-B4A6-4D76-9B8D-93FD6EF0A96A}">
      <dgm:prSet/>
      <dgm:spPr/>
      <dgm:t>
        <a:bodyPr/>
        <a:lstStyle/>
        <a:p>
          <a:pPr>
            <a:buFontTx/>
            <a:buNone/>
          </a:pPr>
          <a:endParaRPr lang="nl-BE" dirty="0"/>
        </a:p>
      </dgm:t>
    </dgm:pt>
    <dgm:pt modelId="{6CB55F82-F1E8-400B-B5EB-0572D98F6B8D}" type="parTrans" cxnId="{812F3469-2690-45A7-B556-CF1D325E8473}">
      <dgm:prSet/>
      <dgm:spPr/>
      <dgm:t>
        <a:bodyPr/>
        <a:lstStyle/>
        <a:p>
          <a:endParaRPr lang="nl-BE"/>
        </a:p>
      </dgm:t>
    </dgm:pt>
    <dgm:pt modelId="{1A170EB3-F772-4250-A6FB-A8AF5BD9A90B}" type="sibTrans" cxnId="{812F3469-2690-45A7-B556-CF1D325E8473}">
      <dgm:prSet/>
      <dgm:spPr/>
      <dgm:t>
        <a:bodyPr/>
        <a:lstStyle/>
        <a:p>
          <a:endParaRPr lang="nl-BE"/>
        </a:p>
      </dgm:t>
    </dgm:pt>
    <dgm:pt modelId="{4738A5FD-D77B-440E-941D-3B45501B1CD1}" type="pres">
      <dgm:prSet presAssocID="{2E98609C-DEA0-4AA7-BC00-D32BA6932951}" presName="Name0" presStyleCnt="0">
        <dgm:presLayoutVars>
          <dgm:chMax val="2"/>
          <dgm:chPref val="2"/>
          <dgm:dir/>
          <dgm:animOne/>
          <dgm:resizeHandles val="exact"/>
        </dgm:presLayoutVars>
      </dgm:prSet>
      <dgm:spPr/>
    </dgm:pt>
    <dgm:pt modelId="{339C27DC-5B8F-4DFB-9CB3-43C137A39C30}" type="pres">
      <dgm:prSet presAssocID="{2E98609C-DEA0-4AA7-BC00-D32BA6932951}" presName="Background" presStyleLbl="bgImgPlace1" presStyleIdx="0" presStyleCnt="1"/>
      <dgm:spPr>
        <a:solidFill>
          <a:schemeClr val="accent4">
            <a:lumMod val="20000"/>
            <a:lumOff val="80000"/>
          </a:schemeClr>
        </a:solidFill>
      </dgm:spPr>
    </dgm:pt>
    <dgm:pt modelId="{9C8B0BF6-5BEB-449F-9E5B-0CC02F416396}" type="pres">
      <dgm:prSet presAssocID="{2E98609C-DEA0-4AA7-BC00-D32BA6932951}" presName="ParentText1" presStyleLbl="revTx" presStyleIdx="0" presStyleCnt="2" custScaleY="110957">
        <dgm:presLayoutVars>
          <dgm:chMax val="0"/>
          <dgm:chPref val="0"/>
          <dgm:bulletEnabled val="1"/>
        </dgm:presLayoutVars>
      </dgm:prSet>
      <dgm:spPr/>
    </dgm:pt>
    <dgm:pt modelId="{67FEE785-38A7-45AC-8105-FF93E08DCF75}" type="pres">
      <dgm:prSet presAssocID="{2E98609C-DEA0-4AA7-BC00-D32BA6932951}" presName="ParentText2" presStyleLbl="revTx" presStyleIdx="1" presStyleCnt="2" custScaleY="112274" custLinFactNeighborX="5945" custLinFactNeighborY="-6258">
        <dgm:presLayoutVars>
          <dgm:chMax val="0"/>
          <dgm:chPref val="0"/>
          <dgm:bulletEnabled val="1"/>
        </dgm:presLayoutVars>
      </dgm:prSet>
      <dgm:spPr/>
    </dgm:pt>
    <dgm:pt modelId="{1B81965B-1874-4DA0-9347-EBE3D764A3F4}" type="pres">
      <dgm:prSet presAssocID="{2E98609C-DEA0-4AA7-BC00-D32BA6932951}" presName="Plus" presStyleLbl="alignNode1" presStyleIdx="0" presStyleCnt="2"/>
      <dgm:spPr>
        <a:solidFill>
          <a:srgbClr val="00B050"/>
        </a:solidFill>
        <a:ln>
          <a:solidFill>
            <a:srgbClr val="00B050"/>
          </a:solidFill>
        </a:ln>
      </dgm:spPr>
    </dgm:pt>
    <dgm:pt modelId="{DE9BC3D3-4A84-4508-A272-C7FF2FBDE57D}" type="pres">
      <dgm:prSet presAssocID="{2E98609C-DEA0-4AA7-BC00-D32BA6932951}" presName="Minus" presStyleLbl="alignNode1" presStyleIdx="1" presStyleCnt="2"/>
      <dgm:spPr>
        <a:solidFill>
          <a:srgbClr val="FF0000"/>
        </a:solidFill>
        <a:ln>
          <a:solidFill>
            <a:srgbClr val="FF0000"/>
          </a:solidFill>
        </a:ln>
      </dgm:spPr>
    </dgm:pt>
    <dgm:pt modelId="{2F0025E1-F9FF-4CB2-A011-8977F521342B}" type="pres">
      <dgm:prSet presAssocID="{2E98609C-DEA0-4AA7-BC00-D32BA6932951}" presName="Divider" presStyleLbl="parChTrans1D1" presStyleIdx="0" presStyleCnt="1"/>
      <dgm:spPr>
        <a:ln w="38100">
          <a:solidFill>
            <a:srgbClr val="FFD200"/>
          </a:solidFill>
        </a:ln>
      </dgm:spPr>
    </dgm:pt>
  </dgm:ptLst>
  <dgm:cxnLst>
    <dgm:cxn modelId="{A1F78F14-12A4-4AC5-8778-23BF77B1D3DA}" type="presOf" srcId="{A5BF5E6F-5039-4A05-A47A-4BB9C4963916}" destId="{67FEE785-38A7-45AC-8105-FF93E08DCF75}" srcOrd="0" destOrd="5" presId="urn:microsoft.com/office/officeart/2009/3/layout/PlusandMinus"/>
    <dgm:cxn modelId="{43C79819-ABB6-4132-B44F-3975335E6670}" srcId="{A16D0AD0-C1C9-4C4D-9046-740CBCAB495C}" destId="{A5BF5E6F-5039-4A05-A47A-4BB9C4963916}" srcOrd="4" destOrd="0" parTransId="{7308678F-D6BC-421B-A63B-53FE5BB656E7}" sibTransId="{8CF38716-F94E-4899-9B15-4F5184D0BE36}"/>
    <dgm:cxn modelId="{9EB0C333-81E1-4D1E-B5E7-88AA98FCA814}" type="presOf" srcId="{CCA8AC80-4284-488A-8663-947E986804F4}" destId="{67FEE785-38A7-45AC-8105-FF93E08DCF75}" srcOrd="0" destOrd="3" presId="urn:microsoft.com/office/officeart/2009/3/layout/PlusandMinus"/>
    <dgm:cxn modelId="{05AD8D3B-90BC-4974-9DDD-FD942F7D2A0B}" type="presOf" srcId="{3F73DB7A-EE14-4B7E-85B5-489897EDFDB0}" destId="{67FEE785-38A7-45AC-8105-FF93E08DCF75}" srcOrd="0" destOrd="1" presId="urn:microsoft.com/office/officeart/2009/3/layout/PlusandMinus"/>
    <dgm:cxn modelId="{72E44E3E-BD54-4EA2-8297-87A0B59D952A}" srcId="{7A7474E4-8F93-4791-B839-B2D7DD227FC0}" destId="{93D0DC30-1D66-4480-B44D-C89BE7CC4601}" srcOrd="0" destOrd="0" parTransId="{B26F41D8-1063-4900-86CF-F46323A5253B}" sibTransId="{1A1BFC87-112A-4F84-946B-FF51F96E8E35}"/>
    <dgm:cxn modelId="{FE7D6C5D-EB9B-4285-A8B3-F4C6F10D3287}" type="presOf" srcId="{7A7474E4-8F93-4791-B839-B2D7DD227FC0}" destId="{9C8B0BF6-5BEB-449F-9E5B-0CC02F416396}" srcOrd="0" destOrd="0" presId="urn:microsoft.com/office/officeart/2009/3/layout/PlusandMinus"/>
    <dgm:cxn modelId="{C072885F-2DE7-4157-B512-7C5AFA873845}" type="presOf" srcId="{2E98609C-DEA0-4AA7-BC00-D32BA6932951}" destId="{4738A5FD-D77B-440E-941D-3B45501B1CD1}" srcOrd="0" destOrd="0" presId="urn:microsoft.com/office/officeart/2009/3/layout/PlusandMinus"/>
    <dgm:cxn modelId="{812F3469-2690-45A7-B556-CF1D325E8473}" srcId="{A16D0AD0-C1C9-4C4D-9046-740CBCAB495C}" destId="{161AFEAD-B4A6-4D76-9B8D-93FD6EF0A96A}" srcOrd="3" destOrd="0" parTransId="{6CB55F82-F1E8-400B-B5EB-0572D98F6B8D}" sibTransId="{1A170EB3-F772-4250-A6FB-A8AF5BD9A90B}"/>
    <dgm:cxn modelId="{0FED7152-3261-4734-998F-6E4F6AFC99DC}" type="presOf" srcId="{A16D0AD0-C1C9-4C4D-9046-740CBCAB495C}" destId="{67FEE785-38A7-45AC-8105-FF93E08DCF75}" srcOrd="0" destOrd="0" presId="urn:microsoft.com/office/officeart/2009/3/layout/PlusandMinus"/>
    <dgm:cxn modelId="{DE265691-0182-4079-8425-5A03936994FC}" srcId="{A16D0AD0-C1C9-4C4D-9046-740CBCAB495C}" destId="{8ECF266D-908F-498B-B425-AA4BB4FFE2C3}" srcOrd="1" destOrd="0" parTransId="{CC56316A-851D-46B6-B380-EA70DC5E951C}" sibTransId="{D6497413-8F48-4168-BE6E-7EC0D50C8F84}"/>
    <dgm:cxn modelId="{6BE18297-6C6B-477C-8428-03E01B984A81}" type="presOf" srcId="{93D0DC30-1D66-4480-B44D-C89BE7CC4601}" destId="{9C8B0BF6-5BEB-449F-9E5B-0CC02F416396}" srcOrd="0" destOrd="1" presId="urn:microsoft.com/office/officeart/2009/3/layout/PlusandMinus"/>
    <dgm:cxn modelId="{DD7568A5-F2B7-494F-9EB9-842904434FB5}" type="presOf" srcId="{161AFEAD-B4A6-4D76-9B8D-93FD6EF0A96A}" destId="{67FEE785-38A7-45AC-8105-FF93E08DCF75}" srcOrd="0" destOrd="4" presId="urn:microsoft.com/office/officeart/2009/3/layout/PlusandMinus"/>
    <dgm:cxn modelId="{C9334BDF-54CA-442D-B32E-24F0A0164FD4}" srcId="{2E98609C-DEA0-4AA7-BC00-D32BA6932951}" destId="{7A7474E4-8F93-4791-B839-B2D7DD227FC0}" srcOrd="0" destOrd="0" parTransId="{6477E9EF-2D02-4E32-B071-65B2CD693EE2}" sibTransId="{B538E3D3-1C87-475D-BD54-2A43310E5ED3}"/>
    <dgm:cxn modelId="{D4D03DE6-9369-4440-A26D-E6AB57287BC1}" srcId="{A16D0AD0-C1C9-4C4D-9046-740CBCAB495C}" destId="{3F73DB7A-EE14-4B7E-85B5-489897EDFDB0}" srcOrd="0" destOrd="0" parTransId="{D0972D4A-FC51-4A0D-8E00-D65DC13775B1}" sibTransId="{AC37E033-5805-462D-AE80-B5E66DFD5AF3}"/>
    <dgm:cxn modelId="{76E4E7E6-0EDE-48EB-83E9-7BC89E7A3E6C}" srcId="{2E98609C-DEA0-4AA7-BC00-D32BA6932951}" destId="{A16D0AD0-C1C9-4C4D-9046-740CBCAB495C}" srcOrd="1" destOrd="0" parTransId="{EA4B5175-F65C-4115-877F-D443CB1B080B}" sibTransId="{802003CB-4A90-4195-B7D0-0DDA37BCC9CB}"/>
    <dgm:cxn modelId="{FC9BBFF1-B422-4742-87A7-BF9565D290A1}" type="presOf" srcId="{8ECF266D-908F-498B-B425-AA4BB4FFE2C3}" destId="{67FEE785-38A7-45AC-8105-FF93E08DCF75}" srcOrd="0" destOrd="2" presId="urn:microsoft.com/office/officeart/2009/3/layout/PlusandMinus"/>
    <dgm:cxn modelId="{3631E1FA-32B8-4EC0-8233-B72AA6E6D07A}" srcId="{A16D0AD0-C1C9-4C4D-9046-740CBCAB495C}" destId="{CCA8AC80-4284-488A-8663-947E986804F4}" srcOrd="2" destOrd="0" parTransId="{91594443-5D9B-41CC-9DC9-E11CCB080B92}" sibTransId="{F522DCA8-3639-4F84-B54B-34E412B0C027}"/>
    <dgm:cxn modelId="{6C9F3F39-59F8-4EE5-B389-0E6EE937C3FB}" type="presParOf" srcId="{4738A5FD-D77B-440E-941D-3B45501B1CD1}" destId="{339C27DC-5B8F-4DFB-9CB3-43C137A39C30}" srcOrd="0" destOrd="0" presId="urn:microsoft.com/office/officeart/2009/3/layout/PlusandMinus"/>
    <dgm:cxn modelId="{1C15C600-3455-4FFB-8F95-B4AD6944A692}" type="presParOf" srcId="{4738A5FD-D77B-440E-941D-3B45501B1CD1}" destId="{9C8B0BF6-5BEB-449F-9E5B-0CC02F416396}" srcOrd="1" destOrd="0" presId="urn:microsoft.com/office/officeart/2009/3/layout/PlusandMinus"/>
    <dgm:cxn modelId="{CB7658A6-A886-49EB-92AF-7A88B2BA7538}" type="presParOf" srcId="{4738A5FD-D77B-440E-941D-3B45501B1CD1}" destId="{67FEE785-38A7-45AC-8105-FF93E08DCF75}" srcOrd="2" destOrd="0" presId="urn:microsoft.com/office/officeart/2009/3/layout/PlusandMinus"/>
    <dgm:cxn modelId="{7D5D0D0E-C0FC-4FD6-8551-07B7896BCFD2}" type="presParOf" srcId="{4738A5FD-D77B-440E-941D-3B45501B1CD1}" destId="{1B81965B-1874-4DA0-9347-EBE3D764A3F4}" srcOrd="3" destOrd="0" presId="urn:microsoft.com/office/officeart/2009/3/layout/PlusandMinus"/>
    <dgm:cxn modelId="{15BDD220-C0CA-4A80-91B9-B730AB6E774A}" type="presParOf" srcId="{4738A5FD-D77B-440E-941D-3B45501B1CD1}" destId="{DE9BC3D3-4A84-4508-A272-C7FF2FBDE57D}" srcOrd="4" destOrd="0" presId="urn:microsoft.com/office/officeart/2009/3/layout/PlusandMinus"/>
    <dgm:cxn modelId="{32AC2936-B79F-4DC2-883A-65870F3C7614}" type="presParOf" srcId="{4738A5FD-D77B-440E-941D-3B45501B1CD1}" destId="{2F0025E1-F9FF-4CB2-A011-8977F521342B}" srcOrd="5" destOrd="0" presId="urn:microsoft.com/office/officeart/2009/3/layout/PlusandMinu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98609C-DEA0-4AA7-BC00-D32BA6932951}" type="doc">
      <dgm:prSet loTypeId="urn:microsoft.com/office/officeart/2009/3/layout/PlusandMinus" loCatId="relationship" qsTypeId="urn:microsoft.com/office/officeart/2005/8/quickstyle/simple1" qsCatId="simple" csTypeId="urn:microsoft.com/office/officeart/2005/8/colors/accent1_2" csCatId="accent1" phldr="1"/>
      <dgm:spPr/>
      <dgm:t>
        <a:bodyPr/>
        <a:lstStyle/>
        <a:p>
          <a:endParaRPr lang="nl-BE"/>
        </a:p>
      </dgm:t>
    </dgm:pt>
    <dgm:pt modelId="{7A7474E4-8F93-4791-B839-B2D7DD227FC0}">
      <dgm:prSet phldrT="[Text]" custT="1"/>
      <dgm:spPr/>
      <dgm:t>
        <a:bodyPr/>
        <a:lstStyle/>
        <a:p>
          <a:pPr algn="l">
            <a:buNone/>
          </a:pPr>
          <a:r>
            <a:rPr lang="nl-BE" sz="4000" noProof="0" dirty="0"/>
            <a:t>+ Flexibel</a:t>
          </a:r>
        </a:p>
        <a:p>
          <a:pPr algn="l">
            <a:buNone/>
          </a:pPr>
          <a:endParaRPr lang="nl-BE" sz="4000" noProof="0" dirty="0"/>
        </a:p>
        <a:p>
          <a:pPr algn="l">
            <a:buNone/>
          </a:pPr>
          <a:r>
            <a:rPr lang="nl-BE" sz="4000" noProof="0" dirty="0"/>
            <a:t>+ Laag operationele kost </a:t>
          </a:r>
        </a:p>
        <a:p>
          <a:pPr algn="l">
            <a:buNone/>
          </a:pPr>
          <a:endParaRPr lang="nl-BE" sz="4000" noProof="0" dirty="0"/>
        </a:p>
        <a:p>
          <a:pPr algn="l">
            <a:buNone/>
          </a:pPr>
          <a:r>
            <a:rPr lang="nl-BE" sz="4000" noProof="0" dirty="0"/>
            <a:t>+ Constante warmte input</a:t>
          </a:r>
        </a:p>
      </dgm:t>
    </dgm:pt>
    <dgm:pt modelId="{6477E9EF-2D02-4E32-B071-65B2CD693EE2}" type="parTrans" cxnId="{C9334BDF-54CA-442D-B32E-24F0A0164FD4}">
      <dgm:prSet/>
      <dgm:spPr/>
      <dgm:t>
        <a:bodyPr/>
        <a:lstStyle/>
        <a:p>
          <a:endParaRPr lang="nl-BE"/>
        </a:p>
      </dgm:t>
    </dgm:pt>
    <dgm:pt modelId="{B538E3D3-1C87-475D-BD54-2A43310E5ED3}" type="sibTrans" cxnId="{C9334BDF-54CA-442D-B32E-24F0A0164FD4}">
      <dgm:prSet/>
      <dgm:spPr/>
      <dgm:t>
        <a:bodyPr/>
        <a:lstStyle/>
        <a:p>
          <a:endParaRPr lang="nl-BE"/>
        </a:p>
      </dgm:t>
    </dgm:pt>
    <dgm:pt modelId="{A16D0AD0-C1C9-4C4D-9046-740CBCAB495C}">
      <dgm:prSet phldrT="[Text]" custT="1"/>
      <dgm:spPr/>
      <dgm:t>
        <a:bodyPr/>
        <a:lstStyle/>
        <a:p>
          <a:pPr>
            <a:buNone/>
          </a:pPr>
          <a:endParaRPr lang="en-US" sz="4800" dirty="0"/>
        </a:p>
      </dgm:t>
    </dgm:pt>
    <dgm:pt modelId="{EA4B5175-F65C-4115-877F-D443CB1B080B}" type="parTrans" cxnId="{76E4E7E6-0EDE-48EB-83E9-7BC89E7A3E6C}">
      <dgm:prSet/>
      <dgm:spPr/>
      <dgm:t>
        <a:bodyPr/>
        <a:lstStyle/>
        <a:p>
          <a:endParaRPr lang="nl-BE"/>
        </a:p>
      </dgm:t>
    </dgm:pt>
    <dgm:pt modelId="{802003CB-4A90-4195-B7D0-0DDA37BCC9CB}" type="sibTrans" cxnId="{76E4E7E6-0EDE-48EB-83E9-7BC89E7A3E6C}">
      <dgm:prSet/>
      <dgm:spPr/>
      <dgm:t>
        <a:bodyPr/>
        <a:lstStyle/>
        <a:p>
          <a:endParaRPr lang="nl-BE"/>
        </a:p>
      </dgm:t>
    </dgm:pt>
    <dgm:pt modelId="{93D0DC30-1D66-4480-B44D-C89BE7CC4601}">
      <dgm:prSet custT="1"/>
      <dgm:spPr/>
      <dgm:t>
        <a:bodyPr/>
        <a:lstStyle/>
        <a:p>
          <a:pPr algn="l">
            <a:buNone/>
          </a:pPr>
          <a:endParaRPr lang="nl-BE" sz="3200" dirty="0"/>
        </a:p>
      </dgm:t>
    </dgm:pt>
    <dgm:pt modelId="{B26F41D8-1063-4900-86CF-F46323A5253B}" type="parTrans" cxnId="{72E44E3E-BD54-4EA2-8297-87A0B59D952A}">
      <dgm:prSet/>
      <dgm:spPr/>
      <dgm:t>
        <a:bodyPr/>
        <a:lstStyle/>
        <a:p>
          <a:endParaRPr lang="nl-BE"/>
        </a:p>
      </dgm:t>
    </dgm:pt>
    <dgm:pt modelId="{1A1BFC87-112A-4F84-946B-FF51F96E8E35}" type="sibTrans" cxnId="{72E44E3E-BD54-4EA2-8297-87A0B59D952A}">
      <dgm:prSet/>
      <dgm:spPr/>
      <dgm:t>
        <a:bodyPr/>
        <a:lstStyle/>
        <a:p>
          <a:endParaRPr lang="nl-BE"/>
        </a:p>
      </dgm:t>
    </dgm:pt>
    <dgm:pt modelId="{CCA8AC80-4284-488A-8663-947E986804F4}">
      <dgm:prSet custT="1"/>
      <dgm:spPr/>
      <dgm:t>
        <a:bodyPr/>
        <a:lstStyle/>
        <a:p>
          <a:pPr>
            <a:buFontTx/>
            <a:buBlip>
              <a:blip xmlns:r="http://schemas.openxmlformats.org/officeDocument/2006/relationships" r:embed="rId1">
                <a:extLst>
                  <a:ext uri="{96DAC541-7B7A-43D3-8B79-37D633B846F1}">
                    <asvg:svgBlip xmlns:asvg="http://schemas.microsoft.com/office/drawing/2016/SVG/main" r:embed="rId2"/>
                  </a:ext>
                </a:extLst>
              </a:blip>
            </a:buBlip>
          </a:pPr>
          <a:r>
            <a:rPr lang="nl-BE" sz="3600" noProof="0" dirty="0"/>
            <a:t>Corrosie bij opboren </a:t>
          </a:r>
          <a:r>
            <a:rPr lang="nl-BE" sz="4000" noProof="0" dirty="0"/>
            <a:t>van</a:t>
          </a:r>
          <a:r>
            <a:rPr lang="nl-BE" sz="3600" noProof="0" dirty="0"/>
            <a:t> pekel</a:t>
          </a:r>
        </a:p>
      </dgm:t>
    </dgm:pt>
    <dgm:pt modelId="{91594443-5D9B-41CC-9DC9-E11CCB080B92}" type="parTrans" cxnId="{3631E1FA-32B8-4EC0-8233-B72AA6E6D07A}">
      <dgm:prSet/>
      <dgm:spPr/>
      <dgm:t>
        <a:bodyPr/>
        <a:lstStyle/>
        <a:p>
          <a:endParaRPr lang="nl-BE"/>
        </a:p>
      </dgm:t>
    </dgm:pt>
    <dgm:pt modelId="{F522DCA8-3639-4F84-B54B-34E412B0C027}" type="sibTrans" cxnId="{3631E1FA-32B8-4EC0-8233-B72AA6E6D07A}">
      <dgm:prSet/>
      <dgm:spPr/>
      <dgm:t>
        <a:bodyPr/>
        <a:lstStyle/>
        <a:p>
          <a:endParaRPr lang="nl-BE"/>
        </a:p>
      </dgm:t>
    </dgm:pt>
    <dgm:pt modelId="{A5BF5E6F-5039-4A05-A47A-4BB9C4963916}">
      <dgm:prSet custT="1"/>
      <dgm:spPr/>
      <dgm:t>
        <a:bodyPr/>
        <a:lstStyle/>
        <a:p>
          <a:pPr>
            <a:buFontTx/>
            <a:buBlip>
              <a:blip xmlns:r="http://schemas.openxmlformats.org/officeDocument/2006/relationships" r:embed="rId1">
                <a:extLst>
                  <a:ext uri="{96DAC541-7B7A-43D3-8B79-37D633B846F1}">
                    <asvg:svgBlip xmlns:asvg="http://schemas.microsoft.com/office/drawing/2016/SVG/main" r:embed="rId2"/>
                  </a:ext>
                </a:extLst>
              </a:blip>
            </a:buBlip>
          </a:pPr>
          <a:r>
            <a:rPr lang="nl-BE" sz="3600" noProof="0" dirty="0"/>
            <a:t>Hoge investeringskost (boringen)</a:t>
          </a:r>
        </a:p>
      </dgm:t>
    </dgm:pt>
    <dgm:pt modelId="{7308678F-D6BC-421B-A63B-53FE5BB656E7}" type="parTrans" cxnId="{43C79819-ABB6-4132-B44F-3975335E6670}">
      <dgm:prSet/>
      <dgm:spPr/>
      <dgm:t>
        <a:bodyPr/>
        <a:lstStyle/>
        <a:p>
          <a:endParaRPr lang="nl-BE"/>
        </a:p>
      </dgm:t>
    </dgm:pt>
    <dgm:pt modelId="{8CF38716-F94E-4899-9B15-4F5184D0BE36}" type="sibTrans" cxnId="{43C79819-ABB6-4132-B44F-3975335E6670}">
      <dgm:prSet/>
      <dgm:spPr/>
      <dgm:t>
        <a:bodyPr/>
        <a:lstStyle/>
        <a:p>
          <a:endParaRPr lang="nl-BE"/>
        </a:p>
      </dgm:t>
    </dgm:pt>
    <dgm:pt modelId="{8ECF266D-908F-498B-B425-AA4BB4FFE2C3}">
      <dgm:prSet custT="1"/>
      <dgm:spPr/>
      <dgm:t>
        <a:bodyPr/>
        <a:lstStyle/>
        <a:p>
          <a:pPr>
            <a:buFontTx/>
            <a:buNone/>
          </a:pPr>
          <a:endParaRPr lang="nl-BE" sz="3600" dirty="0"/>
        </a:p>
      </dgm:t>
    </dgm:pt>
    <dgm:pt modelId="{CC56316A-851D-46B6-B380-EA70DC5E951C}" type="parTrans" cxnId="{DE265691-0182-4079-8425-5A03936994FC}">
      <dgm:prSet/>
      <dgm:spPr/>
      <dgm:t>
        <a:bodyPr/>
        <a:lstStyle/>
        <a:p>
          <a:endParaRPr lang="nl-BE"/>
        </a:p>
      </dgm:t>
    </dgm:pt>
    <dgm:pt modelId="{D6497413-8F48-4168-BE6E-7EC0D50C8F84}" type="sibTrans" cxnId="{DE265691-0182-4079-8425-5A03936994FC}">
      <dgm:prSet/>
      <dgm:spPr/>
      <dgm:t>
        <a:bodyPr/>
        <a:lstStyle/>
        <a:p>
          <a:endParaRPr lang="nl-BE"/>
        </a:p>
      </dgm:t>
    </dgm:pt>
    <dgm:pt modelId="{161AFEAD-B4A6-4D76-9B8D-93FD6EF0A96A}">
      <dgm:prSet custT="1"/>
      <dgm:spPr/>
      <dgm:t>
        <a:bodyPr/>
        <a:lstStyle/>
        <a:p>
          <a:pPr>
            <a:buFontTx/>
            <a:buNone/>
          </a:pPr>
          <a:endParaRPr lang="nl-BE" sz="3600" dirty="0"/>
        </a:p>
      </dgm:t>
    </dgm:pt>
    <dgm:pt modelId="{6CB55F82-F1E8-400B-B5EB-0572D98F6B8D}" type="parTrans" cxnId="{812F3469-2690-45A7-B556-CF1D325E8473}">
      <dgm:prSet/>
      <dgm:spPr/>
      <dgm:t>
        <a:bodyPr/>
        <a:lstStyle/>
        <a:p>
          <a:endParaRPr lang="nl-BE"/>
        </a:p>
      </dgm:t>
    </dgm:pt>
    <dgm:pt modelId="{1A170EB3-F772-4250-A6FB-A8AF5BD9A90B}" type="sibTrans" cxnId="{812F3469-2690-45A7-B556-CF1D325E8473}">
      <dgm:prSet/>
      <dgm:spPr/>
      <dgm:t>
        <a:bodyPr/>
        <a:lstStyle/>
        <a:p>
          <a:endParaRPr lang="nl-BE"/>
        </a:p>
      </dgm:t>
    </dgm:pt>
    <dgm:pt modelId="{3F73DB7A-EE14-4B7E-85B5-489897EDFDB0}">
      <dgm:prSet custT="1"/>
      <dgm:spPr/>
      <dgm:t>
        <a:bodyPr/>
        <a:lstStyle/>
        <a:p>
          <a:pPr rtl="0">
            <a:buFontTx/>
            <a:buBlip>
              <a:blip xmlns:r="http://schemas.openxmlformats.org/officeDocument/2006/relationships" r:embed="rId1">
                <a:extLst>
                  <a:ext uri="{96DAC541-7B7A-43D3-8B79-37D633B846F1}">
                    <asvg:svgBlip xmlns:asvg="http://schemas.microsoft.com/office/drawing/2016/SVG/main" r:embed="rId2"/>
                  </a:ext>
                </a:extLst>
              </a:blip>
            </a:buBlip>
          </a:pPr>
          <a:r>
            <a:rPr lang="nl-BE" sz="3600" noProof="0" dirty="0"/>
            <a:t>Beperkt potentieel in België </a:t>
          </a:r>
        </a:p>
      </dgm:t>
    </dgm:pt>
    <dgm:pt modelId="{AC37E033-5805-462D-AE80-B5E66DFD5AF3}" type="sibTrans" cxnId="{D4D03DE6-9369-4440-A26D-E6AB57287BC1}">
      <dgm:prSet/>
      <dgm:spPr/>
      <dgm:t>
        <a:bodyPr/>
        <a:lstStyle/>
        <a:p>
          <a:endParaRPr lang="nl-BE"/>
        </a:p>
      </dgm:t>
    </dgm:pt>
    <dgm:pt modelId="{D0972D4A-FC51-4A0D-8E00-D65DC13775B1}" type="parTrans" cxnId="{D4D03DE6-9369-4440-A26D-E6AB57287BC1}">
      <dgm:prSet/>
      <dgm:spPr/>
      <dgm:t>
        <a:bodyPr/>
        <a:lstStyle/>
        <a:p>
          <a:endParaRPr lang="nl-BE"/>
        </a:p>
      </dgm:t>
    </dgm:pt>
    <dgm:pt modelId="{4738A5FD-D77B-440E-941D-3B45501B1CD1}" type="pres">
      <dgm:prSet presAssocID="{2E98609C-DEA0-4AA7-BC00-D32BA6932951}" presName="Name0" presStyleCnt="0">
        <dgm:presLayoutVars>
          <dgm:chMax val="2"/>
          <dgm:chPref val="2"/>
          <dgm:dir/>
          <dgm:animOne/>
          <dgm:resizeHandles val="exact"/>
        </dgm:presLayoutVars>
      </dgm:prSet>
      <dgm:spPr/>
    </dgm:pt>
    <dgm:pt modelId="{339C27DC-5B8F-4DFB-9CB3-43C137A39C30}" type="pres">
      <dgm:prSet presAssocID="{2E98609C-DEA0-4AA7-BC00-D32BA6932951}" presName="Background" presStyleLbl="bgImgPlace1" presStyleIdx="0" presStyleCnt="1" custLinFactNeighborX="-487" custLinFactNeighborY="5342"/>
      <dgm:spPr>
        <a:solidFill>
          <a:schemeClr val="accent4">
            <a:lumMod val="20000"/>
            <a:lumOff val="80000"/>
          </a:schemeClr>
        </a:solidFill>
      </dgm:spPr>
    </dgm:pt>
    <dgm:pt modelId="{9C8B0BF6-5BEB-449F-9E5B-0CC02F416396}" type="pres">
      <dgm:prSet presAssocID="{2E98609C-DEA0-4AA7-BC00-D32BA6932951}" presName="ParentText1" presStyleLbl="revTx" presStyleIdx="0" presStyleCnt="2" custScaleY="110957">
        <dgm:presLayoutVars>
          <dgm:chMax val="0"/>
          <dgm:chPref val="0"/>
          <dgm:bulletEnabled val="1"/>
        </dgm:presLayoutVars>
      </dgm:prSet>
      <dgm:spPr/>
    </dgm:pt>
    <dgm:pt modelId="{67FEE785-38A7-45AC-8105-FF93E08DCF75}" type="pres">
      <dgm:prSet presAssocID="{2E98609C-DEA0-4AA7-BC00-D32BA6932951}" presName="ParentText2" presStyleLbl="revTx" presStyleIdx="1" presStyleCnt="2" custScaleY="112274" custLinFactNeighborX="3497" custLinFactNeighborY="-17630">
        <dgm:presLayoutVars>
          <dgm:chMax val="0"/>
          <dgm:chPref val="0"/>
          <dgm:bulletEnabled val="1"/>
        </dgm:presLayoutVars>
      </dgm:prSet>
      <dgm:spPr/>
    </dgm:pt>
    <dgm:pt modelId="{1B81965B-1874-4DA0-9347-EBE3D764A3F4}" type="pres">
      <dgm:prSet presAssocID="{2E98609C-DEA0-4AA7-BC00-D32BA6932951}" presName="Plus" presStyleLbl="alignNode1" presStyleIdx="0" presStyleCnt="2"/>
      <dgm:spPr>
        <a:solidFill>
          <a:srgbClr val="00B050"/>
        </a:solidFill>
        <a:ln>
          <a:solidFill>
            <a:srgbClr val="00B050"/>
          </a:solidFill>
        </a:ln>
      </dgm:spPr>
    </dgm:pt>
    <dgm:pt modelId="{DE9BC3D3-4A84-4508-A272-C7FF2FBDE57D}" type="pres">
      <dgm:prSet presAssocID="{2E98609C-DEA0-4AA7-BC00-D32BA6932951}" presName="Minus" presStyleLbl="alignNode1" presStyleIdx="1" presStyleCnt="2"/>
      <dgm:spPr>
        <a:solidFill>
          <a:srgbClr val="FF0000"/>
        </a:solidFill>
        <a:ln>
          <a:solidFill>
            <a:srgbClr val="FF0000"/>
          </a:solidFill>
        </a:ln>
      </dgm:spPr>
    </dgm:pt>
    <dgm:pt modelId="{2F0025E1-F9FF-4CB2-A011-8977F521342B}" type="pres">
      <dgm:prSet presAssocID="{2E98609C-DEA0-4AA7-BC00-D32BA6932951}" presName="Divider" presStyleLbl="parChTrans1D1" presStyleIdx="0" presStyleCnt="1"/>
      <dgm:spPr>
        <a:ln w="38100">
          <a:solidFill>
            <a:srgbClr val="FFD200"/>
          </a:solidFill>
        </a:ln>
      </dgm:spPr>
    </dgm:pt>
  </dgm:ptLst>
  <dgm:cxnLst>
    <dgm:cxn modelId="{A1F78F14-12A4-4AC5-8778-23BF77B1D3DA}" type="presOf" srcId="{A5BF5E6F-5039-4A05-A47A-4BB9C4963916}" destId="{67FEE785-38A7-45AC-8105-FF93E08DCF75}" srcOrd="0" destOrd="5" presId="urn:microsoft.com/office/officeart/2009/3/layout/PlusandMinus"/>
    <dgm:cxn modelId="{43C79819-ABB6-4132-B44F-3975335E6670}" srcId="{A16D0AD0-C1C9-4C4D-9046-740CBCAB495C}" destId="{A5BF5E6F-5039-4A05-A47A-4BB9C4963916}" srcOrd="4" destOrd="0" parTransId="{7308678F-D6BC-421B-A63B-53FE5BB656E7}" sibTransId="{8CF38716-F94E-4899-9B15-4F5184D0BE36}"/>
    <dgm:cxn modelId="{9EB0C333-81E1-4D1E-B5E7-88AA98FCA814}" type="presOf" srcId="{CCA8AC80-4284-488A-8663-947E986804F4}" destId="{67FEE785-38A7-45AC-8105-FF93E08DCF75}" srcOrd="0" destOrd="3" presId="urn:microsoft.com/office/officeart/2009/3/layout/PlusandMinus"/>
    <dgm:cxn modelId="{05AD8D3B-90BC-4974-9DDD-FD942F7D2A0B}" type="presOf" srcId="{3F73DB7A-EE14-4B7E-85B5-489897EDFDB0}" destId="{67FEE785-38A7-45AC-8105-FF93E08DCF75}" srcOrd="0" destOrd="1" presId="urn:microsoft.com/office/officeart/2009/3/layout/PlusandMinus"/>
    <dgm:cxn modelId="{72E44E3E-BD54-4EA2-8297-87A0B59D952A}" srcId="{7A7474E4-8F93-4791-B839-B2D7DD227FC0}" destId="{93D0DC30-1D66-4480-B44D-C89BE7CC4601}" srcOrd="0" destOrd="0" parTransId="{B26F41D8-1063-4900-86CF-F46323A5253B}" sibTransId="{1A1BFC87-112A-4F84-946B-FF51F96E8E35}"/>
    <dgm:cxn modelId="{FE7D6C5D-EB9B-4285-A8B3-F4C6F10D3287}" type="presOf" srcId="{7A7474E4-8F93-4791-B839-B2D7DD227FC0}" destId="{9C8B0BF6-5BEB-449F-9E5B-0CC02F416396}" srcOrd="0" destOrd="0" presId="urn:microsoft.com/office/officeart/2009/3/layout/PlusandMinus"/>
    <dgm:cxn modelId="{C072885F-2DE7-4157-B512-7C5AFA873845}" type="presOf" srcId="{2E98609C-DEA0-4AA7-BC00-D32BA6932951}" destId="{4738A5FD-D77B-440E-941D-3B45501B1CD1}" srcOrd="0" destOrd="0" presId="urn:microsoft.com/office/officeart/2009/3/layout/PlusandMinus"/>
    <dgm:cxn modelId="{812F3469-2690-45A7-B556-CF1D325E8473}" srcId="{A16D0AD0-C1C9-4C4D-9046-740CBCAB495C}" destId="{161AFEAD-B4A6-4D76-9B8D-93FD6EF0A96A}" srcOrd="3" destOrd="0" parTransId="{6CB55F82-F1E8-400B-B5EB-0572D98F6B8D}" sibTransId="{1A170EB3-F772-4250-A6FB-A8AF5BD9A90B}"/>
    <dgm:cxn modelId="{0FED7152-3261-4734-998F-6E4F6AFC99DC}" type="presOf" srcId="{A16D0AD0-C1C9-4C4D-9046-740CBCAB495C}" destId="{67FEE785-38A7-45AC-8105-FF93E08DCF75}" srcOrd="0" destOrd="0" presId="urn:microsoft.com/office/officeart/2009/3/layout/PlusandMinus"/>
    <dgm:cxn modelId="{DE265691-0182-4079-8425-5A03936994FC}" srcId="{A16D0AD0-C1C9-4C4D-9046-740CBCAB495C}" destId="{8ECF266D-908F-498B-B425-AA4BB4FFE2C3}" srcOrd="1" destOrd="0" parTransId="{CC56316A-851D-46B6-B380-EA70DC5E951C}" sibTransId="{D6497413-8F48-4168-BE6E-7EC0D50C8F84}"/>
    <dgm:cxn modelId="{6BE18297-6C6B-477C-8428-03E01B984A81}" type="presOf" srcId="{93D0DC30-1D66-4480-B44D-C89BE7CC4601}" destId="{9C8B0BF6-5BEB-449F-9E5B-0CC02F416396}" srcOrd="0" destOrd="1" presId="urn:microsoft.com/office/officeart/2009/3/layout/PlusandMinus"/>
    <dgm:cxn modelId="{DD7568A5-F2B7-494F-9EB9-842904434FB5}" type="presOf" srcId="{161AFEAD-B4A6-4D76-9B8D-93FD6EF0A96A}" destId="{67FEE785-38A7-45AC-8105-FF93E08DCF75}" srcOrd="0" destOrd="4" presId="urn:microsoft.com/office/officeart/2009/3/layout/PlusandMinus"/>
    <dgm:cxn modelId="{C9334BDF-54CA-442D-B32E-24F0A0164FD4}" srcId="{2E98609C-DEA0-4AA7-BC00-D32BA6932951}" destId="{7A7474E4-8F93-4791-B839-B2D7DD227FC0}" srcOrd="0" destOrd="0" parTransId="{6477E9EF-2D02-4E32-B071-65B2CD693EE2}" sibTransId="{B538E3D3-1C87-475D-BD54-2A43310E5ED3}"/>
    <dgm:cxn modelId="{D4D03DE6-9369-4440-A26D-E6AB57287BC1}" srcId="{A16D0AD0-C1C9-4C4D-9046-740CBCAB495C}" destId="{3F73DB7A-EE14-4B7E-85B5-489897EDFDB0}" srcOrd="0" destOrd="0" parTransId="{D0972D4A-FC51-4A0D-8E00-D65DC13775B1}" sibTransId="{AC37E033-5805-462D-AE80-B5E66DFD5AF3}"/>
    <dgm:cxn modelId="{76E4E7E6-0EDE-48EB-83E9-7BC89E7A3E6C}" srcId="{2E98609C-DEA0-4AA7-BC00-D32BA6932951}" destId="{A16D0AD0-C1C9-4C4D-9046-740CBCAB495C}" srcOrd="1" destOrd="0" parTransId="{EA4B5175-F65C-4115-877F-D443CB1B080B}" sibTransId="{802003CB-4A90-4195-B7D0-0DDA37BCC9CB}"/>
    <dgm:cxn modelId="{FC9BBFF1-B422-4742-87A7-BF9565D290A1}" type="presOf" srcId="{8ECF266D-908F-498B-B425-AA4BB4FFE2C3}" destId="{67FEE785-38A7-45AC-8105-FF93E08DCF75}" srcOrd="0" destOrd="2" presId="urn:microsoft.com/office/officeart/2009/3/layout/PlusandMinus"/>
    <dgm:cxn modelId="{3631E1FA-32B8-4EC0-8233-B72AA6E6D07A}" srcId="{A16D0AD0-C1C9-4C4D-9046-740CBCAB495C}" destId="{CCA8AC80-4284-488A-8663-947E986804F4}" srcOrd="2" destOrd="0" parTransId="{91594443-5D9B-41CC-9DC9-E11CCB080B92}" sibTransId="{F522DCA8-3639-4F84-B54B-34E412B0C027}"/>
    <dgm:cxn modelId="{6C9F3F39-59F8-4EE5-B389-0E6EE937C3FB}" type="presParOf" srcId="{4738A5FD-D77B-440E-941D-3B45501B1CD1}" destId="{339C27DC-5B8F-4DFB-9CB3-43C137A39C30}" srcOrd="0" destOrd="0" presId="urn:microsoft.com/office/officeart/2009/3/layout/PlusandMinus"/>
    <dgm:cxn modelId="{1C15C600-3455-4FFB-8F95-B4AD6944A692}" type="presParOf" srcId="{4738A5FD-D77B-440E-941D-3B45501B1CD1}" destId="{9C8B0BF6-5BEB-449F-9E5B-0CC02F416396}" srcOrd="1" destOrd="0" presId="urn:microsoft.com/office/officeart/2009/3/layout/PlusandMinus"/>
    <dgm:cxn modelId="{CB7658A6-A886-49EB-92AF-7A88B2BA7538}" type="presParOf" srcId="{4738A5FD-D77B-440E-941D-3B45501B1CD1}" destId="{67FEE785-38A7-45AC-8105-FF93E08DCF75}" srcOrd="2" destOrd="0" presId="urn:microsoft.com/office/officeart/2009/3/layout/PlusandMinus"/>
    <dgm:cxn modelId="{7D5D0D0E-C0FC-4FD6-8551-07B7896BCFD2}" type="presParOf" srcId="{4738A5FD-D77B-440E-941D-3B45501B1CD1}" destId="{1B81965B-1874-4DA0-9347-EBE3D764A3F4}" srcOrd="3" destOrd="0" presId="urn:microsoft.com/office/officeart/2009/3/layout/PlusandMinus"/>
    <dgm:cxn modelId="{15BDD220-C0CA-4A80-91B9-B730AB6E774A}" type="presParOf" srcId="{4738A5FD-D77B-440E-941D-3B45501B1CD1}" destId="{DE9BC3D3-4A84-4508-A272-C7FF2FBDE57D}" srcOrd="4" destOrd="0" presId="urn:microsoft.com/office/officeart/2009/3/layout/PlusandMinus"/>
    <dgm:cxn modelId="{32AC2936-B79F-4DC2-883A-65870F3C7614}" type="presParOf" srcId="{4738A5FD-D77B-440E-941D-3B45501B1CD1}" destId="{2F0025E1-F9FF-4CB2-A011-8977F521342B}" srcOrd="5" destOrd="0" presId="urn:microsoft.com/office/officeart/2009/3/layout/PlusandMinu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EF92E58-0675-44CB-BFEC-A610C61B3C84}"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nl-BE"/>
        </a:p>
      </dgm:t>
    </dgm:pt>
    <dgm:pt modelId="{AECACBA5-28E6-4AA5-91F1-BCD608F085B2}">
      <dgm:prSet phldrT="[Text]" custT="1"/>
      <dgm:spPr/>
      <dgm:t>
        <a:bodyPr/>
        <a:lstStyle/>
        <a:p>
          <a:r>
            <a:rPr lang="en-US" sz="2200" dirty="0"/>
            <a:t>950 kWh/m</a:t>
          </a:r>
          <a:r>
            <a:rPr lang="en-US" sz="2200" baseline="30000" dirty="0"/>
            <a:t>2</a:t>
          </a:r>
          <a:r>
            <a:rPr lang="en-US" sz="2200" baseline="0" dirty="0"/>
            <a:t>a</a:t>
          </a:r>
          <a:endParaRPr lang="nl-BE" sz="2200" dirty="0"/>
        </a:p>
      </dgm:t>
    </dgm:pt>
    <dgm:pt modelId="{99F634C6-8224-41DE-BBC6-FE81C76AEAC4}" type="parTrans" cxnId="{3B374C89-9754-4C81-AF1E-9A2B48E4E5B1}">
      <dgm:prSet/>
      <dgm:spPr/>
      <dgm:t>
        <a:bodyPr/>
        <a:lstStyle/>
        <a:p>
          <a:endParaRPr lang="nl-BE" sz="2200"/>
        </a:p>
      </dgm:t>
    </dgm:pt>
    <dgm:pt modelId="{2618F2FB-A972-46E3-B6D9-1E7BAA9B993E}" type="sibTrans" cxnId="{3B374C89-9754-4C81-AF1E-9A2B48E4E5B1}">
      <dgm:prSet/>
      <dgm:spPr/>
      <dgm:t>
        <a:bodyPr/>
        <a:lstStyle/>
        <a:p>
          <a:endParaRPr lang="nl-BE" sz="2200"/>
        </a:p>
      </dgm:t>
    </dgm:pt>
    <dgm:pt modelId="{81CA6202-3A70-44BD-82CF-9BF7E6CE96FA}">
      <dgm:prSet phldrT="[Text]" custT="1"/>
      <dgm:spPr/>
      <dgm:t>
        <a:bodyPr/>
        <a:lstStyle/>
        <a:p>
          <a:r>
            <a:rPr lang="en-US" sz="2200" dirty="0"/>
            <a:t>76 % </a:t>
          </a:r>
          <a:r>
            <a:rPr lang="en-US" sz="2200" dirty="0" err="1"/>
            <a:t>opgevangen</a:t>
          </a:r>
          <a:r>
            <a:rPr lang="en-US" sz="2200" dirty="0"/>
            <a:t> door </a:t>
          </a:r>
          <a:r>
            <a:rPr lang="en-US" sz="2200" dirty="0" err="1"/>
            <a:t>spiegels</a:t>
          </a:r>
          <a:endParaRPr lang="nl-BE" sz="2200" dirty="0"/>
        </a:p>
      </dgm:t>
    </dgm:pt>
    <dgm:pt modelId="{CB8C808F-1B30-4C2D-86A9-89F962809308}" type="parTrans" cxnId="{9A093E8C-B120-4A0D-80CE-DFBDDAF74EB8}">
      <dgm:prSet/>
      <dgm:spPr/>
      <dgm:t>
        <a:bodyPr/>
        <a:lstStyle/>
        <a:p>
          <a:endParaRPr lang="nl-BE" sz="2200"/>
        </a:p>
      </dgm:t>
    </dgm:pt>
    <dgm:pt modelId="{5B526E64-5CDE-430E-8406-000199D722C2}" type="sibTrans" cxnId="{9A093E8C-B120-4A0D-80CE-DFBDDAF74EB8}">
      <dgm:prSet/>
      <dgm:spPr/>
      <dgm:t>
        <a:bodyPr/>
        <a:lstStyle/>
        <a:p>
          <a:endParaRPr lang="nl-BE" sz="2200"/>
        </a:p>
      </dgm:t>
    </dgm:pt>
    <dgm:pt modelId="{C7171C40-540C-472F-B3F3-44FB5712A182}">
      <dgm:prSet phldrT="[Text]" custT="1"/>
      <dgm:spPr/>
      <dgm:t>
        <a:bodyPr/>
        <a:lstStyle/>
        <a:p>
          <a:r>
            <a:rPr lang="en-US" sz="2200" dirty="0"/>
            <a:t>68 % </a:t>
          </a:r>
          <a:r>
            <a:rPr lang="en-US" sz="2200" dirty="0" err="1"/>
            <a:t>omgezet</a:t>
          </a:r>
          <a:r>
            <a:rPr lang="en-US" sz="2200" dirty="0"/>
            <a:t> </a:t>
          </a:r>
          <a:r>
            <a:rPr lang="en-US" sz="2200" dirty="0" err="1"/>
            <a:t>naar</a:t>
          </a:r>
          <a:r>
            <a:rPr lang="en-US" sz="2200" dirty="0"/>
            <a:t> </a:t>
          </a:r>
          <a:r>
            <a:rPr lang="en-US" sz="2200" dirty="0" err="1"/>
            <a:t>thermische</a:t>
          </a:r>
          <a:r>
            <a:rPr lang="en-US" sz="2200" dirty="0"/>
            <a:t> </a:t>
          </a:r>
          <a:r>
            <a:rPr lang="en-US" sz="2200" dirty="0" err="1"/>
            <a:t>energie</a:t>
          </a:r>
          <a:endParaRPr lang="nl-BE" sz="2200" dirty="0"/>
        </a:p>
      </dgm:t>
    </dgm:pt>
    <dgm:pt modelId="{EC9B35B3-7985-4F4D-8A78-B81EFBC1577B}" type="parTrans" cxnId="{AE8192A4-8789-4361-AA06-4F52CF8E9456}">
      <dgm:prSet/>
      <dgm:spPr/>
      <dgm:t>
        <a:bodyPr/>
        <a:lstStyle/>
        <a:p>
          <a:endParaRPr lang="nl-BE" sz="2200"/>
        </a:p>
      </dgm:t>
    </dgm:pt>
    <dgm:pt modelId="{93A0F38D-DBB4-4D50-87C4-99E1E4BB4CC6}" type="sibTrans" cxnId="{AE8192A4-8789-4361-AA06-4F52CF8E9456}">
      <dgm:prSet/>
      <dgm:spPr/>
      <dgm:t>
        <a:bodyPr/>
        <a:lstStyle/>
        <a:p>
          <a:endParaRPr lang="nl-BE" sz="2200"/>
        </a:p>
      </dgm:t>
    </dgm:pt>
    <dgm:pt modelId="{7CC259DB-BCEE-48DE-95D0-368D7F69EB0B}">
      <dgm:prSet/>
      <dgm:spPr/>
      <dgm:t>
        <a:bodyPr/>
        <a:lstStyle/>
        <a:p>
          <a:r>
            <a:rPr lang="en-US" dirty="0"/>
            <a:t>1 hectare: 7000 ton </a:t>
          </a:r>
          <a:r>
            <a:rPr lang="en-US" dirty="0" err="1"/>
            <a:t>stoom</a:t>
          </a:r>
          <a:r>
            <a:rPr lang="en-US" dirty="0"/>
            <a:t> per </a:t>
          </a:r>
          <a:r>
            <a:rPr lang="en-US" dirty="0" err="1"/>
            <a:t>jaar</a:t>
          </a:r>
          <a:endParaRPr lang="nl-BE" dirty="0"/>
        </a:p>
      </dgm:t>
    </dgm:pt>
    <dgm:pt modelId="{0AB518DA-1C48-4288-AACA-1EB6DA0B3F84}" type="parTrans" cxnId="{CFB4BC69-080A-4E8D-86B9-7597F735CA91}">
      <dgm:prSet/>
      <dgm:spPr/>
      <dgm:t>
        <a:bodyPr/>
        <a:lstStyle/>
        <a:p>
          <a:endParaRPr lang="nl-BE"/>
        </a:p>
      </dgm:t>
    </dgm:pt>
    <dgm:pt modelId="{C8AD10BE-EA82-461C-88B0-A2251F41E482}" type="sibTrans" cxnId="{CFB4BC69-080A-4E8D-86B9-7597F735CA91}">
      <dgm:prSet/>
      <dgm:spPr/>
      <dgm:t>
        <a:bodyPr/>
        <a:lstStyle/>
        <a:p>
          <a:endParaRPr lang="nl-BE"/>
        </a:p>
      </dgm:t>
    </dgm:pt>
    <dgm:pt modelId="{9BBE9F24-2091-42D4-9971-94113DF20F4E}" type="pres">
      <dgm:prSet presAssocID="{FEF92E58-0675-44CB-BFEC-A610C61B3C84}" presName="Name0" presStyleCnt="0">
        <dgm:presLayoutVars>
          <dgm:chMax val="11"/>
          <dgm:chPref val="11"/>
          <dgm:dir/>
          <dgm:resizeHandles/>
        </dgm:presLayoutVars>
      </dgm:prSet>
      <dgm:spPr/>
    </dgm:pt>
    <dgm:pt modelId="{BE0A9F31-C59D-4795-82A1-33756EF7456B}" type="pres">
      <dgm:prSet presAssocID="{7CC259DB-BCEE-48DE-95D0-368D7F69EB0B}" presName="Accent4" presStyleCnt="0"/>
      <dgm:spPr/>
    </dgm:pt>
    <dgm:pt modelId="{016A4BF2-0FC4-4B2A-B3B9-92F2CDF79D3D}" type="pres">
      <dgm:prSet presAssocID="{7CC259DB-BCEE-48DE-95D0-368D7F69EB0B}" presName="Accent" presStyleLbl="node1" presStyleIdx="0" presStyleCnt="4"/>
      <dgm:spPr/>
    </dgm:pt>
    <dgm:pt modelId="{E3E6175B-F2E2-4361-98D2-8E0CAD92D13C}" type="pres">
      <dgm:prSet presAssocID="{7CC259DB-BCEE-48DE-95D0-368D7F69EB0B}" presName="ParentBackground4" presStyleCnt="0"/>
      <dgm:spPr/>
    </dgm:pt>
    <dgm:pt modelId="{5574B025-CAA6-487E-AA97-586D8CDFCA31}" type="pres">
      <dgm:prSet presAssocID="{7CC259DB-BCEE-48DE-95D0-368D7F69EB0B}" presName="ParentBackground" presStyleLbl="fgAcc1" presStyleIdx="0" presStyleCnt="4"/>
      <dgm:spPr/>
    </dgm:pt>
    <dgm:pt modelId="{F0712185-F298-41F4-9F75-8695D2011BB1}" type="pres">
      <dgm:prSet presAssocID="{7CC259DB-BCEE-48DE-95D0-368D7F69EB0B}" presName="Parent4" presStyleLbl="revTx" presStyleIdx="0" presStyleCnt="0">
        <dgm:presLayoutVars>
          <dgm:chMax val="1"/>
          <dgm:chPref val="1"/>
          <dgm:bulletEnabled val="1"/>
        </dgm:presLayoutVars>
      </dgm:prSet>
      <dgm:spPr/>
    </dgm:pt>
    <dgm:pt modelId="{13C9B6F3-DE93-4E7E-BC1F-B87E607D46E5}" type="pres">
      <dgm:prSet presAssocID="{C7171C40-540C-472F-B3F3-44FB5712A182}" presName="Accent3" presStyleCnt="0"/>
      <dgm:spPr/>
    </dgm:pt>
    <dgm:pt modelId="{A044BD3C-F5DC-4037-9D6F-975503F76FF8}" type="pres">
      <dgm:prSet presAssocID="{C7171C40-540C-472F-B3F3-44FB5712A182}" presName="Accent" presStyleLbl="node1" presStyleIdx="1" presStyleCnt="4"/>
      <dgm:spPr/>
    </dgm:pt>
    <dgm:pt modelId="{D1DED44B-42AC-4ADD-90A5-445BB1465A40}" type="pres">
      <dgm:prSet presAssocID="{C7171C40-540C-472F-B3F3-44FB5712A182}" presName="ParentBackground3" presStyleCnt="0"/>
      <dgm:spPr/>
    </dgm:pt>
    <dgm:pt modelId="{A35D8F30-D6B2-4200-B47F-14B193361BB0}" type="pres">
      <dgm:prSet presAssocID="{C7171C40-540C-472F-B3F3-44FB5712A182}" presName="ParentBackground" presStyleLbl="fgAcc1" presStyleIdx="1" presStyleCnt="4"/>
      <dgm:spPr/>
    </dgm:pt>
    <dgm:pt modelId="{019C885A-F65E-42A9-AA66-1FB8327AC5CC}" type="pres">
      <dgm:prSet presAssocID="{C7171C40-540C-472F-B3F3-44FB5712A182}" presName="Parent3" presStyleLbl="revTx" presStyleIdx="0" presStyleCnt="0">
        <dgm:presLayoutVars>
          <dgm:chMax val="1"/>
          <dgm:chPref val="1"/>
          <dgm:bulletEnabled val="1"/>
        </dgm:presLayoutVars>
      </dgm:prSet>
      <dgm:spPr/>
    </dgm:pt>
    <dgm:pt modelId="{F3A8CCD4-793F-4D0F-BDDA-844A29AE3555}" type="pres">
      <dgm:prSet presAssocID="{81CA6202-3A70-44BD-82CF-9BF7E6CE96FA}" presName="Accent2" presStyleCnt="0"/>
      <dgm:spPr/>
    </dgm:pt>
    <dgm:pt modelId="{F4E9E064-8D52-438A-B747-731C1B234358}" type="pres">
      <dgm:prSet presAssocID="{81CA6202-3A70-44BD-82CF-9BF7E6CE96FA}" presName="Accent" presStyleLbl="node1" presStyleIdx="2" presStyleCnt="4"/>
      <dgm:spPr/>
    </dgm:pt>
    <dgm:pt modelId="{FF1E2AF0-4174-4978-8AB8-16D46CDD2F5F}" type="pres">
      <dgm:prSet presAssocID="{81CA6202-3A70-44BD-82CF-9BF7E6CE96FA}" presName="ParentBackground2" presStyleCnt="0"/>
      <dgm:spPr/>
    </dgm:pt>
    <dgm:pt modelId="{3A751C3A-ADCE-4894-A3DF-99C66F399830}" type="pres">
      <dgm:prSet presAssocID="{81CA6202-3A70-44BD-82CF-9BF7E6CE96FA}" presName="ParentBackground" presStyleLbl="fgAcc1" presStyleIdx="2" presStyleCnt="4"/>
      <dgm:spPr/>
    </dgm:pt>
    <dgm:pt modelId="{97D8F14F-731C-4862-A712-78760DAEA86B}" type="pres">
      <dgm:prSet presAssocID="{81CA6202-3A70-44BD-82CF-9BF7E6CE96FA}" presName="Parent2" presStyleLbl="revTx" presStyleIdx="0" presStyleCnt="0">
        <dgm:presLayoutVars>
          <dgm:chMax val="1"/>
          <dgm:chPref val="1"/>
          <dgm:bulletEnabled val="1"/>
        </dgm:presLayoutVars>
      </dgm:prSet>
      <dgm:spPr/>
    </dgm:pt>
    <dgm:pt modelId="{FD1E2087-8201-4471-B787-E1E85B71C620}" type="pres">
      <dgm:prSet presAssocID="{AECACBA5-28E6-4AA5-91F1-BCD608F085B2}" presName="Accent1" presStyleCnt="0"/>
      <dgm:spPr/>
    </dgm:pt>
    <dgm:pt modelId="{5621E4B6-95AF-49F1-870B-41F817CB4BF1}" type="pres">
      <dgm:prSet presAssocID="{AECACBA5-28E6-4AA5-91F1-BCD608F085B2}" presName="Accent" presStyleLbl="node1" presStyleIdx="3" presStyleCnt="4"/>
      <dgm:spPr/>
    </dgm:pt>
    <dgm:pt modelId="{5E949D63-1930-4C6E-8A49-78399D2BD6FB}" type="pres">
      <dgm:prSet presAssocID="{AECACBA5-28E6-4AA5-91F1-BCD608F085B2}" presName="ParentBackground1" presStyleCnt="0"/>
      <dgm:spPr/>
    </dgm:pt>
    <dgm:pt modelId="{3DF96097-344C-4F95-8BC3-14CB0CC76375}" type="pres">
      <dgm:prSet presAssocID="{AECACBA5-28E6-4AA5-91F1-BCD608F085B2}" presName="ParentBackground" presStyleLbl="fgAcc1" presStyleIdx="3" presStyleCnt="4"/>
      <dgm:spPr/>
    </dgm:pt>
    <dgm:pt modelId="{241337E2-F1DE-4969-9F60-FEE4F198FC04}" type="pres">
      <dgm:prSet presAssocID="{AECACBA5-28E6-4AA5-91F1-BCD608F085B2}" presName="Parent1" presStyleLbl="revTx" presStyleIdx="0" presStyleCnt="0">
        <dgm:presLayoutVars>
          <dgm:chMax val="1"/>
          <dgm:chPref val="1"/>
          <dgm:bulletEnabled val="1"/>
        </dgm:presLayoutVars>
      </dgm:prSet>
      <dgm:spPr/>
    </dgm:pt>
  </dgm:ptLst>
  <dgm:cxnLst>
    <dgm:cxn modelId="{ACC7FF32-6B04-4D94-AD6D-0766089C63DD}" type="presOf" srcId="{FEF92E58-0675-44CB-BFEC-A610C61B3C84}" destId="{9BBE9F24-2091-42D4-9971-94113DF20F4E}" srcOrd="0" destOrd="0" presId="urn:microsoft.com/office/officeart/2011/layout/CircleProcess"/>
    <dgm:cxn modelId="{E1504A5C-0310-4720-8C40-F2E2B305429C}" type="presOf" srcId="{7CC259DB-BCEE-48DE-95D0-368D7F69EB0B}" destId="{5574B025-CAA6-487E-AA97-586D8CDFCA31}" srcOrd="0" destOrd="0" presId="urn:microsoft.com/office/officeart/2011/layout/CircleProcess"/>
    <dgm:cxn modelId="{8A786246-8D6F-4493-9267-5CF24FB34F37}" type="presOf" srcId="{AECACBA5-28E6-4AA5-91F1-BCD608F085B2}" destId="{3DF96097-344C-4F95-8BC3-14CB0CC76375}" srcOrd="0" destOrd="0" presId="urn:microsoft.com/office/officeart/2011/layout/CircleProcess"/>
    <dgm:cxn modelId="{CFB4BC69-080A-4E8D-86B9-7597F735CA91}" srcId="{FEF92E58-0675-44CB-BFEC-A610C61B3C84}" destId="{7CC259DB-BCEE-48DE-95D0-368D7F69EB0B}" srcOrd="3" destOrd="0" parTransId="{0AB518DA-1C48-4288-AACA-1EB6DA0B3F84}" sibTransId="{C8AD10BE-EA82-461C-88B0-A2251F41E482}"/>
    <dgm:cxn modelId="{D68F946E-56A3-4B11-86EA-04A7F1FD7B9C}" type="presOf" srcId="{AECACBA5-28E6-4AA5-91F1-BCD608F085B2}" destId="{241337E2-F1DE-4969-9F60-FEE4F198FC04}" srcOrd="1" destOrd="0" presId="urn:microsoft.com/office/officeart/2011/layout/CircleProcess"/>
    <dgm:cxn modelId="{83CC9782-7DC0-41F4-8AF1-741B9E9BDD5F}" type="presOf" srcId="{81CA6202-3A70-44BD-82CF-9BF7E6CE96FA}" destId="{97D8F14F-731C-4862-A712-78760DAEA86B}" srcOrd="1" destOrd="0" presId="urn:microsoft.com/office/officeart/2011/layout/CircleProcess"/>
    <dgm:cxn modelId="{BB6DD183-74D7-4A27-A99C-684A6E1C9913}" type="presOf" srcId="{7CC259DB-BCEE-48DE-95D0-368D7F69EB0B}" destId="{F0712185-F298-41F4-9F75-8695D2011BB1}" srcOrd="1" destOrd="0" presId="urn:microsoft.com/office/officeart/2011/layout/CircleProcess"/>
    <dgm:cxn modelId="{3B374C89-9754-4C81-AF1E-9A2B48E4E5B1}" srcId="{FEF92E58-0675-44CB-BFEC-A610C61B3C84}" destId="{AECACBA5-28E6-4AA5-91F1-BCD608F085B2}" srcOrd="0" destOrd="0" parTransId="{99F634C6-8224-41DE-BBC6-FE81C76AEAC4}" sibTransId="{2618F2FB-A972-46E3-B6D9-1E7BAA9B993E}"/>
    <dgm:cxn modelId="{9A093E8C-B120-4A0D-80CE-DFBDDAF74EB8}" srcId="{FEF92E58-0675-44CB-BFEC-A610C61B3C84}" destId="{81CA6202-3A70-44BD-82CF-9BF7E6CE96FA}" srcOrd="1" destOrd="0" parTransId="{CB8C808F-1B30-4C2D-86A9-89F962809308}" sibTransId="{5B526E64-5CDE-430E-8406-000199D722C2}"/>
    <dgm:cxn modelId="{AE8192A4-8789-4361-AA06-4F52CF8E9456}" srcId="{FEF92E58-0675-44CB-BFEC-A610C61B3C84}" destId="{C7171C40-540C-472F-B3F3-44FB5712A182}" srcOrd="2" destOrd="0" parTransId="{EC9B35B3-7985-4F4D-8A78-B81EFBC1577B}" sibTransId="{93A0F38D-DBB4-4D50-87C4-99E1E4BB4CC6}"/>
    <dgm:cxn modelId="{1D6A19B3-C052-4440-AA08-3CA742E961A7}" type="presOf" srcId="{C7171C40-540C-472F-B3F3-44FB5712A182}" destId="{019C885A-F65E-42A9-AA66-1FB8327AC5CC}" srcOrd="1" destOrd="0" presId="urn:microsoft.com/office/officeart/2011/layout/CircleProcess"/>
    <dgm:cxn modelId="{2A15FABA-8403-4F45-845D-1542FCE5F172}" type="presOf" srcId="{81CA6202-3A70-44BD-82CF-9BF7E6CE96FA}" destId="{3A751C3A-ADCE-4894-A3DF-99C66F399830}" srcOrd="0" destOrd="0" presId="urn:microsoft.com/office/officeart/2011/layout/CircleProcess"/>
    <dgm:cxn modelId="{A2363DCE-5062-498B-B3B8-670B424498B2}" type="presOf" srcId="{C7171C40-540C-472F-B3F3-44FB5712A182}" destId="{A35D8F30-D6B2-4200-B47F-14B193361BB0}" srcOrd="0" destOrd="0" presId="urn:microsoft.com/office/officeart/2011/layout/CircleProcess"/>
    <dgm:cxn modelId="{20C3A893-E229-4CA6-8C8D-EF34D1765669}" type="presParOf" srcId="{9BBE9F24-2091-42D4-9971-94113DF20F4E}" destId="{BE0A9F31-C59D-4795-82A1-33756EF7456B}" srcOrd="0" destOrd="0" presId="urn:microsoft.com/office/officeart/2011/layout/CircleProcess"/>
    <dgm:cxn modelId="{78D1EE2C-2A9A-46CF-87D1-ADFC88968FFA}" type="presParOf" srcId="{BE0A9F31-C59D-4795-82A1-33756EF7456B}" destId="{016A4BF2-0FC4-4B2A-B3B9-92F2CDF79D3D}" srcOrd="0" destOrd="0" presId="urn:microsoft.com/office/officeart/2011/layout/CircleProcess"/>
    <dgm:cxn modelId="{246BD73F-5022-43D5-B2FD-CCA18E0AAD36}" type="presParOf" srcId="{9BBE9F24-2091-42D4-9971-94113DF20F4E}" destId="{E3E6175B-F2E2-4361-98D2-8E0CAD92D13C}" srcOrd="1" destOrd="0" presId="urn:microsoft.com/office/officeart/2011/layout/CircleProcess"/>
    <dgm:cxn modelId="{BBB2ADDB-8B19-4214-B8BE-83F141CDB16F}" type="presParOf" srcId="{E3E6175B-F2E2-4361-98D2-8E0CAD92D13C}" destId="{5574B025-CAA6-487E-AA97-586D8CDFCA31}" srcOrd="0" destOrd="0" presId="urn:microsoft.com/office/officeart/2011/layout/CircleProcess"/>
    <dgm:cxn modelId="{31DD6D06-33E3-4997-A0CB-5FB9EDD8C7D6}" type="presParOf" srcId="{9BBE9F24-2091-42D4-9971-94113DF20F4E}" destId="{F0712185-F298-41F4-9F75-8695D2011BB1}" srcOrd="2" destOrd="0" presId="urn:microsoft.com/office/officeart/2011/layout/CircleProcess"/>
    <dgm:cxn modelId="{FA22F925-D687-4280-90E5-2A1D1F84A805}" type="presParOf" srcId="{9BBE9F24-2091-42D4-9971-94113DF20F4E}" destId="{13C9B6F3-DE93-4E7E-BC1F-B87E607D46E5}" srcOrd="3" destOrd="0" presId="urn:microsoft.com/office/officeart/2011/layout/CircleProcess"/>
    <dgm:cxn modelId="{2BEB0662-4E97-4130-96BD-8A6CF433FEB8}" type="presParOf" srcId="{13C9B6F3-DE93-4E7E-BC1F-B87E607D46E5}" destId="{A044BD3C-F5DC-4037-9D6F-975503F76FF8}" srcOrd="0" destOrd="0" presId="urn:microsoft.com/office/officeart/2011/layout/CircleProcess"/>
    <dgm:cxn modelId="{0D693DD6-B48E-4C72-8615-D2A6818D068E}" type="presParOf" srcId="{9BBE9F24-2091-42D4-9971-94113DF20F4E}" destId="{D1DED44B-42AC-4ADD-90A5-445BB1465A40}" srcOrd="4" destOrd="0" presId="urn:microsoft.com/office/officeart/2011/layout/CircleProcess"/>
    <dgm:cxn modelId="{FEFB960E-D8D9-4869-9461-242C2BA8F9D0}" type="presParOf" srcId="{D1DED44B-42AC-4ADD-90A5-445BB1465A40}" destId="{A35D8F30-D6B2-4200-B47F-14B193361BB0}" srcOrd="0" destOrd="0" presId="urn:microsoft.com/office/officeart/2011/layout/CircleProcess"/>
    <dgm:cxn modelId="{03E92781-0586-492D-90E2-11AF07D49977}" type="presParOf" srcId="{9BBE9F24-2091-42D4-9971-94113DF20F4E}" destId="{019C885A-F65E-42A9-AA66-1FB8327AC5CC}" srcOrd="5" destOrd="0" presId="urn:microsoft.com/office/officeart/2011/layout/CircleProcess"/>
    <dgm:cxn modelId="{FDAD825C-C26A-4AF5-9789-D43F95FD53D9}" type="presParOf" srcId="{9BBE9F24-2091-42D4-9971-94113DF20F4E}" destId="{F3A8CCD4-793F-4D0F-BDDA-844A29AE3555}" srcOrd="6" destOrd="0" presId="urn:microsoft.com/office/officeart/2011/layout/CircleProcess"/>
    <dgm:cxn modelId="{CE8FB061-5B34-4998-B07A-E04EACB480E5}" type="presParOf" srcId="{F3A8CCD4-793F-4D0F-BDDA-844A29AE3555}" destId="{F4E9E064-8D52-438A-B747-731C1B234358}" srcOrd="0" destOrd="0" presId="urn:microsoft.com/office/officeart/2011/layout/CircleProcess"/>
    <dgm:cxn modelId="{8A9F3665-5E8C-4BD9-B25B-D43E3A7B1C9C}" type="presParOf" srcId="{9BBE9F24-2091-42D4-9971-94113DF20F4E}" destId="{FF1E2AF0-4174-4978-8AB8-16D46CDD2F5F}" srcOrd="7" destOrd="0" presId="urn:microsoft.com/office/officeart/2011/layout/CircleProcess"/>
    <dgm:cxn modelId="{0D0A4B67-DCC3-4982-80B2-D1B978EC1658}" type="presParOf" srcId="{FF1E2AF0-4174-4978-8AB8-16D46CDD2F5F}" destId="{3A751C3A-ADCE-4894-A3DF-99C66F399830}" srcOrd="0" destOrd="0" presId="urn:microsoft.com/office/officeart/2011/layout/CircleProcess"/>
    <dgm:cxn modelId="{0C1BC884-A786-4E92-8D28-64AD97145D34}" type="presParOf" srcId="{9BBE9F24-2091-42D4-9971-94113DF20F4E}" destId="{97D8F14F-731C-4862-A712-78760DAEA86B}" srcOrd="8" destOrd="0" presId="urn:microsoft.com/office/officeart/2011/layout/CircleProcess"/>
    <dgm:cxn modelId="{7D596516-101D-4FDA-A211-6E9C2EFDB315}" type="presParOf" srcId="{9BBE9F24-2091-42D4-9971-94113DF20F4E}" destId="{FD1E2087-8201-4471-B787-E1E85B71C620}" srcOrd="9" destOrd="0" presId="urn:microsoft.com/office/officeart/2011/layout/CircleProcess"/>
    <dgm:cxn modelId="{6B097024-536D-4293-BDCD-BEB60DACC347}" type="presParOf" srcId="{FD1E2087-8201-4471-B787-E1E85B71C620}" destId="{5621E4B6-95AF-49F1-870B-41F817CB4BF1}" srcOrd="0" destOrd="0" presId="urn:microsoft.com/office/officeart/2011/layout/CircleProcess"/>
    <dgm:cxn modelId="{BADE6CA0-CB6B-42B3-A7AD-2912F0A2AF41}" type="presParOf" srcId="{9BBE9F24-2091-42D4-9971-94113DF20F4E}" destId="{5E949D63-1930-4C6E-8A49-78399D2BD6FB}" srcOrd="10" destOrd="0" presId="urn:microsoft.com/office/officeart/2011/layout/CircleProcess"/>
    <dgm:cxn modelId="{7CEEE422-A4A0-4564-828B-C927933EEF8B}" type="presParOf" srcId="{5E949D63-1930-4C6E-8A49-78399D2BD6FB}" destId="{3DF96097-344C-4F95-8BC3-14CB0CC76375}" srcOrd="0" destOrd="0" presId="urn:microsoft.com/office/officeart/2011/layout/CircleProcess"/>
    <dgm:cxn modelId="{538865EA-8D2C-4FAE-9960-0012BB9B5833}" type="presParOf" srcId="{9BBE9F24-2091-42D4-9971-94113DF20F4E}" destId="{241337E2-F1DE-4969-9F60-FEE4F198FC04}" srcOrd="11"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E98609C-DEA0-4AA7-BC00-D32BA6932951}" type="doc">
      <dgm:prSet loTypeId="urn:microsoft.com/office/officeart/2009/3/layout/PlusandMinus" loCatId="relationship" qsTypeId="urn:microsoft.com/office/officeart/2005/8/quickstyle/simple1" qsCatId="simple" csTypeId="urn:microsoft.com/office/officeart/2005/8/colors/accent1_2" csCatId="accent1" phldr="1"/>
      <dgm:spPr/>
      <dgm:t>
        <a:bodyPr/>
        <a:lstStyle/>
        <a:p>
          <a:endParaRPr lang="nl-BE"/>
        </a:p>
      </dgm:t>
    </dgm:pt>
    <dgm:pt modelId="{7A7474E4-8F93-4791-B839-B2D7DD227FC0}">
      <dgm:prSet phldrT="[Text]" custT="1"/>
      <dgm:spPr/>
      <dgm:t>
        <a:bodyPr/>
        <a:lstStyle/>
        <a:p>
          <a:pPr algn="l">
            <a:buNone/>
          </a:pPr>
          <a:r>
            <a:rPr lang="en-US" sz="3200" dirty="0"/>
            <a:t>+ </a:t>
          </a:r>
          <a:r>
            <a:rPr lang="en-US" sz="3200" dirty="0" err="1"/>
            <a:t>Lage</a:t>
          </a:r>
          <a:r>
            <a:rPr lang="en-US" sz="3200" dirty="0"/>
            <a:t> </a:t>
          </a:r>
          <a:r>
            <a:rPr lang="nl-BE" sz="3200" noProof="0" dirty="0"/>
            <a:t>operationele kost</a:t>
          </a:r>
        </a:p>
        <a:p>
          <a:pPr algn="l">
            <a:buNone/>
          </a:pPr>
          <a:endParaRPr lang="nl-BE" sz="3200" noProof="0" dirty="0"/>
        </a:p>
        <a:p>
          <a:pPr algn="l">
            <a:buNone/>
          </a:pPr>
          <a:r>
            <a:rPr lang="nl-BE" sz="3200" noProof="0" dirty="0"/>
            <a:t>+ </a:t>
          </a:r>
          <a:r>
            <a:rPr lang="en-US" sz="3200" dirty="0" err="1"/>
            <a:t>Hoge</a:t>
          </a:r>
          <a:r>
            <a:rPr lang="en-US" sz="3200" dirty="0"/>
            <a:t> </a:t>
          </a:r>
          <a:r>
            <a:rPr lang="nl-BE" sz="3200" noProof="0" dirty="0"/>
            <a:t>drukken/temperaturen bereikbaar</a:t>
          </a:r>
        </a:p>
        <a:p>
          <a:pPr algn="l">
            <a:buNone/>
          </a:pPr>
          <a:endParaRPr lang="nl-BE" sz="3200" noProof="0" dirty="0"/>
        </a:p>
        <a:p>
          <a:pPr algn="l">
            <a:buNone/>
          </a:pPr>
          <a:r>
            <a:rPr lang="nl-BE" sz="3200" noProof="0" dirty="0"/>
            <a:t>+ </a:t>
          </a:r>
          <a:r>
            <a:rPr lang="en-US" sz="3200" dirty="0"/>
            <a:t>25 </a:t>
          </a:r>
          <a:r>
            <a:rPr lang="nl-BE" sz="3200" noProof="0" dirty="0"/>
            <a:t>jaar inzetbaar zonder rendementsverlies</a:t>
          </a:r>
          <a:endParaRPr lang="nl-BE" sz="3200" dirty="0"/>
        </a:p>
      </dgm:t>
    </dgm:pt>
    <dgm:pt modelId="{6477E9EF-2D02-4E32-B071-65B2CD693EE2}" type="parTrans" cxnId="{C9334BDF-54CA-442D-B32E-24F0A0164FD4}">
      <dgm:prSet/>
      <dgm:spPr/>
      <dgm:t>
        <a:bodyPr/>
        <a:lstStyle/>
        <a:p>
          <a:endParaRPr lang="nl-BE"/>
        </a:p>
      </dgm:t>
    </dgm:pt>
    <dgm:pt modelId="{B538E3D3-1C87-475D-BD54-2A43310E5ED3}" type="sibTrans" cxnId="{C9334BDF-54CA-442D-B32E-24F0A0164FD4}">
      <dgm:prSet/>
      <dgm:spPr/>
      <dgm:t>
        <a:bodyPr/>
        <a:lstStyle/>
        <a:p>
          <a:endParaRPr lang="nl-BE"/>
        </a:p>
      </dgm:t>
    </dgm:pt>
    <dgm:pt modelId="{A16D0AD0-C1C9-4C4D-9046-740CBCAB495C}">
      <dgm:prSet phldrT="[Text]" custT="1"/>
      <dgm:spPr/>
      <dgm:t>
        <a:bodyPr/>
        <a:lstStyle/>
        <a:p>
          <a:pPr>
            <a:buNone/>
          </a:pPr>
          <a:endParaRPr lang="en-US" sz="5400" dirty="0"/>
        </a:p>
      </dgm:t>
    </dgm:pt>
    <dgm:pt modelId="{EA4B5175-F65C-4115-877F-D443CB1B080B}" type="parTrans" cxnId="{76E4E7E6-0EDE-48EB-83E9-7BC89E7A3E6C}">
      <dgm:prSet/>
      <dgm:spPr/>
      <dgm:t>
        <a:bodyPr/>
        <a:lstStyle/>
        <a:p>
          <a:endParaRPr lang="nl-BE"/>
        </a:p>
      </dgm:t>
    </dgm:pt>
    <dgm:pt modelId="{802003CB-4A90-4195-B7D0-0DDA37BCC9CB}" type="sibTrans" cxnId="{76E4E7E6-0EDE-48EB-83E9-7BC89E7A3E6C}">
      <dgm:prSet/>
      <dgm:spPr/>
      <dgm:t>
        <a:bodyPr/>
        <a:lstStyle/>
        <a:p>
          <a:endParaRPr lang="nl-BE"/>
        </a:p>
      </dgm:t>
    </dgm:pt>
    <dgm:pt modelId="{93D0DC30-1D66-4480-B44D-C89BE7CC4601}">
      <dgm:prSet custT="1"/>
      <dgm:spPr/>
      <dgm:t>
        <a:bodyPr/>
        <a:lstStyle/>
        <a:p>
          <a:pPr algn="l">
            <a:buNone/>
          </a:pPr>
          <a:endParaRPr lang="nl-BE" sz="4800" dirty="0"/>
        </a:p>
      </dgm:t>
    </dgm:pt>
    <dgm:pt modelId="{B26F41D8-1063-4900-86CF-F46323A5253B}" type="parTrans" cxnId="{72E44E3E-BD54-4EA2-8297-87A0B59D952A}">
      <dgm:prSet/>
      <dgm:spPr/>
      <dgm:t>
        <a:bodyPr/>
        <a:lstStyle/>
        <a:p>
          <a:endParaRPr lang="nl-BE"/>
        </a:p>
      </dgm:t>
    </dgm:pt>
    <dgm:pt modelId="{1A1BFC87-112A-4F84-946B-FF51F96E8E35}" type="sibTrans" cxnId="{72E44E3E-BD54-4EA2-8297-87A0B59D952A}">
      <dgm:prSet/>
      <dgm:spPr/>
      <dgm:t>
        <a:bodyPr/>
        <a:lstStyle/>
        <a:p>
          <a:endParaRPr lang="nl-BE"/>
        </a:p>
      </dgm:t>
    </dgm:pt>
    <dgm:pt modelId="{3F73DB7A-EE14-4B7E-85B5-489897EDFDB0}">
      <dgm:prSet custT="1"/>
      <dgm:spPr/>
      <dgm:t>
        <a:bodyPr/>
        <a:lstStyle/>
        <a:p>
          <a:pPr>
            <a:buFontTx/>
            <a:buBlip>
              <a:blip xmlns:r="http://schemas.openxmlformats.org/officeDocument/2006/relationships" r:embed="rId1">
                <a:extLst>
                  <a:ext uri="{96DAC541-7B7A-43D3-8B79-37D633B846F1}">
                    <asvg:svgBlip xmlns:asvg="http://schemas.microsoft.com/office/drawing/2016/SVG/main" r:embed="rId2"/>
                  </a:ext>
                </a:extLst>
              </a:blip>
            </a:buBlip>
          </a:pPr>
          <a:r>
            <a:rPr lang="en-US" sz="3200" dirty="0"/>
            <a:t>Hoge </a:t>
          </a:r>
          <a:r>
            <a:rPr lang="nl-BE" sz="3200" noProof="0" dirty="0"/>
            <a:t>investeringskost</a:t>
          </a:r>
        </a:p>
      </dgm:t>
    </dgm:pt>
    <dgm:pt modelId="{D0972D4A-FC51-4A0D-8E00-D65DC13775B1}" type="parTrans" cxnId="{D4D03DE6-9369-4440-A26D-E6AB57287BC1}">
      <dgm:prSet/>
      <dgm:spPr/>
      <dgm:t>
        <a:bodyPr/>
        <a:lstStyle/>
        <a:p>
          <a:endParaRPr lang="nl-BE"/>
        </a:p>
      </dgm:t>
    </dgm:pt>
    <dgm:pt modelId="{AC37E033-5805-462D-AE80-B5E66DFD5AF3}" type="sibTrans" cxnId="{D4D03DE6-9369-4440-A26D-E6AB57287BC1}">
      <dgm:prSet/>
      <dgm:spPr/>
      <dgm:t>
        <a:bodyPr/>
        <a:lstStyle/>
        <a:p>
          <a:endParaRPr lang="nl-BE"/>
        </a:p>
      </dgm:t>
    </dgm:pt>
    <dgm:pt modelId="{CCA8AC80-4284-488A-8663-947E986804F4}">
      <dgm:prSet custT="1"/>
      <dgm:spPr/>
      <dgm:t>
        <a:bodyPr/>
        <a:lstStyle/>
        <a:p>
          <a:pPr>
            <a:buFontTx/>
            <a:buBlip>
              <a:blip xmlns:r="http://schemas.openxmlformats.org/officeDocument/2006/relationships" r:embed="rId1">
                <a:extLst>
                  <a:ext uri="{96DAC541-7B7A-43D3-8B79-37D633B846F1}">
                    <asvg:svgBlip xmlns:asvg="http://schemas.microsoft.com/office/drawing/2016/SVG/main" r:embed="rId2"/>
                  </a:ext>
                </a:extLst>
              </a:blip>
            </a:buBlip>
          </a:pPr>
          <a:r>
            <a:rPr lang="en-US" sz="3200" dirty="0"/>
            <a:t>Groot </a:t>
          </a:r>
          <a:r>
            <a:rPr lang="nl-BE" sz="3200" noProof="0" dirty="0"/>
            <a:t>voetafdruk nodig</a:t>
          </a:r>
        </a:p>
      </dgm:t>
    </dgm:pt>
    <dgm:pt modelId="{91594443-5D9B-41CC-9DC9-E11CCB080B92}" type="parTrans" cxnId="{3631E1FA-32B8-4EC0-8233-B72AA6E6D07A}">
      <dgm:prSet/>
      <dgm:spPr/>
      <dgm:t>
        <a:bodyPr/>
        <a:lstStyle/>
        <a:p>
          <a:endParaRPr lang="nl-BE"/>
        </a:p>
      </dgm:t>
    </dgm:pt>
    <dgm:pt modelId="{F522DCA8-3639-4F84-B54B-34E412B0C027}" type="sibTrans" cxnId="{3631E1FA-32B8-4EC0-8233-B72AA6E6D07A}">
      <dgm:prSet/>
      <dgm:spPr/>
      <dgm:t>
        <a:bodyPr/>
        <a:lstStyle/>
        <a:p>
          <a:endParaRPr lang="nl-BE"/>
        </a:p>
      </dgm:t>
    </dgm:pt>
    <dgm:pt modelId="{EB8C183A-C1F2-47D0-8943-8973A545162E}">
      <dgm:prSet custT="1"/>
      <dgm:spPr/>
      <dgm:t>
        <a:bodyPr/>
        <a:lstStyle/>
        <a:p>
          <a:pPr algn="l">
            <a:buNone/>
          </a:pPr>
          <a:endParaRPr lang="nl-BE" sz="4800" dirty="0"/>
        </a:p>
      </dgm:t>
    </dgm:pt>
    <dgm:pt modelId="{064694AF-495A-4AFD-9A7E-3FA05FA086FE}" type="parTrans" cxnId="{A92A5F43-C9D5-4DC5-9D90-DBE148C815DC}">
      <dgm:prSet/>
      <dgm:spPr/>
      <dgm:t>
        <a:bodyPr/>
        <a:lstStyle/>
        <a:p>
          <a:endParaRPr lang="nl-BE"/>
        </a:p>
      </dgm:t>
    </dgm:pt>
    <dgm:pt modelId="{0BC23F5E-4AA9-46A3-A86D-63E7EA9BDA58}" type="sibTrans" cxnId="{A92A5F43-C9D5-4DC5-9D90-DBE148C815DC}">
      <dgm:prSet/>
      <dgm:spPr/>
      <dgm:t>
        <a:bodyPr/>
        <a:lstStyle/>
        <a:p>
          <a:endParaRPr lang="nl-BE"/>
        </a:p>
      </dgm:t>
    </dgm:pt>
    <dgm:pt modelId="{A1F7EC92-CFA1-43C8-9022-813F9C1D7592}">
      <dgm:prSet custT="1"/>
      <dgm:spPr/>
      <dgm:t>
        <a:bodyPr/>
        <a:lstStyle/>
        <a:p>
          <a:pPr>
            <a:buFontTx/>
            <a:buBlip>
              <a:blip xmlns:r="http://schemas.openxmlformats.org/officeDocument/2006/relationships" r:embed="rId1">
                <a:extLst>
                  <a:ext uri="{96DAC541-7B7A-43D3-8B79-37D633B846F1}">
                    <asvg:svgBlip xmlns:asvg="http://schemas.microsoft.com/office/drawing/2016/SVG/main" r:embed="rId2"/>
                  </a:ext>
                </a:extLst>
              </a:blip>
            </a:buBlip>
          </a:pPr>
          <a:r>
            <a:rPr lang="nl-BE" sz="3200" noProof="0" dirty="0"/>
            <a:t>Zonne-instraling niet </a:t>
          </a:r>
          <a:r>
            <a:rPr lang="en-US" sz="3200" dirty="0"/>
            <a:t>constant (</a:t>
          </a:r>
          <a:r>
            <a:rPr lang="nl-BE" sz="3200" noProof="0" dirty="0"/>
            <a:t>opslag noodzakelijk</a:t>
          </a:r>
          <a:r>
            <a:rPr lang="en-US" sz="3200" dirty="0"/>
            <a:t>)</a:t>
          </a:r>
          <a:endParaRPr lang="nl-BE" sz="3200" dirty="0"/>
        </a:p>
      </dgm:t>
    </dgm:pt>
    <dgm:pt modelId="{3703D2DC-2850-42C5-AE26-EE2BA483B16B}" type="parTrans" cxnId="{512C9E6E-AF89-4FDB-9121-5FFCE74FB46D}">
      <dgm:prSet/>
      <dgm:spPr/>
      <dgm:t>
        <a:bodyPr/>
        <a:lstStyle/>
        <a:p>
          <a:endParaRPr lang="nl-BE"/>
        </a:p>
      </dgm:t>
    </dgm:pt>
    <dgm:pt modelId="{B9B5861F-5CBA-488D-905F-AA338B1F57AB}" type="sibTrans" cxnId="{512C9E6E-AF89-4FDB-9121-5FFCE74FB46D}">
      <dgm:prSet/>
      <dgm:spPr/>
      <dgm:t>
        <a:bodyPr/>
        <a:lstStyle/>
        <a:p>
          <a:endParaRPr lang="nl-BE"/>
        </a:p>
      </dgm:t>
    </dgm:pt>
    <dgm:pt modelId="{FD504688-4281-4AB6-A49F-7C18225140DF}">
      <dgm:prSet custT="1"/>
      <dgm:spPr/>
      <dgm:t>
        <a:bodyPr/>
        <a:lstStyle/>
        <a:p>
          <a:pPr>
            <a:buFontTx/>
            <a:buNone/>
          </a:pPr>
          <a:endParaRPr lang="nl-BE" sz="3200" dirty="0"/>
        </a:p>
      </dgm:t>
    </dgm:pt>
    <dgm:pt modelId="{61A2DCD6-956F-40E5-BB9A-697AC3D473DB}" type="parTrans" cxnId="{A099B124-1054-4A14-ABBB-5C1DA8747405}">
      <dgm:prSet/>
      <dgm:spPr/>
      <dgm:t>
        <a:bodyPr/>
        <a:lstStyle/>
        <a:p>
          <a:endParaRPr lang="nl-BE"/>
        </a:p>
      </dgm:t>
    </dgm:pt>
    <dgm:pt modelId="{3D0D0578-A51F-4178-87B7-DDF8D3C45DE4}" type="sibTrans" cxnId="{A099B124-1054-4A14-ABBB-5C1DA8747405}">
      <dgm:prSet/>
      <dgm:spPr/>
      <dgm:t>
        <a:bodyPr/>
        <a:lstStyle/>
        <a:p>
          <a:endParaRPr lang="nl-BE"/>
        </a:p>
      </dgm:t>
    </dgm:pt>
    <dgm:pt modelId="{7F849F7A-F663-4B0A-BD5F-1540718F75D0}">
      <dgm:prSet custT="1"/>
      <dgm:spPr/>
      <dgm:t>
        <a:bodyPr/>
        <a:lstStyle/>
        <a:p>
          <a:pPr>
            <a:buFontTx/>
            <a:buNone/>
          </a:pPr>
          <a:endParaRPr lang="nl-BE" sz="3200" dirty="0"/>
        </a:p>
      </dgm:t>
    </dgm:pt>
    <dgm:pt modelId="{39D7DEEF-C251-47F0-A808-BC509B9A63AF}" type="parTrans" cxnId="{FD5982EB-C83B-4EFF-9439-3E0F3D3E7EAA}">
      <dgm:prSet/>
      <dgm:spPr/>
      <dgm:t>
        <a:bodyPr/>
        <a:lstStyle/>
        <a:p>
          <a:endParaRPr lang="nl-BE"/>
        </a:p>
      </dgm:t>
    </dgm:pt>
    <dgm:pt modelId="{D8E46A2F-AB16-4B30-8039-C3EC68F72719}" type="sibTrans" cxnId="{FD5982EB-C83B-4EFF-9439-3E0F3D3E7EAA}">
      <dgm:prSet/>
      <dgm:spPr/>
      <dgm:t>
        <a:bodyPr/>
        <a:lstStyle/>
        <a:p>
          <a:endParaRPr lang="nl-BE"/>
        </a:p>
      </dgm:t>
    </dgm:pt>
    <dgm:pt modelId="{0333B4E6-634F-4D58-95A9-0241DF56F190}">
      <dgm:prSet custT="1"/>
      <dgm:spPr/>
      <dgm:t>
        <a:bodyPr/>
        <a:lstStyle/>
        <a:p>
          <a:pPr algn="l">
            <a:buFont typeface="Wingdings" panose="05000000000000000000" pitchFamily="2" charset="2"/>
            <a:buChar char="ü"/>
          </a:pPr>
          <a:endParaRPr lang="nl-BE" sz="3600" dirty="0"/>
        </a:p>
      </dgm:t>
    </dgm:pt>
    <dgm:pt modelId="{DF3FC840-AF87-48AD-9D8B-AFD53D4BCA77}" type="parTrans" cxnId="{854291BD-DE5B-4BE7-8D2F-822A10078B70}">
      <dgm:prSet/>
      <dgm:spPr/>
      <dgm:t>
        <a:bodyPr/>
        <a:lstStyle/>
        <a:p>
          <a:endParaRPr lang="en-US"/>
        </a:p>
      </dgm:t>
    </dgm:pt>
    <dgm:pt modelId="{4ED0C0B9-302C-4383-9F72-99CEC8799A81}" type="sibTrans" cxnId="{854291BD-DE5B-4BE7-8D2F-822A10078B70}">
      <dgm:prSet/>
      <dgm:spPr/>
      <dgm:t>
        <a:bodyPr/>
        <a:lstStyle/>
        <a:p>
          <a:endParaRPr lang="en-US"/>
        </a:p>
      </dgm:t>
    </dgm:pt>
    <dgm:pt modelId="{B4927898-9240-44F6-A7AC-C25CA757A130}">
      <dgm:prSet custT="1"/>
      <dgm:spPr/>
      <dgm:t>
        <a:bodyPr/>
        <a:lstStyle/>
        <a:p>
          <a:pPr algn="l">
            <a:buFont typeface="Wingdings" panose="05000000000000000000" pitchFamily="2" charset="2"/>
            <a:buChar char="ü"/>
          </a:pPr>
          <a:endParaRPr lang="nl-BE" sz="3600" dirty="0"/>
        </a:p>
      </dgm:t>
    </dgm:pt>
    <dgm:pt modelId="{EF71C6DB-96DB-4C6B-87AC-10FA01E52A40}" type="parTrans" cxnId="{12488DA4-6565-4D00-A81E-8F546ED82DF9}">
      <dgm:prSet/>
      <dgm:spPr/>
      <dgm:t>
        <a:bodyPr/>
        <a:lstStyle/>
        <a:p>
          <a:endParaRPr lang="en-US"/>
        </a:p>
      </dgm:t>
    </dgm:pt>
    <dgm:pt modelId="{4B4595A4-B6FC-4434-8E9E-59F092315FB5}" type="sibTrans" cxnId="{12488DA4-6565-4D00-A81E-8F546ED82DF9}">
      <dgm:prSet/>
      <dgm:spPr/>
      <dgm:t>
        <a:bodyPr/>
        <a:lstStyle/>
        <a:p>
          <a:endParaRPr lang="en-US"/>
        </a:p>
      </dgm:t>
    </dgm:pt>
    <dgm:pt modelId="{4738A5FD-D77B-440E-941D-3B45501B1CD1}" type="pres">
      <dgm:prSet presAssocID="{2E98609C-DEA0-4AA7-BC00-D32BA6932951}" presName="Name0" presStyleCnt="0">
        <dgm:presLayoutVars>
          <dgm:chMax val="2"/>
          <dgm:chPref val="2"/>
          <dgm:dir/>
          <dgm:animOne/>
          <dgm:resizeHandles val="exact"/>
        </dgm:presLayoutVars>
      </dgm:prSet>
      <dgm:spPr/>
    </dgm:pt>
    <dgm:pt modelId="{339C27DC-5B8F-4DFB-9CB3-43C137A39C30}" type="pres">
      <dgm:prSet presAssocID="{2E98609C-DEA0-4AA7-BC00-D32BA6932951}" presName="Background" presStyleLbl="bgImgPlace1" presStyleIdx="0" presStyleCnt="1" custScaleY="121951" custLinFactNeighborX="325" custLinFactNeighborY="14766"/>
      <dgm:spPr>
        <a:solidFill>
          <a:schemeClr val="accent4">
            <a:lumMod val="20000"/>
            <a:lumOff val="80000"/>
          </a:schemeClr>
        </a:solidFill>
      </dgm:spPr>
    </dgm:pt>
    <dgm:pt modelId="{9C8B0BF6-5BEB-449F-9E5B-0CC02F416396}" type="pres">
      <dgm:prSet presAssocID="{2E98609C-DEA0-4AA7-BC00-D32BA6932951}" presName="ParentText1" presStyleLbl="revTx" presStyleIdx="0" presStyleCnt="2" custScaleY="86919">
        <dgm:presLayoutVars>
          <dgm:chMax val="0"/>
          <dgm:chPref val="0"/>
          <dgm:bulletEnabled val="1"/>
        </dgm:presLayoutVars>
      </dgm:prSet>
      <dgm:spPr/>
    </dgm:pt>
    <dgm:pt modelId="{67FEE785-38A7-45AC-8105-FF93E08DCF75}" type="pres">
      <dgm:prSet presAssocID="{2E98609C-DEA0-4AA7-BC00-D32BA6932951}" presName="ParentText2" presStyleLbl="revTx" presStyleIdx="1" presStyleCnt="2" custScaleX="106001" custScaleY="112274" custLinFactNeighborX="5821" custLinFactNeighborY="-8081">
        <dgm:presLayoutVars>
          <dgm:chMax val="0"/>
          <dgm:chPref val="0"/>
          <dgm:bulletEnabled val="1"/>
        </dgm:presLayoutVars>
      </dgm:prSet>
      <dgm:spPr/>
    </dgm:pt>
    <dgm:pt modelId="{1B81965B-1874-4DA0-9347-EBE3D764A3F4}" type="pres">
      <dgm:prSet presAssocID="{2E98609C-DEA0-4AA7-BC00-D32BA6932951}" presName="Plus" presStyleLbl="alignNode1" presStyleIdx="0" presStyleCnt="2"/>
      <dgm:spPr>
        <a:solidFill>
          <a:srgbClr val="00B050"/>
        </a:solidFill>
        <a:ln>
          <a:solidFill>
            <a:srgbClr val="00B050"/>
          </a:solidFill>
        </a:ln>
      </dgm:spPr>
    </dgm:pt>
    <dgm:pt modelId="{DE9BC3D3-4A84-4508-A272-C7FF2FBDE57D}" type="pres">
      <dgm:prSet presAssocID="{2E98609C-DEA0-4AA7-BC00-D32BA6932951}" presName="Minus" presStyleLbl="alignNode1" presStyleIdx="1" presStyleCnt="2"/>
      <dgm:spPr>
        <a:solidFill>
          <a:srgbClr val="FF0000"/>
        </a:solidFill>
        <a:ln>
          <a:solidFill>
            <a:srgbClr val="FF0000"/>
          </a:solidFill>
        </a:ln>
      </dgm:spPr>
    </dgm:pt>
    <dgm:pt modelId="{2F0025E1-F9FF-4CB2-A011-8977F521342B}" type="pres">
      <dgm:prSet presAssocID="{2E98609C-DEA0-4AA7-BC00-D32BA6932951}" presName="Divider" presStyleLbl="parChTrans1D1" presStyleIdx="0" presStyleCnt="1"/>
      <dgm:spPr>
        <a:ln w="38100">
          <a:solidFill>
            <a:srgbClr val="FFD200"/>
          </a:solidFill>
        </a:ln>
      </dgm:spPr>
    </dgm:pt>
  </dgm:ptLst>
  <dgm:cxnLst>
    <dgm:cxn modelId="{A099B124-1054-4A14-ABBB-5C1DA8747405}" srcId="{A16D0AD0-C1C9-4C4D-9046-740CBCAB495C}" destId="{FD504688-4281-4AB6-A49F-7C18225140DF}" srcOrd="1" destOrd="0" parTransId="{61A2DCD6-956F-40E5-BB9A-697AC3D473DB}" sibTransId="{3D0D0578-A51F-4178-87B7-DDF8D3C45DE4}"/>
    <dgm:cxn modelId="{9EB0C333-81E1-4D1E-B5E7-88AA98FCA814}" type="presOf" srcId="{CCA8AC80-4284-488A-8663-947E986804F4}" destId="{67FEE785-38A7-45AC-8105-FF93E08DCF75}" srcOrd="0" destOrd="3" presId="urn:microsoft.com/office/officeart/2009/3/layout/PlusandMinus"/>
    <dgm:cxn modelId="{05AD8D3B-90BC-4974-9DDD-FD942F7D2A0B}" type="presOf" srcId="{3F73DB7A-EE14-4B7E-85B5-489897EDFDB0}" destId="{67FEE785-38A7-45AC-8105-FF93E08DCF75}" srcOrd="0" destOrd="1" presId="urn:microsoft.com/office/officeart/2009/3/layout/PlusandMinus"/>
    <dgm:cxn modelId="{72E44E3E-BD54-4EA2-8297-87A0B59D952A}" srcId="{7A7474E4-8F93-4791-B839-B2D7DD227FC0}" destId="{93D0DC30-1D66-4480-B44D-C89BE7CC4601}" srcOrd="3" destOrd="0" parTransId="{B26F41D8-1063-4900-86CF-F46323A5253B}" sibTransId="{1A1BFC87-112A-4F84-946B-FF51F96E8E35}"/>
    <dgm:cxn modelId="{FE7D6C5D-EB9B-4285-A8B3-F4C6F10D3287}" type="presOf" srcId="{7A7474E4-8F93-4791-B839-B2D7DD227FC0}" destId="{9C8B0BF6-5BEB-449F-9E5B-0CC02F416396}" srcOrd="0" destOrd="0" presId="urn:microsoft.com/office/officeart/2009/3/layout/PlusandMinus"/>
    <dgm:cxn modelId="{C072885F-2DE7-4157-B512-7C5AFA873845}" type="presOf" srcId="{2E98609C-DEA0-4AA7-BC00-D32BA6932951}" destId="{4738A5FD-D77B-440E-941D-3B45501B1CD1}" srcOrd="0" destOrd="0" presId="urn:microsoft.com/office/officeart/2009/3/layout/PlusandMinus"/>
    <dgm:cxn modelId="{16766042-B327-400A-9710-153738B45026}" type="presOf" srcId="{FD504688-4281-4AB6-A49F-7C18225140DF}" destId="{67FEE785-38A7-45AC-8105-FF93E08DCF75}" srcOrd="0" destOrd="2" presId="urn:microsoft.com/office/officeart/2009/3/layout/PlusandMinus"/>
    <dgm:cxn modelId="{A92A5F43-C9D5-4DC5-9D90-DBE148C815DC}" srcId="{7A7474E4-8F93-4791-B839-B2D7DD227FC0}" destId="{EB8C183A-C1F2-47D0-8943-8973A545162E}" srcOrd="2" destOrd="0" parTransId="{064694AF-495A-4AFD-9A7E-3FA05FA086FE}" sibTransId="{0BC23F5E-4AA9-46A3-A86D-63E7EA9BDA58}"/>
    <dgm:cxn modelId="{512C9E6E-AF89-4FDB-9121-5FFCE74FB46D}" srcId="{A16D0AD0-C1C9-4C4D-9046-740CBCAB495C}" destId="{A1F7EC92-CFA1-43C8-9022-813F9C1D7592}" srcOrd="4" destOrd="0" parTransId="{3703D2DC-2850-42C5-AE26-EE2BA483B16B}" sibTransId="{B9B5861F-5CBA-488D-905F-AA338B1F57AB}"/>
    <dgm:cxn modelId="{0A92556F-9459-4395-BC2F-7F380D263277}" type="presOf" srcId="{7F849F7A-F663-4B0A-BD5F-1540718F75D0}" destId="{67FEE785-38A7-45AC-8105-FF93E08DCF75}" srcOrd="0" destOrd="4" presId="urn:microsoft.com/office/officeart/2009/3/layout/PlusandMinus"/>
    <dgm:cxn modelId="{0FED7152-3261-4734-998F-6E4F6AFC99DC}" type="presOf" srcId="{A16D0AD0-C1C9-4C4D-9046-740CBCAB495C}" destId="{67FEE785-38A7-45AC-8105-FF93E08DCF75}" srcOrd="0" destOrd="0" presId="urn:microsoft.com/office/officeart/2009/3/layout/PlusandMinus"/>
    <dgm:cxn modelId="{C2FDAB5A-599A-4E3E-998B-6808BBAE0979}" type="presOf" srcId="{A1F7EC92-CFA1-43C8-9022-813F9C1D7592}" destId="{67FEE785-38A7-45AC-8105-FF93E08DCF75}" srcOrd="0" destOrd="5" presId="urn:microsoft.com/office/officeart/2009/3/layout/PlusandMinus"/>
    <dgm:cxn modelId="{6BE18297-6C6B-477C-8428-03E01B984A81}" type="presOf" srcId="{93D0DC30-1D66-4480-B44D-C89BE7CC4601}" destId="{9C8B0BF6-5BEB-449F-9E5B-0CC02F416396}" srcOrd="0" destOrd="4" presId="urn:microsoft.com/office/officeart/2009/3/layout/PlusandMinus"/>
    <dgm:cxn modelId="{12488DA4-6565-4D00-A81E-8F546ED82DF9}" srcId="{7A7474E4-8F93-4791-B839-B2D7DD227FC0}" destId="{B4927898-9240-44F6-A7AC-C25CA757A130}" srcOrd="0" destOrd="0" parTransId="{EF71C6DB-96DB-4C6B-87AC-10FA01E52A40}" sibTransId="{4B4595A4-B6FC-4434-8E9E-59F092315FB5}"/>
    <dgm:cxn modelId="{854291BD-DE5B-4BE7-8D2F-822A10078B70}" srcId="{7A7474E4-8F93-4791-B839-B2D7DD227FC0}" destId="{0333B4E6-634F-4D58-95A9-0241DF56F190}" srcOrd="1" destOrd="0" parTransId="{DF3FC840-AF87-48AD-9D8B-AFD53D4BCA77}" sibTransId="{4ED0C0B9-302C-4383-9F72-99CEC8799A81}"/>
    <dgm:cxn modelId="{5BD981D7-3DD4-4119-AE52-FC073DFE38F0}" type="presOf" srcId="{0333B4E6-634F-4D58-95A9-0241DF56F190}" destId="{9C8B0BF6-5BEB-449F-9E5B-0CC02F416396}" srcOrd="0" destOrd="2" presId="urn:microsoft.com/office/officeart/2009/3/layout/PlusandMinus"/>
    <dgm:cxn modelId="{C9334BDF-54CA-442D-B32E-24F0A0164FD4}" srcId="{2E98609C-DEA0-4AA7-BC00-D32BA6932951}" destId="{7A7474E4-8F93-4791-B839-B2D7DD227FC0}" srcOrd="0" destOrd="0" parTransId="{6477E9EF-2D02-4E32-B071-65B2CD693EE2}" sibTransId="{B538E3D3-1C87-475D-BD54-2A43310E5ED3}"/>
    <dgm:cxn modelId="{A94970E4-0315-4CE3-A4EE-26DC63587B8E}" type="presOf" srcId="{EB8C183A-C1F2-47D0-8943-8973A545162E}" destId="{9C8B0BF6-5BEB-449F-9E5B-0CC02F416396}" srcOrd="0" destOrd="3" presId="urn:microsoft.com/office/officeart/2009/3/layout/PlusandMinus"/>
    <dgm:cxn modelId="{D4D03DE6-9369-4440-A26D-E6AB57287BC1}" srcId="{A16D0AD0-C1C9-4C4D-9046-740CBCAB495C}" destId="{3F73DB7A-EE14-4B7E-85B5-489897EDFDB0}" srcOrd="0" destOrd="0" parTransId="{D0972D4A-FC51-4A0D-8E00-D65DC13775B1}" sibTransId="{AC37E033-5805-462D-AE80-B5E66DFD5AF3}"/>
    <dgm:cxn modelId="{76E4E7E6-0EDE-48EB-83E9-7BC89E7A3E6C}" srcId="{2E98609C-DEA0-4AA7-BC00-D32BA6932951}" destId="{A16D0AD0-C1C9-4C4D-9046-740CBCAB495C}" srcOrd="1" destOrd="0" parTransId="{EA4B5175-F65C-4115-877F-D443CB1B080B}" sibTransId="{802003CB-4A90-4195-B7D0-0DDA37BCC9CB}"/>
    <dgm:cxn modelId="{C352D2EA-69A8-4B90-84A9-09626092D624}" type="presOf" srcId="{B4927898-9240-44F6-A7AC-C25CA757A130}" destId="{9C8B0BF6-5BEB-449F-9E5B-0CC02F416396}" srcOrd="0" destOrd="1" presId="urn:microsoft.com/office/officeart/2009/3/layout/PlusandMinus"/>
    <dgm:cxn modelId="{FD5982EB-C83B-4EFF-9439-3E0F3D3E7EAA}" srcId="{A16D0AD0-C1C9-4C4D-9046-740CBCAB495C}" destId="{7F849F7A-F663-4B0A-BD5F-1540718F75D0}" srcOrd="3" destOrd="0" parTransId="{39D7DEEF-C251-47F0-A808-BC509B9A63AF}" sibTransId="{D8E46A2F-AB16-4B30-8039-C3EC68F72719}"/>
    <dgm:cxn modelId="{3631E1FA-32B8-4EC0-8233-B72AA6E6D07A}" srcId="{A16D0AD0-C1C9-4C4D-9046-740CBCAB495C}" destId="{CCA8AC80-4284-488A-8663-947E986804F4}" srcOrd="2" destOrd="0" parTransId="{91594443-5D9B-41CC-9DC9-E11CCB080B92}" sibTransId="{F522DCA8-3639-4F84-B54B-34E412B0C027}"/>
    <dgm:cxn modelId="{6C9F3F39-59F8-4EE5-B389-0E6EE937C3FB}" type="presParOf" srcId="{4738A5FD-D77B-440E-941D-3B45501B1CD1}" destId="{339C27DC-5B8F-4DFB-9CB3-43C137A39C30}" srcOrd="0" destOrd="0" presId="urn:microsoft.com/office/officeart/2009/3/layout/PlusandMinus"/>
    <dgm:cxn modelId="{1C15C600-3455-4FFB-8F95-B4AD6944A692}" type="presParOf" srcId="{4738A5FD-D77B-440E-941D-3B45501B1CD1}" destId="{9C8B0BF6-5BEB-449F-9E5B-0CC02F416396}" srcOrd="1" destOrd="0" presId="urn:microsoft.com/office/officeart/2009/3/layout/PlusandMinus"/>
    <dgm:cxn modelId="{CB7658A6-A886-49EB-92AF-7A88B2BA7538}" type="presParOf" srcId="{4738A5FD-D77B-440E-941D-3B45501B1CD1}" destId="{67FEE785-38A7-45AC-8105-FF93E08DCF75}" srcOrd="2" destOrd="0" presId="urn:microsoft.com/office/officeart/2009/3/layout/PlusandMinus"/>
    <dgm:cxn modelId="{7D5D0D0E-C0FC-4FD6-8551-07B7896BCFD2}" type="presParOf" srcId="{4738A5FD-D77B-440E-941D-3B45501B1CD1}" destId="{1B81965B-1874-4DA0-9347-EBE3D764A3F4}" srcOrd="3" destOrd="0" presId="urn:microsoft.com/office/officeart/2009/3/layout/PlusandMinus"/>
    <dgm:cxn modelId="{15BDD220-C0CA-4A80-91B9-B730AB6E774A}" type="presParOf" srcId="{4738A5FD-D77B-440E-941D-3B45501B1CD1}" destId="{DE9BC3D3-4A84-4508-A272-C7FF2FBDE57D}" srcOrd="4" destOrd="0" presId="urn:microsoft.com/office/officeart/2009/3/layout/PlusandMinus"/>
    <dgm:cxn modelId="{32AC2936-B79F-4DC2-883A-65870F3C7614}" type="presParOf" srcId="{4738A5FD-D77B-440E-941D-3B45501B1CD1}" destId="{2F0025E1-F9FF-4CB2-A011-8977F521342B}" srcOrd="5" destOrd="0" presId="urn:microsoft.com/office/officeart/2009/3/layout/PlusandMinu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E98609C-DEA0-4AA7-BC00-D32BA6932951}" type="doc">
      <dgm:prSet loTypeId="urn:microsoft.com/office/officeart/2009/3/layout/PlusandMinus" loCatId="relationship" qsTypeId="urn:microsoft.com/office/officeart/2005/8/quickstyle/simple1" qsCatId="simple" csTypeId="urn:microsoft.com/office/officeart/2005/8/colors/accent1_2" csCatId="accent1" phldr="1"/>
      <dgm:spPr/>
      <dgm:t>
        <a:bodyPr/>
        <a:lstStyle/>
        <a:p>
          <a:endParaRPr lang="nl-BE"/>
        </a:p>
      </dgm:t>
    </dgm:pt>
    <dgm:pt modelId="{7A7474E4-8F93-4791-B839-B2D7DD227FC0}">
      <dgm:prSet phldrT="[Text]" custT="1"/>
      <dgm:spPr/>
      <dgm:t>
        <a:bodyPr/>
        <a:lstStyle/>
        <a:p>
          <a:pPr algn="l">
            <a:buNone/>
          </a:pPr>
          <a:endParaRPr lang="en-US" sz="3200" dirty="0"/>
        </a:p>
        <a:p>
          <a:pPr algn="l">
            <a:buNone/>
          </a:pPr>
          <a:r>
            <a:rPr lang="en-US" sz="3200" dirty="0"/>
            <a:t>+ </a:t>
          </a:r>
          <a:r>
            <a:rPr lang="en-US" sz="3200" dirty="0" err="1"/>
            <a:t>Zeer</a:t>
          </a:r>
          <a:r>
            <a:rPr lang="en-US" sz="3200" dirty="0"/>
            <a:t> </a:t>
          </a:r>
          <a:r>
            <a:rPr lang="en-US" sz="3200" dirty="0" err="1"/>
            <a:t>hoge</a:t>
          </a:r>
          <a:r>
            <a:rPr lang="en-US" sz="3200" dirty="0"/>
            <a:t> </a:t>
          </a:r>
          <a:r>
            <a:rPr lang="en-US" sz="3200" dirty="0" err="1"/>
            <a:t>efficientie</a:t>
          </a:r>
          <a:r>
            <a:rPr lang="en-US" sz="3200" dirty="0"/>
            <a:t> (99,9%)</a:t>
          </a:r>
        </a:p>
        <a:p>
          <a:pPr algn="l">
            <a:buNone/>
          </a:pPr>
          <a:endParaRPr lang="en-US" sz="3200" dirty="0"/>
        </a:p>
        <a:p>
          <a:pPr algn="l">
            <a:buNone/>
          </a:pPr>
          <a:r>
            <a:rPr lang="en-US" sz="3200" dirty="0"/>
            <a:t>+ Compact</a:t>
          </a:r>
        </a:p>
        <a:p>
          <a:pPr algn="l">
            <a:buNone/>
          </a:pPr>
          <a:endParaRPr lang="nl-BE" sz="3200" noProof="0" dirty="0"/>
        </a:p>
        <a:p>
          <a:pPr algn="l">
            <a:buNone/>
          </a:pPr>
          <a:r>
            <a:rPr lang="nl-BE" sz="3200" noProof="0" dirty="0"/>
            <a:t>+ Geluidsarm</a:t>
          </a:r>
        </a:p>
        <a:p>
          <a:pPr algn="l">
            <a:buNone/>
          </a:pPr>
          <a:endParaRPr lang="nl-BE" sz="3200" noProof="0" dirty="0"/>
        </a:p>
        <a:p>
          <a:pPr algn="l">
            <a:buNone/>
          </a:pPr>
          <a:r>
            <a:rPr lang="nl-BE" sz="3200" noProof="0" dirty="0"/>
            <a:t>+ Makkelijk te plaatsen</a:t>
          </a:r>
        </a:p>
        <a:p>
          <a:pPr algn="l">
            <a:buNone/>
          </a:pPr>
          <a:endParaRPr lang="nl-BE" sz="3200" noProof="0" dirty="0"/>
        </a:p>
        <a:p>
          <a:pPr algn="l">
            <a:buNone/>
          </a:pPr>
          <a:r>
            <a:rPr lang="nl-BE" sz="3200" noProof="0" dirty="0"/>
            <a:t>+ Mature technologie </a:t>
          </a:r>
        </a:p>
      </dgm:t>
    </dgm:pt>
    <dgm:pt modelId="{6477E9EF-2D02-4E32-B071-65B2CD693EE2}" type="parTrans" cxnId="{C9334BDF-54CA-442D-B32E-24F0A0164FD4}">
      <dgm:prSet/>
      <dgm:spPr/>
      <dgm:t>
        <a:bodyPr/>
        <a:lstStyle/>
        <a:p>
          <a:endParaRPr lang="nl-BE"/>
        </a:p>
      </dgm:t>
    </dgm:pt>
    <dgm:pt modelId="{B538E3D3-1C87-475D-BD54-2A43310E5ED3}" type="sibTrans" cxnId="{C9334BDF-54CA-442D-B32E-24F0A0164FD4}">
      <dgm:prSet/>
      <dgm:spPr/>
      <dgm:t>
        <a:bodyPr/>
        <a:lstStyle/>
        <a:p>
          <a:endParaRPr lang="nl-BE"/>
        </a:p>
      </dgm:t>
    </dgm:pt>
    <dgm:pt modelId="{A16D0AD0-C1C9-4C4D-9046-740CBCAB495C}">
      <dgm:prSet phldrT="[Text]" custT="1"/>
      <dgm:spPr/>
      <dgm:t>
        <a:bodyPr/>
        <a:lstStyle/>
        <a:p>
          <a:pPr>
            <a:buNone/>
          </a:pPr>
          <a:endParaRPr lang="en-US" sz="3600" dirty="0"/>
        </a:p>
      </dgm:t>
    </dgm:pt>
    <dgm:pt modelId="{EA4B5175-F65C-4115-877F-D443CB1B080B}" type="parTrans" cxnId="{76E4E7E6-0EDE-48EB-83E9-7BC89E7A3E6C}">
      <dgm:prSet/>
      <dgm:spPr/>
      <dgm:t>
        <a:bodyPr/>
        <a:lstStyle/>
        <a:p>
          <a:endParaRPr lang="nl-BE"/>
        </a:p>
      </dgm:t>
    </dgm:pt>
    <dgm:pt modelId="{802003CB-4A90-4195-B7D0-0DDA37BCC9CB}" type="sibTrans" cxnId="{76E4E7E6-0EDE-48EB-83E9-7BC89E7A3E6C}">
      <dgm:prSet/>
      <dgm:spPr/>
      <dgm:t>
        <a:bodyPr/>
        <a:lstStyle/>
        <a:p>
          <a:endParaRPr lang="nl-BE"/>
        </a:p>
      </dgm:t>
    </dgm:pt>
    <dgm:pt modelId="{93D0DC30-1D66-4480-B44D-C89BE7CC4601}">
      <dgm:prSet custT="1"/>
      <dgm:spPr/>
      <dgm:t>
        <a:bodyPr/>
        <a:lstStyle/>
        <a:p>
          <a:pPr algn="l">
            <a:buNone/>
          </a:pPr>
          <a:endParaRPr lang="nl-BE" sz="2800" dirty="0"/>
        </a:p>
      </dgm:t>
    </dgm:pt>
    <dgm:pt modelId="{B26F41D8-1063-4900-86CF-F46323A5253B}" type="parTrans" cxnId="{72E44E3E-BD54-4EA2-8297-87A0B59D952A}">
      <dgm:prSet/>
      <dgm:spPr/>
      <dgm:t>
        <a:bodyPr/>
        <a:lstStyle/>
        <a:p>
          <a:endParaRPr lang="nl-BE"/>
        </a:p>
      </dgm:t>
    </dgm:pt>
    <dgm:pt modelId="{1A1BFC87-112A-4F84-946B-FF51F96E8E35}" type="sibTrans" cxnId="{72E44E3E-BD54-4EA2-8297-87A0B59D952A}">
      <dgm:prSet/>
      <dgm:spPr/>
      <dgm:t>
        <a:bodyPr/>
        <a:lstStyle/>
        <a:p>
          <a:endParaRPr lang="nl-BE"/>
        </a:p>
      </dgm:t>
    </dgm:pt>
    <dgm:pt modelId="{3F73DB7A-EE14-4B7E-85B5-489897EDFDB0}">
      <dgm:prSet custT="1"/>
      <dgm:spPr/>
      <dgm:t>
        <a:bodyPr/>
        <a:lstStyle/>
        <a:p>
          <a:pPr>
            <a:buFontTx/>
            <a:buBlip>
              <a:blip xmlns:r="http://schemas.openxmlformats.org/officeDocument/2006/relationships" r:embed="rId1">
                <a:extLst>
                  <a:ext uri="{96DAC541-7B7A-43D3-8B79-37D633B846F1}">
                    <asvg:svgBlip xmlns:asvg="http://schemas.microsoft.com/office/drawing/2016/SVG/main" r:embed="rId2"/>
                  </a:ext>
                </a:extLst>
              </a:blip>
            </a:buBlip>
          </a:pPr>
          <a:r>
            <a:rPr lang="nl-BE" sz="3200" noProof="0" dirty="0"/>
            <a:t>Benodigde netaansluiting kan hoog oplopen of vermogen is beperkt</a:t>
          </a:r>
        </a:p>
      </dgm:t>
    </dgm:pt>
    <dgm:pt modelId="{D0972D4A-FC51-4A0D-8E00-D65DC13775B1}" type="parTrans" cxnId="{D4D03DE6-9369-4440-A26D-E6AB57287BC1}">
      <dgm:prSet/>
      <dgm:spPr/>
      <dgm:t>
        <a:bodyPr/>
        <a:lstStyle/>
        <a:p>
          <a:endParaRPr lang="nl-BE"/>
        </a:p>
      </dgm:t>
    </dgm:pt>
    <dgm:pt modelId="{AC37E033-5805-462D-AE80-B5E66DFD5AF3}" type="sibTrans" cxnId="{D4D03DE6-9369-4440-A26D-E6AB57287BC1}">
      <dgm:prSet/>
      <dgm:spPr/>
      <dgm:t>
        <a:bodyPr/>
        <a:lstStyle/>
        <a:p>
          <a:endParaRPr lang="nl-BE"/>
        </a:p>
      </dgm:t>
    </dgm:pt>
    <dgm:pt modelId="{EB8C183A-C1F2-47D0-8943-8973A545162E}">
      <dgm:prSet custT="1"/>
      <dgm:spPr/>
      <dgm:t>
        <a:bodyPr/>
        <a:lstStyle/>
        <a:p>
          <a:pPr algn="l">
            <a:buNone/>
          </a:pPr>
          <a:endParaRPr lang="nl-BE" sz="2800" dirty="0"/>
        </a:p>
      </dgm:t>
    </dgm:pt>
    <dgm:pt modelId="{064694AF-495A-4AFD-9A7E-3FA05FA086FE}" type="parTrans" cxnId="{A92A5F43-C9D5-4DC5-9D90-DBE148C815DC}">
      <dgm:prSet/>
      <dgm:spPr/>
      <dgm:t>
        <a:bodyPr/>
        <a:lstStyle/>
        <a:p>
          <a:endParaRPr lang="nl-BE"/>
        </a:p>
      </dgm:t>
    </dgm:pt>
    <dgm:pt modelId="{0BC23F5E-4AA9-46A3-A86D-63E7EA9BDA58}" type="sibTrans" cxnId="{A92A5F43-C9D5-4DC5-9D90-DBE148C815DC}">
      <dgm:prSet/>
      <dgm:spPr/>
      <dgm:t>
        <a:bodyPr/>
        <a:lstStyle/>
        <a:p>
          <a:endParaRPr lang="nl-BE"/>
        </a:p>
      </dgm:t>
    </dgm:pt>
    <dgm:pt modelId="{6A44CFEC-BADC-465B-95FC-4C6D2CE3F7E3}">
      <dgm:prSet custT="1"/>
      <dgm:spPr/>
      <dgm:t>
        <a:bodyPr/>
        <a:lstStyle/>
        <a:p>
          <a:pPr>
            <a:buFontTx/>
            <a:buBlip>
              <a:blip xmlns:r="http://schemas.openxmlformats.org/officeDocument/2006/relationships" r:embed="rId1">
                <a:extLst>
                  <a:ext uri="{96DAC541-7B7A-43D3-8B79-37D633B846F1}">
                    <asvg:svgBlip xmlns:asvg="http://schemas.microsoft.com/office/drawing/2016/SVG/main" r:embed="rId2"/>
                  </a:ext>
                </a:extLst>
              </a:blip>
            </a:buBlip>
          </a:pPr>
          <a:r>
            <a:rPr lang="nl-BE" sz="3200" noProof="0" dirty="0"/>
            <a:t>Hoge operationele kost</a:t>
          </a:r>
        </a:p>
      </dgm:t>
    </dgm:pt>
    <dgm:pt modelId="{E2EF2AF4-20DB-42D7-9A9A-4E161D221C72}" type="parTrans" cxnId="{2BF413F5-02DA-49D0-B66E-127AA9620C76}">
      <dgm:prSet/>
      <dgm:spPr/>
      <dgm:t>
        <a:bodyPr/>
        <a:lstStyle/>
        <a:p>
          <a:endParaRPr lang="nl-BE"/>
        </a:p>
      </dgm:t>
    </dgm:pt>
    <dgm:pt modelId="{D8AF20DA-549B-43E7-9D3F-DDBA4C19FEC0}" type="sibTrans" cxnId="{2BF413F5-02DA-49D0-B66E-127AA9620C76}">
      <dgm:prSet/>
      <dgm:spPr/>
      <dgm:t>
        <a:bodyPr/>
        <a:lstStyle/>
        <a:p>
          <a:endParaRPr lang="nl-BE"/>
        </a:p>
      </dgm:t>
    </dgm:pt>
    <dgm:pt modelId="{B00B78F5-6718-4A93-8D14-653E3B40E83B}">
      <dgm:prSet custT="1"/>
      <dgm:spPr/>
      <dgm:t>
        <a:bodyPr/>
        <a:lstStyle/>
        <a:p>
          <a:pPr>
            <a:buFontTx/>
            <a:buBlip>
              <a:blip xmlns:r="http://schemas.openxmlformats.org/officeDocument/2006/relationships" r:embed="rId1">
                <a:extLst>
                  <a:ext uri="{96DAC541-7B7A-43D3-8B79-37D633B846F1}">
                    <asvg:svgBlip xmlns:asvg="http://schemas.microsoft.com/office/drawing/2016/SVG/main" r:embed="rId2"/>
                  </a:ext>
                </a:extLst>
              </a:blip>
            </a:buBlip>
          </a:pPr>
          <a:r>
            <a:rPr lang="en-US" sz="3200" dirty="0"/>
            <a:t>(</a:t>
          </a:r>
          <a:r>
            <a:rPr lang="nl-BE" sz="3200" noProof="0" dirty="0" err="1"/>
            <a:t>Electrocutiegevaar</a:t>
          </a:r>
          <a:r>
            <a:rPr lang="en-US" sz="3200" dirty="0"/>
            <a:t>)</a:t>
          </a:r>
          <a:endParaRPr lang="nl-BE" sz="3200" dirty="0"/>
        </a:p>
      </dgm:t>
    </dgm:pt>
    <dgm:pt modelId="{EA607009-110D-4E97-9CD6-821978DAEA4F}" type="parTrans" cxnId="{50556D10-3FAE-4686-BDC0-F2EF898E4BF9}">
      <dgm:prSet/>
      <dgm:spPr/>
      <dgm:t>
        <a:bodyPr/>
        <a:lstStyle/>
        <a:p>
          <a:endParaRPr lang="nl-BE"/>
        </a:p>
      </dgm:t>
    </dgm:pt>
    <dgm:pt modelId="{9E31F8AC-538C-412B-AC6F-DB35D675875B}" type="sibTrans" cxnId="{50556D10-3FAE-4686-BDC0-F2EF898E4BF9}">
      <dgm:prSet/>
      <dgm:spPr/>
      <dgm:t>
        <a:bodyPr/>
        <a:lstStyle/>
        <a:p>
          <a:endParaRPr lang="nl-BE"/>
        </a:p>
      </dgm:t>
    </dgm:pt>
    <dgm:pt modelId="{9EA7611F-A887-44EA-A846-A832C1D771E6}">
      <dgm:prSet custT="1"/>
      <dgm:spPr/>
      <dgm:t>
        <a:bodyPr/>
        <a:lstStyle/>
        <a:p>
          <a:pPr>
            <a:buFontTx/>
            <a:buNone/>
          </a:pPr>
          <a:endParaRPr lang="nl-BE" sz="3200" dirty="0"/>
        </a:p>
      </dgm:t>
    </dgm:pt>
    <dgm:pt modelId="{80B72750-8643-4246-862A-E2DA77A77D2D}" type="parTrans" cxnId="{691984B2-84E0-4EDD-A170-E7C3C3E8CDF9}">
      <dgm:prSet/>
      <dgm:spPr/>
      <dgm:t>
        <a:bodyPr/>
        <a:lstStyle/>
        <a:p>
          <a:endParaRPr lang="nl-BE"/>
        </a:p>
      </dgm:t>
    </dgm:pt>
    <dgm:pt modelId="{52BB4C11-3BC9-4BC8-AE46-182169A9D4B2}" type="sibTrans" cxnId="{691984B2-84E0-4EDD-A170-E7C3C3E8CDF9}">
      <dgm:prSet/>
      <dgm:spPr/>
      <dgm:t>
        <a:bodyPr/>
        <a:lstStyle/>
        <a:p>
          <a:endParaRPr lang="nl-BE"/>
        </a:p>
      </dgm:t>
    </dgm:pt>
    <dgm:pt modelId="{A2B50926-4375-4066-A7A1-43633443D4D8}">
      <dgm:prSet custT="1"/>
      <dgm:spPr/>
      <dgm:t>
        <a:bodyPr/>
        <a:lstStyle/>
        <a:p>
          <a:pPr>
            <a:buFontTx/>
            <a:buNone/>
          </a:pPr>
          <a:endParaRPr lang="nl-BE" sz="3200" dirty="0"/>
        </a:p>
      </dgm:t>
    </dgm:pt>
    <dgm:pt modelId="{AAE4EDBE-1205-4D4E-8D00-193A73CB4846}" type="parTrans" cxnId="{636B7FE6-CC5F-4146-8FE3-8882F99A18A7}">
      <dgm:prSet/>
      <dgm:spPr/>
      <dgm:t>
        <a:bodyPr/>
        <a:lstStyle/>
        <a:p>
          <a:endParaRPr lang="nl-BE"/>
        </a:p>
      </dgm:t>
    </dgm:pt>
    <dgm:pt modelId="{EBA8C681-F94A-4280-AC3D-1FEFD0FBC5C0}" type="sibTrans" cxnId="{636B7FE6-CC5F-4146-8FE3-8882F99A18A7}">
      <dgm:prSet/>
      <dgm:spPr/>
      <dgm:t>
        <a:bodyPr/>
        <a:lstStyle/>
        <a:p>
          <a:endParaRPr lang="nl-BE"/>
        </a:p>
      </dgm:t>
    </dgm:pt>
    <dgm:pt modelId="{4738A5FD-D77B-440E-941D-3B45501B1CD1}" type="pres">
      <dgm:prSet presAssocID="{2E98609C-DEA0-4AA7-BC00-D32BA6932951}" presName="Name0" presStyleCnt="0">
        <dgm:presLayoutVars>
          <dgm:chMax val="2"/>
          <dgm:chPref val="2"/>
          <dgm:dir/>
          <dgm:animOne/>
          <dgm:resizeHandles val="exact"/>
        </dgm:presLayoutVars>
      </dgm:prSet>
      <dgm:spPr/>
    </dgm:pt>
    <dgm:pt modelId="{339C27DC-5B8F-4DFB-9CB3-43C137A39C30}" type="pres">
      <dgm:prSet presAssocID="{2E98609C-DEA0-4AA7-BC00-D32BA6932951}" presName="Background" presStyleLbl="bgImgPlace1" presStyleIdx="0" presStyleCnt="1" custScaleY="121951" custLinFactNeighborX="650" custLinFactNeighborY="14766"/>
      <dgm:spPr>
        <a:solidFill>
          <a:schemeClr val="accent4">
            <a:lumMod val="20000"/>
            <a:lumOff val="80000"/>
          </a:schemeClr>
        </a:solidFill>
      </dgm:spPr>
    </dgm:pt>
    <dgm:pt modelId="{9C8B0BF6-5BEB-449F-9E5B-0CC02F416396}" type="pres">
      <dgm:prSet presAssocID="{2E98609C-DEA0-4AA7-BC00-D32BA6932951}" presName="ParentText1" presStyleLbl="revTx" presStyleIdx="0" presStyleCnt="2" custScaleY="110957">
        <dgm:presLayoutVars>
          <dgm:chMax val="0"/>
          <dgm:chPref val="0"/>
          <dgm:bulletEnabled val="1"/>
        </dgm:presLayoutVars>
      </dgm:prSet>
      <dgm:spPr/>
    </dgm:pt>
    <dgm:pt modelId="{67FEE785-38A7-45AC-8105-FF93E08DCF75}" type="pres">
      <dgm:prSet presAssocID="{2E98609C-DEA0-4AA7-BC00-D32BA6932951}" presName="ParentText2" presStyleLbl="revTx" presStyleIdx="1" presStyleCnt="2" custScaleY="112274">
        <dgm:presLayoutVars>
          <dgm:chMax val="0"/>
          <dgm:chPref val="0"/>
          <dgm:bulletEnabled val="1"/>
        </dgm:presLayoutVars>
      </dgm:prSet>
      <dgm:spPr/>
    </dgm:pt>
    <dgm:pt modelId="{1B81965B-1874-4DA0-9347-EBE3D764A3F4}" type="pres">
      <dgm:prSet presAssocID="{2E98609C-DEA0-4AA7-BC00-D32BA6932951}" presName="Plus" presStyleLbl="alignNode1" presStyleIdx="0" presStyleCnt="2"/>
      <dgm:spPr>
        <a:solidFill>
          <a:srgbClr val="00B050"/>
        </a:solidFill>
        <a:ln>
          <a:solidFill>
            <a:srgbClr val="00B050"/>
          </a:solidFill>
        </a:ln>
      </dgm:spPr>
    </dgm:pt>
    <dgm:pt modelId="{DE9BC3D3-4A84-4508-A272-C7FF2FBDE57D}" type="pres">
      <dgm:prSet presAssocID="{2E98609C-DEA0-4AA7-BC00-D32BA6932951}" presName="Minus" presStyleLbl="alignNode1" presStyleIdx="1" presStyleCnt="2"/>
      <dgm:spPr>
        <a:solidFill>
          <a:srgbClr val="FF0000"/>
        </a:solidFill>
        <a:ln>
          <a:solidFill>
            <a:srgbClr val="FF0000"/>
          </a:solidFill>
        </a:ln>
      </dgm:spPr>
    </dgm:pt>
    <dgm:pt modelId="{2F0025E1-F9FF-4CB2-A011-8977F521342B}" type="pres">
      <dgm:prSet presAssocID="{2E98609C-DEA0-4AA7-BC00-D32BA6932951}" presName="Divider" presStyleLbl="parChTrans1D1" presStyleIdx="0" presStyleCnt="1"/>
      <dgm:spPr>
        <a:ln w="38100">
          <a:solidFill>
            <a:srgbClr val="FFD200"/>
          </a:solidFill>
        </a:ln>
      </dgm:spPr>
    </dgm:pt>
  </dgm:ptLst>
  <dgm:cxnLst>
    <dgm:cxn modelId="{50556D10-3FAE-4686-BDC0-F2EF898E4BF9}" srcId="{A16D0AD0-C1C9-4C4D-9046-740CBCAB495C}" destId="{B00B78F5-6718-4A93-8D14-653E3B40E83B}" srcOrd="4" destOrd="0" parTransId="{EA607009-110D-4E97-9CD6-821978DAEA4F}" sibTransId="{9E31F8AC-538C-412B-AC6F-DB35D675875B}"/>
    <dgm:cxn modelId="{E232EC28-5C86-4BC6-8A65-9F4A77A989F9}" type="presOf" srcId="{6A44CFEC-BADC-465B-95FC-4C6D2CE3F7E3}" destId="{67FEE785-38A7-45AC-8105-FF93E08DCF75}" srcOrd="0" destOrd="3" presId="urn:microsoft.com/office/officeart/2009/3/layout/PlusandMinus"/>
    <dgm:cxn modelId="{05AD8D3B-90BC-4974-9DDD-FD942F7D2A0B}" type="presOf" srcId="{3F73DB7A-EE14-4B7E-85B5-489897EDFDB0}" destId="{67FEE785-38A7-45AC-8105-FF93E08DCF75}" srcOrd="0" destOrd="1" presId="urn:microsoft.com/office/officeart/2009/3/layout/PlusandMinus"/>
    <dgm:cxn modelId="{72E44E3E-BD54-4EA2-8297-87A0B59D952A}" srcId="{7A7474E4-8F93-4791-B839-B2D7DD227FC0}" destId="{93D0DC30-1D66-4480-B44D-C89BE7CC4601}" srcOrd="1" destOrd="0" parTransId="{B26F41D8-1063-4900-86CF-F46323A5253B}" sibTransId="{1A1BFC87-112A-4F84-946B-FF51F96E8E35}"/>
    <dgm:cxn modelId="{FE7D6C5D-EB9B-4285-A8B3-F4C6F10D3287}" type="presOf" srcId="{7A7474E4-8F93-4791-B839-B2D7DD227FC0}" destId="{9C8B0BF6-5BEB-449F-9E5B-0CC02F416396}" srcOrd="0" destOrd="0" presId="urn:microsoft.com/office/officeart/2009/3/layout/PlusandMinus"/>
    <dgm:cxn modelId="{C072885F-2DE7-4157-B512-7C5AFA873845}" type="presOf" srcId="{2E98609C-DEA0-4AA7-BC00-D32BA6932951}" destId="{4738A5FD-D77B-440E-941D-3B45501B1CD1}" srcOrd="0" destOrd="0" presId="urn:microsoft.com/office/officeart/2009/3/layout/PlusandMinus"/>
    <dgm:cxn modelId="{A92A5F43-C9D5-4DC5-9D90-DBE148C815DC}" srcId="{7A7474E4-8F93-4791-B839-B2D7DD227FC0}" destId="{EB8C183A-C1F2-47D0-8943-8973A545162E}" srcOrd="0" destOrd="0" parTransId="{064694AF-495A-4AFD-9A7E-3FA05FA086FE}" sibTransId="{0BC23F5E-4AA9-46A3-A86D-63E7EA9BDA58}"/>
    <dgm:cxn modelId="{0FED7152-3261-4734-998F-6E4F6AFC99DC}" type="presOf" srcId="{A16D0AD0-C1C9-4C4D-9046-740CBCAB495C}" destId="{67FEE785-38A7-45AC-8105-FF93E08DCF75}" srcOrd="0" destOrd="0" presId="urn:microsoft.com/office/officeart/2009/3/layout/PlusandMinus"/>
    <dgm:cxn modelId="{7354838C-65CC-464D-9C09-E4FD5AFBDE4F}" type="presOf" srcId="{B00B78F5-6718-4A93-8D14-653E3B40E83B}" destId="{67FEE785-38A7-45AC-8105-FF93E08DCF75}" srcOrd="0" destOrd="5" presId="urn:microsoft.com/office/officeart/2009/3/layout/PlusandMinus"/>
    <dgm:cxn modelId="{6BE18297-6C6B-477C-8428-03E01B984A81}" type="presOf" srcId="{93D0DC30-1D66-4480-B44D-C89BE7CC4601}" destId="{9C8B0BF6-5BEB-449F-9E5B-0CC02F416396}" srcOrd="0" destOrd="2" presId="urn:microsoft.com/office/officeart/2009/3/layout/PlusandMinus"/>
    <dgm:cxn modelId="{B8F7019A-6DAF-47F5-9143-0A72DD119101}" type="presOf" srcId="{9EA7611F-A887-44EA-A846-A832C1D771E6}" destId="{67FEE785-38A7-45AC-8105-FF93E08DCF75}" srcOrd="0" destOrd="2" presId="urn:microsoft.com/office/officeart/2009/3/layout/PlusandMinus"/>
    <dgm:cxn modelId="{691984B2-84E0-4EDD-A170-E7C3C3E8CDF9}" srcId="{A16D0AD0-C1C9-4C4D-9046-740CBCAB495C}" destId="{9EA7611F-A887-44EA-A846-A832C1D771E6}" srcOrd="1" destOrd="0" parTransId="{80B72750-8643-4246-862A-E2DA77A77D2D}" sibTransId="{52BB4C11-3BC9-4BC8-AE46-182169A9D4B2}"/>
    <dgm:cxn modelId="{C9334BDF-54CA-442D-B32E-24F0A0164FD4}" srcId="{2E98609C-DEA0-4AA7-BC00-D32BA6932951}" destId="{7A7474E4-8F93-4791-B839-B2D7DD227FC0}" srcOrd="0" destOrd="0" parTransId="{6477E9EF-2D02-4E32-B071-65B2CD693EE2}" sibTransId="{B538E3D3-1C87-475D-BD54-2A43310E5ED3}"/>
    <dgm:cxn modelId="{A94970E4-0315-4CE3-A4EE-26DC63587B8E}" type="presOf" srcId="{EB8C183A-C1F2-47D0-8943-8973A545162E}" destId="{9C8B0BF6-5BEB-449F-9E5B-0CC02F416396}" srcOrd="0" destOrd="1" presId="urn:microsoft.com/office/officeart/2009/3/layout/PlusandMinus"/>
    <dgm:cxn modelId="{D4D03DE6-9369-4440-A26D-E6AB57287BC1}" srcId="{A16D0AD0-C1C9-4C4D-9046-740CBCAB495C}" destId="{3F73DB7A-EE14-4B7E-85B5-489897EDFDB0}" srcOrd="0" destOrd="0" parTransId="{D0972D4A-FC51-4A0D-8E00-D65DC13775B1}" sibTransId="{AC37E033-5805-462D-AE80-B5E66DFD5AF3}"/>
    <dgm:cxn modelId="{636B7FE6-CC5F-4146-8FE3-8882F99A18A7}" srcId="{A16D0AD0-C1C9-4C4D-9046-740CBCAB495C}" destId="{A2B50926-4375-4066-A7A1-43633443D4D8}" srcOrd="3" destOrd="0" parTransId="{AAE4EDBE-1205-4D4E-8D00-193A73CB4846}" sibTransId="{EBA8C681-F94A-4280-AC3D-1FEFD0FBC5C0}"/>
    <dgm:cxn modelId="{76E4E7E6-0EDE-48EB-83E9-7BC89E7A3E6C}" srcId="{2E98609C-DEA0-4AA7-BC00-D32BA6932951}" destId="{A16D0AD0-C1C9-4C4D-9046-740CBCAB495C}" srcOrd="1" destOrd="0" parTransId="{EA4B5175-F65C-4115-877F-D443CB1B080B}" sibTransId="{802003CB-4A90-4195-B7D0-0DDA37BCC9CB}"/>
    <dgm:cxn modelId="{2BF413F5-02DA-49D0-B66E-127AA9620C76}" srcId="{A16D0AD0-C1C9-4C4D-9046-740CBCAB495C}" destId="{6A44CFEC-BADC-465B-95FC-4C6D2CE3F7E3}" srcOrd="2" destOrd="0" parTransId="{E2EF2AF4-20DB-42D7-9A9A-4E161D221C72}" sibTransId="{D8AF20DA-549B-43E7-9D3F-DDBA4C19FEC0}"/>
    <dgm:cxn modelId="{872870F8-5E90-4B38-9FAD-719303D7667D}" type="presOf" srcId="{A2B50926-4375-4066-A7A1-43633443D4D8}" destId="{67FEE785-38A7-45AC-8105-FF93E08DCF75}" srcOrd="0" destOrd="4" presId="urn:microsoft.com/office/officeart/2009/3/layout/PlusandMinus"/>
    <dgm:cxn modelId="{6C9F3F39-59F8-4EE5-B389-0E6EE937C3FB}" type="presParOf" srcId="{4738A5FD-D77B-440E-941D-3B45501B1CD1}" destId="{339C27DC-5B8F-4DFB-9CB3-43C137A39C30}" srcOrd="0" destOrd="0" presId="urn:microsoft.com/office/officeart/2009/3/layout/PlusandMinus"/>
    <dgm:cxn modelId="{1C15C600-3455-4FFB-8F95-B4AD6944A692}" type="presParOf" srcId="{4738A5FD-D77B-440E-941D-3B45501B1CD1}" destId="{9C8B0BF6-5BEB-449F-9E5B-0CC02F416396}" srcOrd="1" destOrd="0" presId="urn:microsoft.com/office/officeart/2009/3/layout/PlusandMinus"/>
    <dgm:cxn modelId="{CB7658A6-A886-49EB-92AF-7A88B2BA7538}" type="presParOf" srcId="{4738A5FD-D77B-440E-941D-3B45501B1CD1}" destId="{67FEE785-38A7-45AC-8105-FF93E08DCF75}" srcOrd="2" destOrd="0" presId="urn:microsoft.com/office/officeart/2009/3/layout/PlusandMinus"/>
    <dgm:cxn modelId="{7D5D0D0E-C0FC-4FD6-8551-07B7896BCFD2}" type="presParOf" srcId="{4738A5FD-D77B-440E-941D-3B45501B1CD1}" destId="{1B81965B-1874-4DA0-9347-EBE3D764A3F4}" srcOrd="3" destOrd="0" presId="urn:microsoft.com/office/officeart/2009/3/layout/PlusandMinus"/>
    <dgm:cxn modelId="{15BDD220-C0CA-4A80-91B9-B730AB6E774A}" type="presParOf" srcId="{4738A5FD-D77B-440E-941D-3B45501B1CD1}" destId="{DE9BC3D3-4A84-4508-A272-C7FF2FBDE57D}" srcOrd="4" destOrd="0" presId="urn:microsoft.com/office/officeart/2009/3/layout/PlusandMinus"/>
    <dgm:cxn modelId="{32AC2936-B79F-4DC2-883A-65870F3C7614}" type="presParOf" srcId="{4738A5FD-D77B-440E-941D-3B45501B1CD1}" destId="{2F0025E1-F9FF-4CB2-A011-8977F521342B}" srcOrd="5" destOrd="0" presId="urn:microsoft.com/office/officeart/2009/3/layout/PlusandMinu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E98609C-DEA0-4AA7-BC00-D32BA6932951}" type="doc">
      <dgm:prSet loTypeId="urn:microsoft.com/office/officeart/2009/3/layout/PlusandMinus" loCatId="relationship" qsTypeId="urn:microsoft.com/office/officeart/2005/8/quickstyle/simple1" qsCatId="simple" csTypeId="urn:microsoft.com/office/officeart/2005/8/colors/accent1_2" csCatId="accent1" phldr="1"/>
      <dgm:spPr/>
      <dgm:t>
        <a:bodyPr/>
        <a:lstStyle/>
        <a:p>
          <a:endParaRPr lang="nl-BE"/>
        </a:p>
      </dgm:t>
    </dgm:pt>
    <dgm:pt modelId="{7A7474E4-8F93-4791-B839-B2D7DD227FC0}">
      <dgm:prSet phldrT="[Text]" custT="1"/>
      <dgm:spPr/>
      <dgm:t>
        <a:bodyPr/>
        <a:lstStyle/>
        <a:p>
          <a:pPr algn="l">
            <a:buNone/>
          </a:pPr>
          <a:r>
            <a:rPr lang="nl-BE" sz="3200" noProof="0" dirty="0"/>
            <a:t>+ Zeer efficiënt (COP&gt;1)</a:t>
          </a:r>
        </a:p>
        <a:p>
          <a:pPr algn="l">
            <a:buNone/>
          </a:pPr>
          <a:endParaRPr lang="nl-BE" sz="3200" noProof="0" dirty="0"/>
        </a:p>
        <a:p>
          <a:pPr algn="l">
            <a:buNone/>
          </a:pPr>
          <a:r>
            <a:rPr lang="nl-BE" sz="3200" noProof="0" dirty="0"/>
            <a:t>+ </a:t>
          </a:r>
          <a:r>
            <a:rPr lang="en-US" sz="3200" dirty="0"/>
            <a:t>Compact</a:t>
          </a:r>
        </a:p>
        <a:p>
          <a:pPr algn="l">
            <a:buNone/>
          </a:pPr>
          <a:endParaRPr lang="en-US" sz="3200" dirty="0"/>
        </a:p>
        <a:p>
          <a:pPr algn="l">
            <a:buNone/>
          </a:pPr>
          <a:r>
            <a:rPr lang="en-US" sz="3200" dirty="0"/>
            <a:t>+ </a:t>
          </a:r>
          <a:r>
            <a:rPr lang="nl-BE" sz="3200" noProof="0" dirty="0"/>
            <a:t>Valorisatie van restwarmte</a:t>
          </a:r>
        </a:p>
      </dgm:t>
    </dgm:pt>
    <dgm:pt modelId="{6477E9EF-2D02-4E32-B071-65B2CD693EE2}" type="parTrans" cxnId="{C9334BDF-54CA-442D-B32E-24F0A0164FD4}">
      <dgm:prSet/>
      <dgm:spPr/>
      <dgm:t>
        <a:bodyPr/>
        <a:lstStyle/>
        <a:p>
          <a:endParaRPr lang="nl-BE"/>
        </a:p>
      </dgm:t>
    </dgm:pt>
    <dgm:pt modelId="{B538E3D3-1C87-475D-BD54-2A43310E5ED3}" type="sibTrans" cxnId="{C9334BDF-54CA-442D-B32E-24F0A0164FD4}">
      <dgm:prSet/>
      <dgm:spPr/>
      <dgm:t>
        <a:bodyPr/>
        <a:lstStyle/>
        <a:p>
          <a:endParaRPr lang="nl-BE"/>
        </a:p>
      </dgm:t>
    </dgm:pt>
    <dgm:pt modelId="{A16D0AD0-C1C9-4C4D-9046-740CBCAB495C}">
      <dgm:prSet phldrT="[Text]" custT="1"/>
      <dgm:spPr/>
      <dgm:t>
        <a:bodyPr/>
        <a:lstStyle/>
        <a:p>
          <a:pPr>
            <a:buNone/>
          </a:pPr>
          <a:endParaRPr lang="en-US" sz="4400" dirty="0"/>
        </a:p>
      </dgm:t>
    </dgm:pt>
    <dgm:pt modelId="{EA4B5175-F65C-4115-877F-D443CB1B080B}" type="parTrans" cxnId="{76E4E7E6-0EDE-48EB-83E9-7BC89E7A3E6C}">
      <dgm:prSet/>
      <dgm:spPr/>
      <dgm:t>
        <a:bodyPr/>
        <a:lstStyle/>
        <a:p>
          <a:endParaRPr lang="nl-BE"/>
        </a:p>
      </dgm:t>
    </dgm:pt>
    <dgm:pt modelId="{802003CB-4A90-4195-B7D0-0DDA37BCC9CB}" type="sibTrans" cxnId="{76E4E7E6-0EDE-48EB-83E9-7BC89E7A3E6C}">
      <dgm:prSet/>
      <dgm:spPr/>
      <dgm:t>
        <a:bodyPr/>
        <a:lstStyle/>
        <a:p>
          <a:endParaRPr lang="nl-BE"/>
        </a:p>
      </dgm:t>
    </dgm:pt>
    <dgm:pt modelId="{3F73DB7A-EE14-4B7E-85B5-489897EDFDB0}">
      <dgm:prSet custT="1"/>
      <dgm:spPr/>
      <dgm:t>
        <a:bodyPr/>
        <a:lstStyle/>
        <a:p>
          <a:pPr>
            <a:buFontTx/>
            <a:buBlip>
              <a:blip xmlns:r="http://schemas.openxmlformats.org/officeDocument/2006/relationships" r:embed="rId1">
                <a:extLst>
                  <a:ext uri="{96DAC541-7B7A-43D3-8B79-37D633B846F1}">
                    <asvg:svgBlip xmlns:asvg="http://schemas.microsoft.com/office/drawing/2016/SVG/main" r:embed="rId2"/>
                  </a:ext>
                </a:extLst>
              </a:blip>
            </a:buBlip>
          </a:pPr>
          <a:r>
            <a:rPr lang="nl-BE" sz="3200" noProof="0" dirty="0"/>
            <a:t>Lagere drukken/temperaturen</a:t>
          </a:r>
        </a:p>
      </dgm:t>
    </dgm:pt>
    <dgm:pt modelId="{D0972D4A-FC51-4A0D-8E00-D65DC13775B1}" type="parTrans" cxnId="{D4D03DE6-9369-4440-A26D-E6AB57287BC1}">
      <dgm:prSet/>
      <dgm:spPr/>
      <dgm:t>
        <a:bodyPr/>
        <a:lstStyle/>
        <a:p>
          <a:endParaRPr lang="nl-BE"/>
        </a:p>
      </dgm:t>
    </dgm:pt>
    <dgm:pt modelId="{AC37E033-5805-462D-AE80-B5E66DFD5AF3}" type="sibTrans" cxnId="{D4D03DE6-9369-4440-A26D-E6AB57287BC1}">
      <dgm:prSet/>
      <dgm:spPr/>
      <dgm:t>
        <a:bodyPr/>
        <a:lstStyle/>
        <a:p>
          <a:endParaRPr lang="nl-BE"/>
        </a:p>
      </dgm:t>
    </dgm:pt>
    <dgm:pt modelId="{6A44CFEC-BADC-465B-95FC-4C6D2CE3F7E3}">
      <dgm:prSet custT="1"/>
      <dgm:spPr/>
      <dgm:t>
        <a:bodyPr/>
        <a:lstStyle/>
        <a:p>
          <a:pPr>
            <a:buFontTx/>
            <a:buBlip>
              <a:blip xmlns:r="http://schemas.openxmlformats.org/officeDocument/2006/relationships" r:embed="rId1">
                <a:extLst>
                  <a:ext uri="{96DAC541-7B7A-43D3-8B79-37D633B846F1}">
                    <asvg:svgBlip xmlns:asvg="http://schemas.microsoft.com/office/drawing/2016/SVG/main" r:embed="rId2"/>
                  </a:ext>
                </a:extLst>
              </a:blip>
            </a:buBlip>
          </a:pPr>
          <a:r>
            <a:rPr lang="en-US" sz="3200" dirty="0"/>
            <a:t>Lagere </a:t>
          </a:r>
          <a:r>
            <a:rPr lang="nl-BE" sz="3200" noProof="0" dirty="0"/>
            <a:t>capaciteiten</a:t>
          </a:r>
        </a:p>
      </dgm:t>
    </dgm:pt>
    <dgm:pt modelId="{E2EF2AF4-20DB-42D7-9A9A-4E161D221C72}" type="parTrans" cxnId="{2BF413F5-02DA-49D0-B66E-127AA9620C76}">
      <dgm:prSet/>
      <dgm:spPr/>
      <dgm:t>
        <a:bodyPr/>
        <a:lstStyle/>
        <a:p>
          <a:endParaRPr lang="nl-BE"/>
        </a:p>
      </dgm:t>
    </dgm:pt>
    <dgm:pt modelId="{D8AF20DA-549B-43E7-9D3F-DDBA4C19FEC0}" type="sibTrans" cxnId="{2BF413F5-02DA-49D0-B66E-127AA9620C76}">
      <dgm:prSet/>
      <dgm:spPr/>
      <dgm:t>
        <a:bodyPr/>
        <a:lstStyle/>
        <a:p>
          <a:endParaRPr lang="nl-BE"/>
        </a:p>
      </dgm:t>
    </dgm:pt>
    <dgm:pt modelId="{9EA7611F-A887-44EA-A846-A832C1D771E6}">
      <dgm:prSet custT="1"/>
      <dgm:spPr/>
      <dgm:t>
        <a:bodyPr/>
        <a:lstStyle/>
        <a:p>
          <a:pPr>
            <a:buFontTx/>
            <a:buNone/>
          </a:pPr>
          <a:endParaRPr lang="nl-BE" sz="3200" dirty="0"/>
        </a:p>
      </dgm:t>
    </dgm:pt>
    <dgm:pt modelId="{80B72750-8643-4246-862A-E2DA77A77D2D}" type="parTrans" cxnId="{691984B2-84E0-4EDD-A170-E7C3C3E8CDF9}">
      <dgm:prSet/>
      <dgm:spPr/>
      <dgm:t>
        <a:bodyPr/>
        <a:lstStyle/>
        <a:p>
          <a:endParaRPr lang="nl-BE"/>
        </a:p>
      </dgm:t>
    </dgm:pt>
    <dgm:pt modelId="{52BB4C11-3BC9-4BC8-AE46-182169A9D4B2}" type="sibTrans" cxnId="{691984B2-84E0-4EDD-A170-E7C3C3E8CDF9}">
      <dgm:prSet/>
      <dgm:spPr/>
      <dgm:t>
        <a:bodyPr/>
        <a:lstStyle/>
        <a:p>
          <a:endParaRPr lang="nl-BE"/>
        </a:p>
      </dgm:t>
    </dgm:pt>
    <dgm:pt modelId="{A2B50926-4375-4066-A7A1-43633443D4D8}">
      <dgm:prSet custT="1"/>
      <dgm:spPr/>
      <dgm:t>
        <a:bodyPr/>
        <a:lstStyle/>
        <a:p>
          <a:pPr>
            <a:buFontTx/>
            <a:buNone/>
          </a:pPr>
          <a:endParaRPr lang="nl-BE" sz="3600" dirty="0"/>
        </a:p>
      </dgm:t>
    </dgm:pt>
    <dgm:pt modelId="{AAE4EDBE-1205-4D4E-8D00-193A73CB4846}" type="parTrans" cxnId="{636B7FE6-CC5F-4146-8FE3-8882F99A18A7}">
      <dgm:prSet/>
      <dgm:spPr/>
      <dgm:t>
        <a:bodyPr/>
        <a:lstStyle/>
        <a:p>
          <a:endParaRPr lang="nl-BE"/>
        </a:p>
      </dgm:t>
    </dgm:pt>
    <dgm:pt modelId="{EBA8C681-F94A-4280-AC3D-1FEFD0FBC5C0}" type="sibTrans" cxnId="{636B7FE6-CC5F-4146-8FE3-8882F99A18A7}">
      <dgm:prSet/>
      <dgm:spPr/>
      <dgm:t>
        <a:bodyPr/>
        <a:lstStyle/>
        <a:p>
          <a:endParaRPr lang="nl-BE"/>
        </a:p>
      </dgm:t>
    </dgm:pt>
    <dgm:pt modelId="{5880BECA-94B1-4366-B962-BFF5901AE518}">
      <dgm:prSet custT="1"/>
      <dgm:spPr/>
      <dgm:t>
        <a:bodyPr/>
        <a:lstStyle/>
        <a:p>
          <a:pPr>
            <a:buFontTx/>
            <a:buBlip>
              <a:blip xmlns:r="http://schemas.openxmlformats.org/officeDocument/2006/relationships" r:embed="rId1">
                <a:extLst>
                  <a:ext uri="{96DAC541-7B7A-43D3-8B79-37D633B846F1}">
                    <asvg:svgBlip xmlns:asvg="http://schemas.microsoft.com/office/drawing/2016/SVG/main" r:embed="rId2"/>
                  </a:ext>
                </a:extLst>
              </a:blip>
            </a:buBlip>
          </a:pPr>
          <a:r>
            <a:rPr lang="nl-BE" sz="3200" noProof="0" dirty="0"/>
            <a:t>Volop in ontwikkeling</a:t>
          </a:r>
        </a:p>
      </dgm:t>
    </dgm:pt>
    <dgm:pt modelId="{6B79A1E0-373E-4FFF-8C36-72AAE3A31987}" type="parTrans" cxnId="{DE317178-349B-4317-A7BE-11958857E263}">
      <dgm:prSet/>
      <dgm:spPr/>
      <dgm:t>
        <a:bodyPr/>
        <a:lstStyle/>
        <a:p>
          <a:endParaRPr lang="en-US"/>
        </a:p>
      </dgm:t>
    </dgm:pt>
    <dgm:pt modelId="{A9696F13-D720-41A4-A726-C01AE6B8DC41}" type="sibTrans" cxnId="{DE317178-349B-4317-A7BE-11958857E263}">
      <dgm:prSet/>
      <dgm:spPr/>
      <dgm:t>
        <a:bodyPr/>
        <a:lstStyle/>
        <a:p>
          <a:endParaRPr lang="en-US"/>
        </a:p>
      </dgm:t>
    </dgm:pt>
    <dgm:pt modelId="{71DE50A3-6F0C-4545-8517-B5F4B42A0355}">
      <dgm:prSet custT="1"/>
      <dgm:spPr/>
      <dgm:t>
        <a:bodyPr/>
        <a:lstStyle/>
        <a:p>
          <a:pPr>
            <a:buFontTx/>
            <a:buBlip>
              <a:blip xmlns:r="http://schemas.openxmlformats.org/officeDocument/2006/relationships" r:embed="rId1">
                <a:extLst>
                  <a:ext uri="{96DAC541-7B7A-43D3-8B79-37D633B846F1}">
                    <asvg:svgBlip xmlns:asvg="http://schemas.microsoft.com/office/drawing/2016/SVG/main" r:embed="rId2"/>
                  </a:ext>
                </a:extLst>
              </a:blip>
            </a:buBlip>
          </a:pPr>
          <a:endParaRPr lang="nl-BE" sz="3200" noProof="0" dirty="0"/>
        </a:p>
      </dgm:t>
    </dgm:pt>
    <dgm:pt modelId="{BAA8EBB8-D20D-46BE-B3F7-198519CB3D2F}" type="parTrans" cxnId="{BFCB99EB-80A3-4E14-9912-16883AFBA9C9}">
      <dgm:prSet/>
      <dgm:spPr/>
      <dgm:t>
        <a:bodyPr/>
        <a:lstStyle/>
        <a:p>
          <a:endParaRPr lang="en-US"/>
        </a:p>
      </dgm:t>
    </dgm:pt>
    <dgm:pt modelId="{D29012FC-3CD0-42EC-B368-E073EE1438B7}" type="sibTrans" cxnId="{BFCB99EB-80A3-4E14-9912-16883AFBA9C9}">
      <dgm:prSet/>
      <dgm:spPr/>
      <dgm:t>
        <a:bodyPr/>
        <a:lstStyle/>
        <a:p>
          <a:endParaRPr lang="en-US"/>
        </a:p>
      </dgm:t>
    </dgm:pt>
    <dgm:pt modelId="{C568FF48-9AA5-4001-A1B6-315710ECFA5A}">
      <dgm:prSet custT="1"/>
      <dgm:spPr/>
      <dgm:t>
        <a:bodyPr/>
        <a:lstStyle/>
        <a:p>
          <a:pPr>
            <a:buFontTx/>
            <a:buBlip>
              <a:blip xmlns:r="http://schemas.openxmlformats.org/officeDocument/2006/relationships" r:embed="rId1">
                <a:extLst>
                  <a:ext uri="{96DAC541-7B7A-43D3-8B79-37D633B846F1}">
                    <asvg:svgBlip xmlns:asvg="http://schemas.microsoft.com/office/drawing/2016/SVG/main" r:embed="rId2"/>
                  </a:ext>
                </a:extLst>
              </a:blip>
            </a:buBlip>
          </a:pPr>
          <a:endParaRPr lang="nl-BE" sz="3600" noProof="0" dirty="0"/>
        </a:p>
      </dgm:t>
    </dgm:pt>
    <dgm:pt modelId="{FD0D93C6-B7B7-43EC-A183-8152FE267EB2}" type="parTrans" cxnId="{189F958A-15B3-4E27-B6BD-BBD362A9A383}">
      <dgm:prSet/>
      <dgm:spPr/>
      <dgm:t>
        <a:bodyPr/>
        <a:lstStyle/>
        <a:p>
          <a:endParaRPr lang="en-US"/>
        </a:p>
      </dgm:t>
    </dgm:pt>
    <dgm:pt modelId="{11E02F4A-76AB-4F1B-9554-BA382E92F885}" type="sibTrans" cxnId="{189F958A-15B3-4E27-B6BD-BBD362A9A383}">
      <dgm:prSet/>
      <dgm:spPr/>
      <dgm:t>
        <a:bodyPr/>
        <a:lstStyle/>
        <a:p>
          <a:endParaRPr lang="en-US"/>
        </a:p>
      </dgm:t>
    </dgm:pt>
    <dgm:pt modelId="{B6AF215D-5A57-4EFB-80EC-CA09D67F4F43}">
      <dgm:prSet custT="1"/>
      <dgm:spPr/>
      <dgm:t>
        <a:bodyPr/>
        <a:lstStyle/>
        <a:p>
          <a:pPr>
            <a:buFontTx/>
            <a:buBlip>
              <a:blip xmlns:r="http://schemas.openxmlformats.org/officeDocument/2006/relationships" r:embed="rId1">
                <a:extLst>
                  <a:ext uri="{96DAC541-7B7A-43D3-8B79-37D633B846F1}">
                    <asvg:svgBlip xmlns:asvg="http://schemas.microsoft.com/office/drawing/2016/SVG/main" r:embed="rId2"/>
                  </a:ext>
                </a:extLst>
              </a:blip>
            </a:buBlip>
          </a:pPr>
          <a:endParaRPr lang="nl-BE" sz="3600" noProof="0" dirty="0"/>
        </a:p>
      </dgm:t>
    </dgm:pt>
    <dgm:pt modelId="{1404AF5F-931A-43F5-BAE5-5720A029F216}" type="parTrans" cxnId="{AC16E9EC-FD07-4EFF-B27E-88DB8A7D9BF0}">
      <dgm:prSet/>
      <dgm:spPr/>
      <dgm:t>
        <a:bodyPr/>
        <a:lstStyle/>
        <a:p>
          <a:endParaRPr lang="en-US"/>
        </a:p>
      </dgm:t>
    </dgm:pt>
    <dgm:pt modelId="{1F9A875F-8684-45F6-9B06-3B605F79E57E}" type="sibTrans" cxnId="{AC16E9EC-FD07-4EFF-B27E-88DB8A7D9BF0}">
      <dgm:prSet/>
      <dgm:spPr/>
      <dgm:t>
        <a:bodyPr/>
        <a:lstStyle/>
        <a:p>
          <a:endParaRPr lang="en-US"/>
        </a:p>
      </dgm:t>
    </dgm:pt>
    <dgm:pt modelId="{02A49513-8C59-4603-BE37-9FB4A88F110F}">
      <dgm:prSet custT="1"/>
      <dgm:spPr/>
      <dgm:t>
        <a:bodyPr/>
        <a:lstStyle/>
        <a:p>
          <a:pPr>
            <a:buFontTx/>
            <a:buBlip>
              <a:blip xmlns:r="http://schemas.openxmlformats.org/officeDocument/2006/relationships" r:embed="rId1">
                <a:extLst>
                  <a:ext uri="{96DAC541-7B7A-43D3-8B79-37D633B846F1}">
                    <asvg:svgBlip xmlns:asvg="http://schemas.microsoft.com/office/drawing/2016/SVG/main" r:embed="rId2"/>
                  </a:ext>
                </a:extLst>
              </a:blip>
            </a:buBlip>
          </a:pPr>
          <a:r>
            <a:rPr lang="nl-BE" sz="3200" noProof="0" dirty="0"/>
            <a:t>Nood aan restwarmte </a:t>
          </a:r>
        </a:p>
      </dgm:t>
    </dgm:pt>
    <dgm:pt modelId="{61793666-CBE3-4B60-8ED7-2A51ECB089A4}" type="parTrans" cxnId="{3C2F541F-662D-4106-BD48-0BD40B3D13B3}">
      <dgm:prSet/>
      <dgm:spPr/>
      <dgm:t>
        <a:bodyPr/>
        <a:lstStyle/>
        <a:p>
          <a:endParaRPr lang="en-US"/>
        </a:p>
      </dgm:t>
    </dgm:pt>
    <dgm:pt modelId="{2839DB60-A98D-482B-90F6-925BC5E04CDD}" type="sibTrans" cxnId="{3C2F541F-662D-4106-BD48-0BD40B3D13B3}">
      <dgm:prSet/>
      <dgm:spPr/>
      <dgm:t>
        <a:bodyPr/>
        <a:lstStyle/>
        <a:p>
          <a:endParaRPr lang="en-US"/>
        </a:p>
      </dgm:t>
    </dgm:pt>
    <dgm:pt modelId="{5C121EBA-AEB4-43E1-812C-9D94A11E7A1D}">
      <dgm:prSet custT="1"/>
      <dgm:spPr/>
      <dgm:t>
        <a:bodyPr/>
        <a:lstStyle/>
        <a:p>
          <a:pPr>
            <a:buFontTx/>
            <a:buNone/>
          </a:pPr>
          <a:endParaRPr lang="nl-BE" sz="3200" noProof="0" dirty="0"/>
        </a:p>
      </dgm:t>
    </dgm:pt>
    <dgm:pt modelId="{869B3D41-5532-4384-AEFB-055EE453B57F}" type="parTrans" cxnId="{F9F84416-582D-4C82-8D36-02BACBFC2BD5}">
      <dgm:prSet/>
      <dgm:spPr/>
      <dgm:t>
        <a:bodyPr/>
        <a:lstStyle/>
        <a:p>
          <a:endParaRPr lang="en-US"/>
        </a:p>
      </dgm:t>
    </dgm:pt>
    <dgm:pt modelId="{0381D073-968B-4500-9EB7-A012BF2CA62A}" type="sibTrans" cxnId="{F9F84416-582D-4C82-8D36-02BACBFC2BD5}">
      <dgm:prSet/>
      <dgm:spPr/>
      <dgm:t>
        <a:bodyPr/>
        <a:lstStyle/>
        <a:p>
          <a:endParaRPr lang="en-US"/>
        </a:p>
      </dgm:t>
    </dgm:pt>
    <dgm:pt modelId="{4738A5FD-D77B-440E-941D-3B45501B1CD1}" type="pres">
      <dgm:prSet presAssocID="{2E98609C-DEA0-4AA7-BC00-D32BA6932951}" presName="Name0" presStyleCnt="0">
        <dgm:presLayoutVars>
          <dgm:chMax val="2"/>
          <dgm:chPref val="2"/>
          <dgm:dir/>
          <dgm:animOne/>
          <dgm:resizeHandles val="exact"/>
        </dgm:presLayoutVars>
      </dgm:prSet>
      <dgm:spPr/>
    </dgm:pt>
    <dgm:pt modelId="{339C27DC-5B8F-4DFB-9CB3-43C137A39C30}" type="pres">
      <dgm:prSet presAssocID="{2E98609C-DEA0-4AA7-BC00-D32BA6932951}" presName="Background" presStyleLbl="bgImgPlace1" presStyleIdx="0" presStyleCnt="1"/>
      <dgm:spPr>
        <a:solidFill>
          <a:schemeClr val="accent4">
            <a:lumMod val="20000"/>
            <a:lumOff val="80000"/>
          </a:schemeClr>
        </a:solidFill>
      </dgm:spPr>
    </dgm:pt>
    <dgm:pt modelId="{9C8B0BF6-5BEB-449F-9E5B-0CC02F416396}" type="pres">
      <dgm:prSet presAssocID="{2E98609C-DEA0-4AA7-BC00-D32BA6932951}" presName="ParentText1" presStyleLbl="revTx" presStyleIdx="0" presStyleCnt="2" custScaleY="88670">
        <dgm:presLayoutVars>
          <dgm:chMax val="0"/>
          <dgm:chPref val="0"/>
          <dgm:bulletEnabled val="1"/>
        </dgm:presLayoutVars>
      </dgm:prSet>
      <dgm:spPr/>
    </dgm:pt>
    <dgm:pt modelId="{67FEE785-38A7-45AC-8105-FF93E08DCF75}" type="pres">
      <dgm:prSet presAssocID="{2E98609C-DEA0-4AA7-BC00-D32BA6932951}" presName="ParentText2" presStyleLbl="revTx" presStyleIdx="1" presStyleCnt="2" custScaleY="112274" custLinFactNeighborX="350" custLinFactNeighborY="-6258">
        <dgm:presLayoutVars>
          <dgm:chMax val="0"/>
          <dgm:chPref val="0"/>
          <dgm:bulletEnabled val="1"/>
        </dgm:presLayoutVars>
      </dgm:prSet>
      <dgm:spPr/>
    </dgm:pt>
    <dgm:pt modelId="{1B81965B-1874-4DA0-9347-EBE3D764A3F4}" type="pres">
      <dgm:prSet presAssocID="{2E98609C-DEA0-4AA7-BC00-D32BA6932951}" presName="Plus" presStyleLbl="alignNode1" presStyleIdx="0" presStyleCnt="2"/>
      <dgm:spPr>
        <a:solidFill>
          <a:srgbClr val="00B050"/>
        </a:solidFill>
        <a:ln>
          <a:solidFill>
            <a:srgbClr val="00B050"/>
          </a:solidFill>
        </a:ln>
      </dgm:spPr>
    </dgm:pt>
    <dgm:pt modelId="{DE9BC3D3-4A84-4508-A272-C7FF2FBDE57D}" type="pres">
      <dgm:prSet presAssocID="{2E98609C-DEA0-4AA7-BC00-D32BA6932951}" presName="Minus" presStyleLbl="alignNode1" presStyleIdx="1" presStyleCnt="2"/>
      <dgm:spPr>
        <a:solidFill>
          <a:srgbClr val="FF0000"/>
        </a:solidFill>
        <a:ln>
          <a:solidFill>
            <a:srgbClr val="FF0000"/>
          </a:solidFill>
        </a:ln>
      </dgm:spPr>
    </dgm:pt>
    <dgm:pt modelId="{2F0025E1-F9FF-4CB2-A011-8977F521342B}" type="pres">
      <dgm:prSet presAssocID="{2E98609C-DEA0-4AA7-BC00-D32BA6932951}" presName="Divider" presStyleLbl="parChTrans1D1" presStyleIdx="0" presStyleCnt="1"/>
      <dgm:spPr>
        <a:ln w="38100">
          <a:solidFill>
            <a:srgbClr val="FFD200"/>
          </a:solidFill>
        </a:ln>
      </dgm:spPr>
    </dgm:pt>
  </dgm:ptLst>
  <dgm:cxnLst>
    <dgm:cxn modelId="{F9F84416-582D-4C82-8D36-02BACBFC2BD5}" srcId="{A16D0AD0-C1C9-4C4D-9046-740CBCAB495C}" destId="{5C121EBA-AEB4-43E1-812C-9D94A11E7A1D}" srcOrd="1" destOrd="0" parTransId="{869B3D41-5532-4384-AEFB-055EE453B57F}" sibTransId="{0381D073-968B-4500-9EB7-A012BF2CA62A}"/>
    <dgm:cxn modelId="{3C2F541F-662D-4106-BD48-0BD40B3D13B3}" srcId="{A16D0AD0-C1C9-4C4D-9046-740CBCAB495C}" destId="{02A49513-8C59-4603-BE37-9FB4A88F110F}" srcOrd="0" destOrd="0" parTransId="{61793666-CBE3-4B60-8ED7-2A51ECB089A4}" sibTransId="{2839DB60-A98D-482B-90F6-925BC5E04CDD}"/>
    <dgm:cxn modelId="{E232EC28-5C86-4BC6-8A65-9F4A77A989F9}" type="presOf" srcId="{6A44CFEC-BADC-465B-95FC-4C6D2CE3F7E3}" destId="{67FEE785-38A7-45AC-8105-FF93E08DCF75}" srcOrd="0" destOrd="5" presId="urn:microsoft.com/office/officeart/2009/3/layout/PlusandMinus"/>
    <dgm:cxn modelId="{05AD8D3B-90BC-4974-9DDD-FD942F7D2A0B}" type="presOf" srcId="{3F73DB7A-EE14-4B7E-85B5-489897EDFDB0}" destId="{67FEE785-38A7-45AC-8105-FF93E08DCF75}" srcOrd="0" destOrd="3" presId="urn:microsoft.com/office/officeart/2009/3/layout/PlusandMinus"/>
    <dgm:cxn modelId="{15E3025D-93ED-4408-A34B-5A08787E5370}" type="presOf" srcId="{C568FF48-9AA5-4001-A1B6-315710ECFA5A}" destId="{67FEE785-38A7-45AC-8105-FF93E08DCF75}" srcOrd="0" destOrd="9" presId="urn:microsoft.com/office/officeart/2009/3/layout/PlusandMinus"/>
    <dgm:cxn modelId="{FE7D6C5D-EB9B-4285-A8B3-F4C6F10D3287}" type="presOf" srcId="{7A7474E4-8F93-4791-B839-B2D7DD227FC0}" destId="{9C8B0BF6-5BEB-449F-9E5B-0CC02F416396}" srcOrd="0" destOrd="0" presId="urn:microsoft.com/office/officeart/2009/3/layout/PlusandMinus"/>
    <dgm:cxn modelId="{C072885F-2DE7-4157-B512-7C5AFA873845}" type="presOf" srcId="{2E98609C-DEA0-4AA7-BC00-D32BA6932951}" destId="{4738A5FD-D77B-440E-941D-3B45501B1CD1}" srcOrd="0" destOrd="0" presId="urn:microsoft.com/office/officeart/2009/3/layout/PlusandMinus"/>
    <dgm:cxn modelId="{0FED7152-3261-4734-998F-6E4F6AFC99DC}" type="presOf" srcId="{A16D0AD0-C1C9-4C4D-9046-740CBCAB495C}" destId="{67FEE785-38A7-45AC-8105-FF93E08DCF75}" srcOrd="0" destOrd="0" presId="urn:microsoft.com/office/officeart/2009/3/layout/PlusandMinus"/>
    <dgm:cxn modelId="{DE317178-349B-4317-A7BE-11958857E263}" srcId="{A16D0AD0-C1C9-4C4D-9046-740CBCAB495C}" destId="{5880BECA-94B1-4366-B962-BFF5901AE518}" srcOrd="6" destOrd="0" parTransId="{6B79A1E0-373E-4FFF-8C36-72AAE3A31987}" sibTransId="{A9696F13-D720-41A4-A726-C01AE6B8DC41}"/>
    <dgm:cxn modelId="{D8C96F82-6DE3-42EE-911C-0034076EEDD4}" type="presOf" srcId="{B6AF215D-5A57-4EFB-80EC-CA09D67F4F43}" destId="{67FEE785-38A7-45AC-8105-FF93E08DCF75}" srcOrd="0" destOrd="8" presId="urn:microsoft.com/office/officeart/2009/3/layout/PlusandMinus"/>
    <dgm:cxn modelId="{D944E085-FC70-4E55-9C85-9A3067A92049}" type="presOf" srcId="{5880BECA-94B1-4366-B962-BFF5901AE518}" destId="{67FEE785-38A7-45AC-8105-FF93E08DCF75}" srcOrd="0" destOrd="7" presId="urn:microsoft.com/office/officeart/2009/3/layout/PlusandMinus"/>
    <dgm:cxn modelId="{9A541D87-3B59-4A83-8205-617BE36F5111}" type="presOf" srcId="{02A49513-8C59-4603-BE37-9FB4A88F110F}" destId="{67FEE785-38A7-45AC-8105-FF93E08DCF75}" srcOrd="0" destOrd="1" presId="urn:microsoft.com/office/officeart/2009/3/layout/PlusandMinus"/>
    <dgm:cxn modelId="{189F958A-15B3-4E27-B6BD-BBD362A9A383}" srcId="{A16D0AD0-C1C9-4C4D-9046-740CBCAB495C}" destId="{C568FF48-9AA5-4001-A1B6-315710ECFA5A}" srcOrd="8" destOrd="0" parTransId="{FD0D93C6-B7B7-43EC-A183-8152FE267EB2}" sibTransId="{11E02F4A-76AB-4F1B-9554-BA382E92F885}"/>
    <dgm:cxn modelId="{3E710297-1776-4F38-9FBB-4FE2B83E99B2}" type="presOf" srcId="{71DE50A3-6F0C-4545-8517-B5F4B42A0355}" destId="{67FEE785-38A7-45AC-8105-FF93E08DCF75}" srcOrd="0" destOrd="6" presId="urn:microsoft.com/office/officeart/2009/3/layout/PlusandMinus"/>
    <dgm:cxn modelId="{B8F7019A-6DAF-47F5-9143-0A72DD119101}" type="presOf" srcId="{9EA7611F-A887-44EA-A846-A832C1D771E6}" destId="{67FEE785-38A7-45AC-8105-FF93E08DCF75}" srcOrd="0" destOrd="4" presId="urn:microsoft.com/office/officeart/2009/3/layout/PlusandMinus"/>
    <dgm:cxn modelId="{691984B2-84E0-4EDD-A170-E7C3C3E8CDF9}" srcId="{A16D0AD0-C1C9-4C4D-9046-740CBCAB495C}" destId="{9EA7611F-A887-44EA-A846-A832C1D771E6}" srcOrd="3" destOrd="0" parTransId="{80B72750-8643-4246-862A-E2DA77A77D2D}" sibTransId="{52BB4C11-3BC9-4BC8-AE46-182169A9D4B2}"/>
    <dgm:cxn modelId="{260C23B8-11B9-4713-AAD1-E1DEB255C6D6}" type="presOf" srcId="{5C121EBA-AEB4-43E1-812C-9D94A11E7A1D}" destId="{67FEE785-38A7-45AC-8105-FF93E08DCF75}" srcOrd="0" destOrd="2" presId="urn:microsoft.com/office/officeart/2009/3/layout/PlusandMinus"/>
    <dgm:cxn modelId="{C9334BDF-54CA-442D-B32E-24F0A0164FD4}" srcId="{2E98609C-DEA0-4AA7-BC00-D32BA6932951}" destId="{7A7474E4-8F93-4791-B839-B2D7DD227FC0}" srcOrd="0" destOrd="0" parTransId="{6477E9EF-2D02-4E32-B071-65B2CD693EE2}" sibTransId="{B538E3D3-1C87-475D-BD54-2A43310E5ED3}"/>
    <dgm:cxn modelId="{D4D03DE6-9369-4440-A26D-E6AB57287BC1}" srcId="{A16D0AD0-C1C9-4C4D-9046-740CBCAB495C}" destId="{3F73DB7A-EE14-4B7E-85B5-489897EDFDB0}" srcOrd="2" destOrd="0" parTransId="{D0972D4A-FC51-4A0D-8E00-D65DC13775B1}" sibTransId="{AC37E033-5805-462D-AE80-B5E66DFD5AF3}"/>
    <dgm:cxn modelId="{636B7FE6-CC5F-4146-8FE3-8882F99A18A7}" srcId="{A16D0AD0-C1C9-4C4D-9046-740CBCAB495C}" destId="{A2B50926-4375-4066-A7A1-43633443D4D8}" srcOrd="9" destOrd="0" parTransId="{AAE4EDBE-1205-4D4E-8D00-193A73CB4846}" sibTransId="{EBA8C681-F94A-4280-AC3D-1FEFD0FBC5C0}"/>
    <dgm:cxn modelId="{76E4E7E6-0EDE-48EB-83E9-7BC89E7A3E6C}" srcId="{2E98609C-DEA0-4AA7-BC00-D32BA6932951}" destId="{A16D0AD0-C1C9-4C4D-9046-740CBCAB495C}" srcOrd="1" destOrd="0" parTransId="{EA4B5175-F65C-4115-877F-D443CB1B080B}" sibTransId="{802003CB-4A90-4195-B7D0-0DDA37BCC9CB}"/>
    <dgm:cxn modelId="{BFCB99EB-80A3-4E14-9912-16883AFBA9C9}" srcId="{A16D0AD0-C1C9-4C4D-9046-740CBCAB495C}" destId="{71DE50A3-6F0C-4545-8517-B5F4B42A0355}" srcOrd="5" destOrd="0" parTransId="{BAA8EBB8-D20D-46BE-B3F7-198519CB3D2F}" sibTransId="{D29012FC-3CD0-42EC-B368-E073EE1438B7}"/>
    <dgm:cxn modelId="{AC16E9EC-FD07-4EFF-B27E-88DB8A7D9BF0}" srcId="{A16D0AD0-C1C9-4C4D-9046-740CBCAB495C}" destId="{B6AF215D-5A57-4EFB-80EC-CA09D67F4F43}" srcOrd="7" destOrd="0" parTransId="{1404AF5F-931A-43F5-BAE5-5720A029F216}" sibTransId="{1F9A875F-8684-45F6-9B06-3B605F79E57E}"/>
    <dgm:cxn modelId="{2BF413F5-02DA-49D0-B66E-127AA9620C76}" srcId="{A16D0AD0-C1C9-4C4D-9046-740CBCAB495C}" destId="{6A44CFEC-BADC-465B-95FC-4C6D2CE3F7E3}" srcOrd="4" destOrd="0" parTransId="{E2EF2AF4-20DB-42D7-9A9A-4E161D221C72}" sibTransId="{D8AF20DA-549B-43E7-9D3F-DDBA4C19FEC0}"/>
    <dgm:cxn modelId="{872870F8-5E90-4B38-9FAD-719303D7667D}" type="presOf" srcId="{A2B50926-4375-4066-A7A1-43633443D4D8}" destId="{67FEE785-38A7-45AC-8105-FF93E08DCF75}" srcOrd="0" destOrd="10" presId="urn:microsoft.com/office/officeart/2009/3/layout/PlusandMinus"/>
    <dgm:cxn modelId="{6C9F3F39-59F8-4EE5-B389-0E6EE937C3FB}" type="presParOf" srcId="{4738A5FD-D77B-440E-941D-3B45501B1CD1}" destId="{339C27DC-5B8F-4DFB-9CB3-43C137A39C30}" srcOrd="0" destOrd="0" presId="urn:microsoft.com/office/officeart/2009/3/layout/PlusandMinus"/>
    <dgm:cxn modelId="{1C15C600-3455-4FFB-8F95-B4AD6944A692}" type="presParOf" srcId="{4738A5FD-D77B-440E-941D-3B45501B1CD1}" destId="{9C8B0BF6-5BEB-449F-9E5B-0CC02F416396}" srcOrd="1" destOrd="0" presId="urn:microsoft.com/office/officeart/2009/3/layout/PlusandMinus"/>
    <dgm:cxn modelId="{CB7658A6-A886-49EB-92AF-7A88B2BA7538}" type="presParOf" srcId="{4738A5FD-D77B-440E-941D-3B45501B1CD1}" destId="{67FEE785-38A7-45AC-8105-FF93E08DCF75}" srcOrd="2" destOrd="0" presId="urn:microsoft.com/office/officeart/2009/3/layout/PlusandMinus"/>
    <dgm:cxn modelId="{7D5D0D0E-C0FC-4FD6-8551-07B7896BCFD2}" type="presParOf" srcId="{4738A5FD-D77B-440E-941D-3B45501B1CD1}" destId="{1B81965B-1874-4DA0-9347-EBE3D764A3F4}" srcOrd="3" destOrd="0" presId="urn:microsoft.com/office/officeart/2009/3/layout/PlusandMinus"/>
    <dgm:cxn modelId="{15BDD220-C0CA-4A80-91B9-B730AB6E774A}" type="presParOf" srcId="{4738A5FD-D77B-440E-941D-3B45501B1CD1}" destId="{DE9BC3D3-4A84-4508-A272-C7FF2FBDE57D}" srcOrd="4" destOrd="0" presId="urn:microsoft.com/office/officeart/2009/3/layout/PlusandMinus"/>
    <dgm:cxn modelId="{32AC2936-B79F-4DC2-883A-65870F3C7614}" type="presParOf" srcId="{4738A5FD-D77B-440E-941D-3B45501B1CD1}" destId="{2F0025E1-F9FF-4CB2-A011-8977F521342B}" srcOrd="5" destOrd="0" presId="urn:microsoft.com/office/officeart/2009/3/layout/PlusandMinu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9C27DC-5B8F-4DFB-9CB3-43C137A39C30}">
      <dsp:nvSpPr>
        <dsp:cNvPr id="0" name=""/>
        <dsp:cNvSpPr/>
      </dsp:nvSpPr>
      <dsp:spPr>
        <a:xfrm>
          <a:off x="2002185" y="1205293"/>
          <a:ext cx="11978501" cy="5490781"/>
        </a:xfrm>
        <a:prstGeom prst="rect">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8B0BF6-5BEB-449F-9E5B-0CC02F416396}">
      <dsp:nvSpPr>
        <dsp:cNvPr id="0" name=""/>
        <dsp:cNvSpPr/>
      </dsp:nvSpPr>
      <dsp:spPr>
        <a:xfrm>
          <a:off x="3119394" y="1484095"/>
          <a:ext cx="4933769" cy="5211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1422400">
            <a:lnSpc>
              <a:spcPct val="90000"/>
            </a:lnSpc>
            <a:spcBef>
              <a:spcPct val="0"/>
            </a:spcBef>
            <a:spcAft>
              <a:spcPct val="35000"/>
            </a:spcAft>
            <a:buNone/>
          </a:pPr>
          <a:r>
            <a:rPr lang="nl-BE" sz="3200" kern="1200" noProof="0" dirty="0"/>
            <a:t>+ Flexibel</a:t>
          </a:r>
          <a:r>
            <a:rPr lang="nl-BE" sz="3200" kern="1200" noProof="0" dirty="0">
              <a:latin typeface="Arial"/>
            </a:rPr>
            <a:t> inzetbaar</a:t>
          </a:r>
        </a:p>
        <a:p>
          <a:pPr marL="0" lvl="0" indent="0" algn="l" defTabSz="1422400">
            <a:lnSpc>
              <a:spcPct val="90000"/>
            </a:lnSpc>
            <a:spcBef>
              <a:spcPct val="0"/>
            </a:spcBef>
            <a:spcAft>
              <a:spcPct val="35000"/>
            </a:spcAft>
            <a:buNone/>
          </a:pPr>
          <a:endParaRPr lang="nl-BE" sz="3200" kern="1200" noProof="0" dirty="0">
            <a:latin typeface="Arial"/>
          </a:endParaRPr>
        </a:p>
        <a:p>
          <a:pPr marL="0" lvl="0" indent="0" algn="l" defTabSz="1422400">
            <a:lnSpc>
              <a:spcPct val="90000"/>
            </a:lnSpc>
            <a:spcBef>
              <a:spcPct val="0"/>
            </a:spcBef>
            <a:spcAft>
              <a:spcPct val="35000"/>
            </a:spcAft>
            <a:buNone/>
          </a:pPr>
          <a:r>
            <a:rPr lang="nl-BE" sz="3200" kern="1200" noProof="0" dirty="0">
              <a:latin typeface="Arial"/>
            </a:rPr>
            <a:t>+ </a:t>
          </a:r>
          <a:r>
            <a:rPr lang="nl-BE" sz="3200" kern="1200" noProof="0" dirty="0" err="1">
              <a:latin typeface="Arial"/>
            </a:rPr>
            <a:t>Mature</a:t>
          </a:r>
          <a:r>
            <a:rPr lang="nl-BE" sz="3200" kern="1200" noProof="0" dirty="0">
              <a:latin typeface="Arial"/>
            </a:rPr>
            <a:t> technologie</a:t>
          </a:r>
          <a:endParaRPr lang="en-US" sz="3200" kern="1200" dirty="0"/>
        </a:p>
        <a:p>
          <a:pPr marL="0" lvl="0" indent="0" algn="l" defTabSz="1422400">
            <a:lnSpc>
              <a:spcPct val="90000"/>
            </a:lnSpc>
            <a:spcBef>
              <a:spcPct val="0"/>
            </a:spcBef>
            <a:spcAft>
              <a:spcPct val="35000"/>
            </a:spcAft>
            <a:buNone/>
          </a:pPr>
          <a:endParaRPr lang="en-US" sz="3200" kern="1200" noProof="0" dirty="0"/>
        </a:p>
        <a:p>
          <a:pPr marL="0" lvl="0" indent="0" algn="l" defTabSz="1422400">
            <a:lnSpc>
              <a:spcPct val="90000"/>
            </a:lnSpc>
            <a:spcBef>
              <a:spcPct val="0"/>
            </a:spcBef>
            <a:spcAft>
              <a:spcPct val="35000"/>
            </a:spcAft>
            <a:buNone/>
          </a:pPr>
          <a:r>
            <a:rPr lang="en-US" sz="3200" kern="1200" noProof="0" dirty="0"/>
            <a:t>+ </a:t>
          </a:r>
          <a:r>
            <a:rPr lang="nl-BE" sz="3200" kern="1200" noProof="0" dirty="0"/>
            <a:t>Operationele</a:t>
          </a:r>
          <a:r>
            <a:rPr lang="nl-BE" sz="3200" kern="1200" noProof="0" dirty="0">
              <a:latin typeface="Arial"/>
            </a:rPr>
            <a:t> kost vaak</a:t>
          </a:r>
          <a:r>
            <a:rPr lang="nl-BE" sz="3200" kern="1200" noProof="0" dirty="0"/>
            <a:t> lager</a:t>
          </a:r>
        </a:p>
        <a:p>
          <a:pPr marL="0" lvl="0" indent="0" algn="l" defTabSz="1422400">
            <a:lnSpc>
              <a:spcPct val="90000"/>
            </a:lnSpc>
            <a:spcBef>
              <a:spcPct val="0"/>
            </a:spcBef>
            <a:spcAft>
              <a:spcPct val="35000"/>
            </a:spcAft>
            <a:buNone/>
          </a:pPr>
          <a:endParaRPr lang="nl-BE" sz="3200" kern="1200" noProof="0" dirty="0"/>
        </a:p>
        <a:p>
          <a:pPr marL="0" lvl="0" indent="0" algn="l" defTabSz="1422400">
            <a:lnSpc>
              <a:spcPct val="90000"/>
            </a:lnSpc>
            <a:spcBef>
              <a:spcPct val="0"/>
            </a:spcBef>
            <a:spcAft>
              <a:spcPct val="35000"/>
            </a:spcAft>
            <a:buNone/>
          </a:pPr>
          <a:r>
            <a:rPr lang="nl-BE" sz="3200" kern="1200" noProof="0" dirty="0"/>
            <a:t>+Mogelijkheid tot koolstofneutraliteit</a:t>
          </a:r>
          <a:endParaRPr lang="nl-BE" sz="3600" kern="1200" dirty="0"/>
        </a:p>
        <a:p>
          <a:pPr marL="285750" lvl="1" indent="-285750" algn="l" defTabSz="1244600">
            <a:lnSpc>
              <a:spcPct val="90000"/>
            </a:lnSpc>
            <a:spcBef>
              <a:spcPct val="0"/>
            </a:spcBef>
            <a:spcAft>
              <a:spcPct val="15000"/>
            </a:spcAft>
            <a:buNone/>
          </a:pPr>
          <a:endParaRPr lang="nl-BE" sz="2800" kern="1200" dirty="0"/>
        </a:p>
      </dsp:txBody>
      <dsp:txXfrm>
        <a:off x="3119394" y="1484095"/>
        <a:ext cx="4933769" cy="5211979"/>
      </dsp:txXfrm>
    </dsp:sp>
    <dsp:sp modelId="{67FEE785-38A7-45AC-8105-FF93E08DCF75}">
      <dsp:nvSpPr>
        <dsp:cNvPr id="0" name=""/>
        <dsp:cNvSpPr/>
      </dsp:nvSpPr>
      <dsp:spPr>
        <a:xfrm>
          <a:off x="8109346" y="1143512"/>
          <a:ext cx="4933769" cy="5273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1778000">
            <a:lnSpc>
              <a:spcPct val="90000"/>
            </a:lnSpc>
            <a:spcBef>
              <a:spcPct val="0"/>
            </a:spcBef>
            <a:spcAft>
              <a:spcPct val="35000"/>
            </a:spcAft>
            <a:buNone/>
          </a:pPr>
          <a:endParaRPr lang="en-US" sz="4000" kern="1200" dirty="0"/>
        </a:p>
        <a:p>
          <a:pPr marL="285750" lvl="1" indent="-285750" algn="l" defTabSz="1244600">
            <a:lnSpc>
              <a:spcPct val="90000"/>
            </a:lnSpc>
            <a:spcBef>
              <a:spcPct val="0"/>
            </a:spcBef>
            <a:spcAft>
              <a:spcPct val="15000"/>
            </a:spcAft>
            <a:buFontTx/>
            <a:buBlip>
              <a:blip xmlns:r="http://schemas.openxmlformats.org/officeDocument/2006/relationships" r:embed="rId1">
                <a:extLst>
                  <a:ext uri="{96DAC541-7B7A-43D3-8B79-37D633B846F1}">
                    <asvg:svgBlip xmlns:asvg="http://schemas.microsoft.com/office/drawing/2016/SVG/main" r:embed="rId2"/>
                  </a:ext>
                </a:extLst>
              </a:blip>
            </a:buBlip>
          </a:pPr>
          <a:r>
            <a:rPr lang="en-US" sz="2800" kern="1200" dirty="0"/>
            <a:t>Lager </a:t>
          </a:r>
          <a:r>
            <a:rPr lang="en-US" sz="2800" kern="1200" dirty="0" err="1"/>
            <a:t>ketel</a:t>
          </a:r>
          <a:r>
            <a:rPr lang="en-US" sz="2800" kern="1200" dirty="0"/>
            <a:t> </a:t>
          </a:r>
          <a:r>
            <a:rPr lang="en-US" sz="2800" kern="1200" dirty="0" err="1"/>
            <a:t>rendement</a:t>
          </a:r>
          <a:endParaRPr lang="nl-BE" sz="2800" kern="1200" dirty="0"/>
        </a:p>
        <a:p>
          <a:pPr marL="285750" lvl="1" indent="-285750" algn="l" defTabSz="1244600">
            <a:lnSpc>
              <a:spcPct val="90000"/>
            </a:lnSpc>
            <a:spcBef>
              <a:spcPct val="0"/>
            </a:spcBef>
            <a:spcAft>
              <a:spcPct val="15000"/>
            </a:spcAft>
            <a:buFontTx/>
            <a:buNone/>
          </a:pPr>
          <a:endParaRPr lang="nl-BE" sz="2800" kern="1200" dirty="0"/>
        </a:p>
        <a:p>
          <a:pPr marL="285750" lvl="1" indent="-285750" algn="l" defTabSz="1244600">
            <a:lnSpc>
              <a:spcPct val="90000"/>
            </a:lnSpc>
            <a:spcBef>
              <a:spcPct val="0"/>
            </a:spcBef>
            <a:spcAft>
              <a:spcPct val="15000"/>
            </a:spcAft>
            <a:buFontTx/>
            <a:buBlip>
              <a:blip xmlns:r="http://schemas.openxmlformats.org/officeDocument/2006/relationships" r:embed="rId1">
                <a:extLst>
                  <a:ext uri="{96DAC541-7B7A-43D3-8B79-37D633B846F1}">
                    <asvg:svgBlip xmlns:asvg="http://schemas.microsoft.com/office/drawing/2016/SVG/main" r:embed="rId2"/>
                  </a:ext>
                </a:extLst>
              </a:blip>
            </a:buBlip>
          </a:pPr>
          <a:r>
            <a:rPr lang="nl-BE" sz="2800" kern="1200" noProof="0" dirty="0"/>
            <a:t>Meer onderhoud</a:t>
          </a:r>
        </a:p>
        <a:p>
          <a:pPr marL="285750" lvl="1" indent="-285750" algn="l" defTabSz="1244600">
            <a:lnSpc>
              <a:spcPct val="90000"/>
            </a:lnSpc>
            <a:spcBef>
              <a:spcPct val="0"/>
            </a:spcBef>
            <a:spcAft>
              <a:spcPct val="15000"/>
            </a:spcAft>
            <a:buFontTx/>
            <a:buNone/>
          </a:pPr>
          <a:endParaRPr lang="nl-BE" sz="2800" kern="1200" dirty="0"/>
        </a:p>
        <a:p>
          <a:pPr marL="285750" lvl="1" indent="-285750" algn="l" defTabSz="1244600">
            <a:lnSpc>
              <a:spcPct val="90000"/>
            </a:lnSpc>
            <a:spcBef>
              <a:spcPct val="0"/>
            </a:spcBef>
            <a:spcAft>
              <a:spcPct val="15000"/>
            </a:spcAft>
            <a:buFontTx/>
            <a:buBlip>
              <a:blip xmlns:r="http://schemas.openxmlformats.org/officeDocument/2006/relationships" r:embed="rId1">
                <a:extLst>
                  <a:ext uri="{96DAC541-7B7A-43D3-8B79-37D633B846F1}">
                    <asvg:svgBlip xmlns:asvg="http://schemas.microsoft.com/office/drawing/2016/SVG/main" r:embed="rId2"/>
                  </a:ext>
                </a:extLst>
              </a:blip>
            </a:buBlip>
          </a:pPr>
          <a:r>
            <a:rPr lang="nl-BE" sz="2800" kern="1200" noProof="0" dirty="0"/>
            <a:t>Inertie van de ketel</a:t>
          </a:r>
        </a:p>
        <a:p>
          <a:pPr marL="285750" lvl="1" indent="-285750" algn="l" defTabSz="1244600">
            <a:lnSpc>
              <a:spcPct val="90000"/>
            </a:lnSpc>
            <a:spcBef>
              <a:spcPct val="0"/>
            </a:spcBef>
            <a:spcAft>
              <a:spcPct val="15000"/>
            </a:spcAft>
            <a:buFontTx/>
            <a:buNone/>
          </a:pPr>
          <a:endParaRPr lang="nl-BE" sz="2800" kern="1200" dirty="0"/>
        </a:p>
        <a:p>
          <a:pPr marL="285750" lvl="1" indent="-285750" algn="l" defTabSz="1244600" rtl="0">
            <a:lnSpc>
              <a:spcPct val="90000"/>
            </a:lnSpc>
            <a:spcBef>
              <a:spcPct val="0"/>
            </a:spcBef>
            <a:spcAft>
              <a:spcPct val="15000"/>
            </a:spcAft>
            <a:buFontTx/>
            <a:buBlip>
              <a:blip xmlns:r="http://schemas.openxmlformats.org/officeDocument/2006/relationships" r:embed="rId1">
                <a:extLst>
                  <a:ext uri="{96DAC541-7B7A-43D3-8B79-37D633B846F1}">
                    <asvg:svgBlip xmlns:asvg="http://schemas.microsoft.com/office/drawing/2016/SVG/main" r:embed="rId2"/>
                  </a:ext>
                </a:extLst>
              </a:blip>
            </a:buBlip>
          </a:pPr>
          <a:r>
            <a:rPr lang="nl-BE" sz="2800" kern="1200" noProof="0" dirty="0">
              <a:latin typeface="Arial"/>
            </a:rPr>
            <a:t>Brandstof</a:t>
          </a:r>
          <a:r>
            <a:rPr lang="en-US" sz="2800" kern="1200" dirty="0">
              <a:latin typeface="Arial"/>
            </a:rPr>
            <a:t> </a:t>
          </a:r>
          <a:r>
            <a:rPr lang="nl-BE" sz="2800" kern="1200" noProof="0" dirty="0">
              <a:latin typeface="Arial"/>
            </a:rPr>
            <a:t>opslag</a:t>
          </a:r>
          <a:endParaRPr lang="nl-BE" sz="2800" kern="1200" noProof="0" dirty="0"/>
        </a:p>
        <a:p>
          <a:pPr marL="285750" lvl="1" indent="-285750" algn="l" defTabSz="1244600" rtl="0">
            <a:lnSpc>
              <a:spcPct val="90000"/>
            </a:lnSpc>
            <a:spcBef>
              <a:spcPct val="0"/>
            </a:spcBef>
            <a:spcAft>
              <a:spcPct val="15000"/>
            </a:spcAft>
            <a:buFontTx/>
            <a:buBlip>
              <a:blip xmlns:r="http://schemas.openxmlformats.org/officeDocument/2006/relationships" r:embed="rId1">
                <a:extLst>
                  <a:ext uri="{96DAC541-7B7A-43D3-8B79-37D633B846F1}">
                    <asvg:svgBlip xmlns:asvg="http://schemas.microsoft.com/office/drawing/2016/SVG/main" r:embed="rId2"/>
                  </a:ext>
                </a:extLst>
              </a:blip>
            </a:buBlip>
          </a:pPr>
          <a:endParaRPr lang="nl-BE" sz="2800" kern="1200" noProof="0" dirty="0"/>
        </a:p>
        <a:p>
          <a:pPr marL="285750" lvl="1" indent="-285750" algn="l" defTabSz="1244600" rtl="0">
            <a:lnSpc>
              <a:spcPct val="90000"/>
            </a:lnSpc>
            <a:spcBef>
              <a:spcPct val="0"/>
            </a:spcBef>
            <a:spcAft>
              <a:spcPct val="15000"/>
            </a:spcAft>
            <a:buFontTx/>
            <a:buBlip>
              <a:blip xmlns:r="http://schemas.openxmlformats.org/officeDocument/2006/relationships" r:embed="rId1">
                <a:extLst>
                  <a:ext uri="{96DAC541-7B7A-43D3-8B79-37D633B846F1}">
                    <asvg:svgBlip xmlns:asvg="http://schemas.microsoft.com/office/drawing/2016/SVG/main" r:embed="rId2"/>
                  </a:ext>
                </a:extLst>
              </a:blip>
            </a:buBlip>
          </a:pPr>
          <a:r>
            <a:rPr lang="nl-BE" sz="2800" kern="1200" noProof="0" dirty="0"/>
            <a:t>Uitstoot van andere schadelijke stoffen wordt niet verhinderd</a:t>
          </a:r>
        </a:p>
        <a:p>
          <a:pPr marL="285750" lvl="1" indent="-285750" algn="l" defTabSz="1422400" rtl="0">
            <a:lnSpc>
              <a:spcPct val="90000"/>
            </a:lnSpc>
            <a:spcBef>
              <a:spcPct val="0"/>
            </a:spcBef>
            <a:spcAft>
              <a:spcPct val="15000"/>
            </a:spcAft>
            <a:buFontTx/>
            <a:buBlip>
              <a:blip xmlns:r="http://schemas.openxmlformats.org/officeDocument/2006/relationships" r:embed="rId1">
                <a:extLst>
                  <a:ext uri="{96DAC541-7B7A-43D3-8B79-37D633B846F1}">
                    <asvg:svgBlip xmlns:asvg="http://schemas.microsoft.com/office/drawing/2016/SVG/main" r:embed="rId2"/>
                  </a:ext>
                </a:extLst>
              </a:blip>
            </a:buBlip>
          </a:pPr>
          <a:endParaRPr lang="nl-BE" sz="3200" kern="1200" noProof="0" dirty="0"/>
        </a:p>
      </dsp:txBody>
      <dsp:txXfrm>
        <a:off x="8109346" y="1143512"/>
        <a:ext cx="4933769" cy="5273842"/>
      </dsp:txXfrm>
    </dsp:sp>
    <dsp:sp modelId="{1B81965B-1874-4DA0-9347-EBE3D764A3F4}">
      <dsp:nvSpPr>
        <dsp:cNvPr id="0" name=""/>
        <dsp:cNvSpPr/>
      </dsp:nvSpPr>
      <dsp:spPr>
        <a:xfrm>
          <a:off x="1649038" y="-15237"/>
          <a:ext cx="2076091" cy="2076091"/>
        </a:xfrm>
        <a:prstGeom prst="plus">
          <a:avLst>
            <a:gd name="adj" fmla="val 32810"/>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9BC3D3-4A84-4508-A272-C7FF2FBDE57D}">
      <dsp:nvSpPr>
        <dsp:cNvPr id="0" name=""/>
        <dsp:cNvSpPr/>
      </dsp:nvSpPr>
      <dsp:spPr>
        <a:xfrm>
          <a:off x="11907372" y="731375"/>
          <a:ext cx="1953968" cy="669607"/>
        </a:xfrm>
        <a:prstGeom prst="rect">
          <a:avLst/>
        </a:prstGeom>
        <a:solidFill>
          <a:srgbClr val="FF0000"/>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0025E1-F9FF-4CB2-A011-8977F521342B}">
      <dsp:nvSpPr>
        <dsp:cNvPr id="0" name=""/>
        <dsp:cNvSpPr/>
      </dsp:nvSpPr>
      <dsp:spPr>
        <a:xfrm>
          <a:off x="8060497" y="1735786"/>
          <a:ext cx="1221" cy="4486370"/>
        </a:xfrm>
        <a:prstGeom prst="line">
          <a:avLst/>
        </a:prstGeom>
        <a:noFill/>
        <a:ln w="38100" cap="flat" cmpd="sng" algn="ctr">
          <a:solidFill>
            <a:srgbClr val="FFD200"/>
          </a:solidFill>
          <a:prstDash val="solid"/>
          <a:miter lim="800000"/>
        </a:ln>
        <a:effectLst/>
      </dsp:spPr>
      <dsp:style>
        <a:lnRef idx="2">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9C27DC-5B8F-4DFB-9CB3-43C137A39C30}">
      <dsp:nvSpPr>
        <dsp:cNvPr id="0" name=""/>
        <dsp:cNvSpPr/>
      </dsp:nvSpPr>
      <dsp:spPr>
        <a:xfrm>
          <a:off x="2459308" y="1166483"/>
          <a:ext cx="11437497" cy="5910828"/>
        </a:xfrm>
        <a:prstGeom prst="rect">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8B0BF6-5BEB-449F-9E5B-0CC02F416396}">
      <dsp:nvSpPr>
        <dsp:cNvPr id="0" name=""/>
        <dsp:cNvSpPr/>
      </dsp:nvSpPr>
      <dsp:spPr>
        <a:xfrm>
          <a:off x="2801118" y="1580734"/>
          <a:ext cx="5311205" cy="5610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1600200">
            <a:lnSpc>
              <a:spcPct val="90000"/>
            </a:lnSpc>
            <a:spcBef>
              <a:spcPct val="0"/>
            </a:spcBef>
            <a:spcAft>
              <a:spcPct val="35000"/>
            </a:spcAft>
            <a:buNone/>
          </a:pPr>
          <a:r>
            <a:rPr lang="nl-BE" sz="3600" kern="1200" noProof="0" dirty="0"/>
            <a:t>+ Verbranding fossiele brandstof wordt vermeden</a:t>
          </a:r>
        </a:p>
        <a:p>
          <a:pPr marL="0" lvl="0" indent="0" algn="l" defTabSz="1600200">
            <a:lnSpc>
              <a:spcPct val="90000"/>
            </a:lnSpc>
            <a:spcBef>
              <a:spcPct val="0"/>
            </a:spcBef>
            <a:spcAft>
              <a:spcPct val="35000"/>
            </a:spcAft>
            <a:buNone/>
          </a:pPr>
          <a:r>
            <a:rPr lang="nl-BE" sz="3600" kern="1200" noProof="0" dirty="0"/>
            <a:t>+ Mogelijkheid tot koolstofneutraliteit</a:t>
          </a:r>
        </a:p>
        <a:p>
          <a:pPr marL="0" lvl="0" indent="0" algn="l" defTabSz="1600200">
            <a:lnSpc>
              <a:spcPct val="90000"/>
            </a:lnSpc>
            <a:spcBef>
              <a:spcPct val="0"/>
            </a:spcBef>
            <a:spcAft>
              <a:spcPct val="35000"/>
            </a:spcAft>
            <a:buNone/>
          </a:pPr>
          <a:r>
            <a:rPr lang="nl-BE" sz="3600" kern="1200" noProof="0" dirty="0"/>
            <a:t>+Geen aanpassing aan technologie van stoomketels vereist</a:t>
          </a:r>
          <a:endParaRPr lang="nl-BE" sz="3600" kern="1200" dirty="0"/>
        </a:p>
        <a:p>
          <a:pPr marL="285750" lvl="1" indent="-285750" algn="l" defTabSz="1244600">
            <a:lnSpc>
              <a:spcPct val="90000"/>
            </a:lnSpc>
            <a:spcBef>
              <a:spcPct val="0"/>
            </a:spcBef>
            <a:spcAft>
              <a:spcPct val="15000"/>
            </a:spcAft>
            <a:buNone/>
          </a:pPr>
          <a:endParaRPr lang="nl-BE" sz="2800" kern="1200" dirty="0"/>
        </a:p>
      </dsp:txBody>
      <dsp:txXfrm>
        <a:off x="2801118" y="1580734"/>
        <a:ext cx="5311205" cy="5610698"/>
      </dsp:txXfrm>
    </dsp:sp>
    <dsp:sp modelId="{67FEE785-38A7-45AC-8105-FF93E08DCF75}">
      <dsp:nvSpPr>
        <dsp:cNvPr id="0" name=""/>
        <dsp:cNvSpPr/>
      </dsp:nvSpPr>
      <dsp:spPr>
        <a:xfrm>
          <a:off x="8546394" y="1230991"/>
          <a:ext cx="5311205" cy="56772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2222500">
            <a:lnSpc>
              <a:spcPct val="90000"/>
            </a:lnSpc>
            <a:spcBef>
              <a:spcPct val="0"/>
            </a:spcBef>
            <a:spcAft>
              <a:spcPct val="35000"/>
            </a:spcAft>
            <a:buNone/>
          </a:pPr>
          <a:endParaRPr lang="en-US" sz="5000" kern="1200" dirty="0"/>
        </a:p>
        <a:p>
          <a:pPr marL="285750" lvl="1" indent="-285750" algn="l" defTabSz="1733550" rtl="0">
            <a:lnSpc>
              <a:spcPct val="90000"/>
            </a:lnSpc>
            <a:spcBef>
              <a:spcPct val="0"/>
            </a:spcBef>
            <a:spcAft>
              <a:spcPct val="15000"/>
            </a:spcAft>
            <a:buFontTx/>
            <a:buBlip>
              <a:blip xmlns:r="http://schemas.openxmlformats.org/officeDocument/2006/relationships" r:embed="rId1">
                <a:extLst>
                  <a:ext uri="{96DAC541-7B7A-43D3-8B79-37D633B846F1}">
                    <asvg:svgBlip xmlns:asvg="http://schemas.microsoft.com/office/drawing/2016/SVG/main" r:embed="rId2"/>
                  </a:ext>
                </a:extLst>
              </a:blip>
            </a:buBlip>
          </a:pPr>
          <a:r>
            <a:rPr lang="en-US" sz="3900" kern="1200" dirty="0" err="1"/>
            <a:t>Laag</a:t>
          </a:r>
          <a:r>
            <a:rPr lang="en-US" sz="3900" kern="1200" dirty="0"/>
            <a:t> </a:t>
          </a:r>
          <a:r>
            <a:rPr lang="en-US" sz="3900" kern="1200" dirty="0">
              <a:latin typeface="Arial"/>
            </a:rPr>
            <a:t>global </a:t>
          </a:r>
          <a:r>
            <a:rPr lang="en-US" sz="3900" kern="1200" dirty="0" err="1">
              <a:latin typeface="Arial"/>
            </a:rPr>
            <a:t>omzettingsrendement</a:t>
          </a:r>
          <a:endParaRPr lang="nl-BE" sz="3900" kern="1200" dirty="0"/>
        </a:p>
        <a:p>
          <a:pPr marL="285750" lvl="1" indent="-285750" algn="l" defTabSz="1733550">
            <a:lnSpc>
              <a:spcPct val="90000"/>
            </a:lnSpc>
            <a:spcBef>
              <a:spcPct val="0"/>
            </a:spcBef>
            <a:spcAft>
              <a:spcPct val="15000"/>
            </a:spcAft>
            <a:buFontTx/>
            <a:buNone/>
          </a:pPr>
          <a:endParaRPr lang="nl-BE" sz="3900" kern="1200" dirty="0"/>
        </a:p>
        <a:p>
          <a:pPr marL="285750" lvl="1" indent="-285750" algn="l" defTabSz="1733550">
            <a:lnSpc>
              <a:spcPct val="90000"/>
            </a:lnSpc>
            <a:spcBef>
              <a:spcPct val="0"/>
            </a:spcBef>
            <a:spcAft>
              <a:spcPct val="15000"/>
            </a:spcAft>
            <a:buFontTx/>
            <a:buBlip>
              <a:blip xmlns:r="http://schemas.openxmlformats.org/officeDocument/2006/relationships" r:embed="rId1">
                <a:extLst>
                  <a:ext uri="{96DAC541-7B7A-43D3-8B79-37D633B846F1}">
                    <asvg:svgBlip xmlns:asvg="http://schemas.microsoft.com/office/drawing/2016/SVG/main" r:embed="rId2"/>
                  </a:ext>
                </a:extLst>
              </a:blip>
            </a:buBlip>
          </a:pPr>
          <a:r>
            <a:rPr lang="nl-BE" sz="3900" kern="1200" noProof="0" dirty="0"/>
            <a:t>Hoge productiekost</a:t>
          </a:r>
        </a:p>
        <a:p>
          <a:pPr marL="285750" lvl="1" indent="-285750" algn="l" defTabSz="1733550">
            <a:lnSpc>
              <a:spcPct val="90000"/>
            </a:lnSpc>
            <a:spcBef>
              <a:spcPct val="0"/>
            </a:spcBef>
            <a:spcAft>
              <a:spcPct val="15000"/>
            </a:spcAft>
            <a:buFontTx/>
            <a:buNone/>
          </a:pPr>
          <a:endParaRPr lang="nl-BE" sz="3900" kern="1200" dirty="0"/>
        </a:p>
        <a:p>
          <a:pPr marL="285750" lvl="1" indent="-285750" algn="l" defTabSz="1733550">
            <a:lnSpc>
              <a:spcPct val="90000"/>
            </a:lnSpc>
            <a:spcBef>
              <a:spcPct val="0"/>
            </a:spcBef>
            <a:spcAft>
              <a:spcPct val="15000"/>
            </a:spcAft>
            <a:buFontTx/>
            <a:buBlip>
              <a:blip xmlns:r="http://schemas.openxmlformats.org/officeDocument/2006/relationships" r:embed="rId1">
                <a:extLst>
                  <a:ext uri="{96DAC541-7B7A-43D3-8B79-37D633B846F1}">
                    <asvg:svgBlip xmlns:asvg="http://schemas.microsoft.com/office/drawing/2016/SVG/main" r:embed="rId2"/>
                  </a:ext>
                </a:extLst>
              </a:blip>
            </a:buBlip>
          </a:pPr>
          <a:r>
            <a:rPr lang="nl-BE" sz="3900" kern="1200" noProof="0" dirty="0"/>
            <a:t>Technologie in ontwikkeling </a:t>
          </a:r>
        </a:p>
      </dsp:txBody>
      <dsp:txXfrm>
        <a:off x="8546394" y="1230991"/>
        <a:ext cx="5311205" cy="5677294"/>
      </dsp:txXfrm>
    </dsp:sp>
    <dsp:sp modelId="{1B81965B-1874-4DA0-9347-EBE3D764A3F4}">
      <dsp:nvSpPr>
        <dsp:cNvPr id="0" name=""/>
        <dsp:cNvSpPr/>
      </dsp:nvSpPr>
      <dsp:spPr>
        <a:xfrm>
          <a:off x="1276119" y="-16402"/>
          <a:ext cx="2234913" cy="2234913"/>
        </a:xfrm>
        <a:prstGeom prst="plus">
          <a:avLst>
            <a:gd name="adj" fmla="val 32810"/>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9BC3D3-4A84-4508-A272-C7FF2FBDE57D}">
      <dsp:nvSpPr>
        <dsp:cNvPr id="0" name=""/>
        <dsp:cNvSpPr/>
      </dsp:nvSpPr>
      <dsp:spPr>
        <a:xfrm>
          <a:off x="12319220" y="787325"/>
          <a:ext cx="2103447" cy="720832"/>
        </a:xfrm>
        <a:prstGeom prst="rect">
          <a:avLst/>
        </a:prstGeom>
        <a:solidFill>
          <a:srgbClr val="FF0000"/>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0025E1-F9FF-4CB2-A011-8977F521342B}">
      <dsp:nvSpPr>
        <dsp:cNvPr id="0" name=""/>
        <dsp:cNvSpPr/>
      </dsp:nvSpPr>
      <dsp:spPr>
        <a:xfrm>
          <a:off x="8178057" y="1868575"/>
          <a:ext cx="1314" cy="4829579"/>
        </a:xfrm>
        <a:prstGeom prst="line">
          <a:avLst/>
        </a:prstGeom>
        <a:noFill/>
        <a:ln w="38100" cap="flat" cmpd="sng" algn="ctr">
          <a:solidFill>
            <a:srgbClr val="FFD200"/>
          </a:solidFill>
          <a:prstDash val="solid"/>
          <a:miter lim="800000"/>
        </a:ln>
        <a:effectLst/>
      </dsp:spPr>
      <dsp:style>
        <a:lnRef idx="2">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9C27DC-5B8F-4DFB-9CB3-43C137A39C30}">
      <dsp:nvSpPr>
        <dsp:cNvPr id="0" name=""/>
        <dsp:cNvSpPr/>
      </dsp:nvSpPr>
      <dsp:spPr>
        <a:xfrm>
          <a:off x="2790607" y="1205293"/>
          <a:ext cx="10624702" cy="5490781"/>
        </a:xfrm>
        <a:prstGeom prst="rect">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8B0BF6-5BEB-449F-9E5B-0CC02F416396}">
      <dsp:nvSpPr>
        <dsp:cNvPr id="0" name=""/>
        <dsp:cNvSpPr/>
      </dsp:nvSpPr>
      <dsp:spPr>
        <a:xfrm>
          <a:off x="3159869" y="1468401"/>
          <a:ext cx="4933769" cy="5211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1778000">
            <a:lnSpc>
              <a:spcPct val="90000"/>
            </a:lnSpc>
            <a:spcBef>
              <a:spcPct val="0"/>
            </a:spcBef>
            <a:spcAft>
              <a:spcPct val="35000"/>
            </a:spcAft>
            <a:buNone/>
          </a:pPr>
          <a:r>
            <a:rPr lang="nl-BE" sz="4000" kern="1200" noProof="0" dirty="0"/>
            <a:t>+ Flexibel</a:t>
          </a:r>
        </a:p>
        <a:p>
          <a:pPr marL="0" lvl="0" indent="0" algn="l" defTabSz="1778000">
            <a:lnSpc>
              <a:spcPct val="90000"/>
            </a:lnSpc>
            <a:spcBef>
              <a:spcPct val="0"/>
            </a:spcBef>
            <a:spcAft>
              <a:spcPct val="35000"/>
            </a:spcAft>
            <a:buNone/>
          </a:pPr>
          <a:endParaRPr lang="nl-BE" sz="4000" kern="1200" noProof="0" dirty="0"/>
        </a:p>
        <a:p>
          <a:pPr marL="0" lvl="0" indent="0" algn="l" defTabSz="1778000">
            <a:lnSpc>
              <a:spcPct val="90000"/>
            </a:lnSpc>
            <a:spcBef>
              <a:spcPct val="0"/>
            </a:spcBef>
            <a:spcAft>
              <a:spcPct val="35000"/>
            </a:spcAft>
            <a:buNone/>
          </a:pPr>
          <a:r>
            <a:rPr lang="nl-BE" sz="4000" kern="1200" noProof="0" dirty="0"/>
            <a:t>+ Laag operationele kost </a:t>
          </a:r>
        </a:p>
        <a:p>
          <a:pPr marL="0" lvl="0" indent="0" algn="l" defTabSz="1778000">
            <a:lnSpc>
              <a:spcPct val="90000"/>
            </a:lnSpc>
            <a:spcBef>
              <a:spcPct val="0"/>
            </a:spcBef>
            <a:spcAft>
              <a:spcPct val="35000"/>
            </a:spcAft>
            <a:buNone/>
          </a:pPr>
          <a:endParaRPr lang="nl-BE" sz="4000" kern="1200" noProof="0" dirty="0"/>
        </a:p>
        <a:p>
          <a:pPr marL="0" lvl="0" indent="0" algn="l" defTabSz="1778000">
            <a:lnSpc>
              <a:spcPct val="90000"/>
            </a:lnSpc>
            <a:spcBef>
              <a:spcPct val="0"/>
            </a:spcBef>
            <a:spcAft>
              <a:spcPct val="35000"/>
            </a:spcAft>
            <a:buNone/>
          </a:pPr>
          <a:r>
            <a:rPr lang="nl-BE" sz="4000" kern="1200" noProof="0" dirty="0"/>
            <a:t>+ Constante warmte input</a:t>
          </a:r>
        </a:p>
        <a:p>
          <a:pPr marL="285750" lvl="1" indent="-285750" algn="l" defTabSz="1422400">
            <a:lnSpc>
              <a:spcPct val="90000"/>
            </a:lnSpc>
            <a:spcBef>
              <a:spcPct val="0"/>
            </a:spcBef>
            <a:spcAft>
              <a:spcPct val="15000"/>
            </a:spcAft>
            <a:buNone/>
          </a:pPr>
          <a:endParaRPr lang="nl-BE" sz="3200" kern="1200" dirty="0"/>
        </a:p>
      </dsp:txBody>
      <dsp:txXfrm>
        <a:off x="3159869" y="1468401"/>
        <a:ext cx="4933769" cy="5211979"/>
      </dsp:txXfrm>
    </dsp:sp>
    <dsp:sp modelId="{67FEE785-38A7-45AC-8105-FF93E08DCF75}">
      <dsp:nvSpPr>
        <dsp:cNvPr id="0" name=""/>
        <dsp:cNvSpPr/>
      </dsp:nvSpPr>
      <dsp:spPr>
        <a:xfrm>
          <a:off x="8376084" y="609335"/>
          <a:ext cx="4933769" cy="5273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2133600">
            <a:lnSpc>
              <a:spcPct val="90000"/>
            </a:lnSpc>
            <a:spcBef>
              <a:spcPct val="0"/>
            </a:spcBef>
            <a:spcAft>
              <a:spcPct val="35000"/>
            </a:spcAft>
            <a:buNone/>
          </a:pPr>
          <a:endParaRPr lang="en-US" sz="4800" kern="1200" dirty="0"/>
        </a:p>
        <a:p>
          <a:pPr marL="285750" lvl="1" indent="-285750" algn="l" defTabSz="1600200" rtl="0">
            <a:lnSpc>
              <a:spcPct val="90000"/>
            </a:lnSpc>
            <a:spcBef>
              <a:spcPct val="0"/>
            </a:spcBef>
            <a:spcAft>
              <a:spcPct val="15000"/>
            </a:spcAft>
            <a:buFontTx/>
            <a:buBlip>
              <a:blip xmlns:r="http://schemas.openxmlformats.org/officeDocument/2006/relationships" r:embed="rId1">
                <a:extLst>
                  <a:ext uri="{96DAC541-7B7A-43D3-8B79-37D633B846F1}">
                    <asvg:svgBlip xmlns:asvg="http://schemas.microsoft.com/office/drawing/2016/SVG/main" r:embed="rId2"/>
                  </a:ext>
                </a:extLst>
              </a:blip>
            </a:buBlip>
          </a:pPr>
          <a:r>
            <a:rPr lang="nl-BE" sz="3600" kern="1200" noProof="0" dirty="0"/>
            <a:t>Beperkt potentieel in België </a:t>
          </a:r>
        </a:p>
        <a:p>
          <a:pPr marL="285750" lvl="1" indent="-285750" algn="l" defTabSz="1600200">
            <a:lnSpc>
              <a:spcPct val="90000"/>
            </a:lnSpc>
            <a:spcBef>
              <a:spcPct val="0"/>
            </a:spcBef>
            <a:spcAft>
              <a:spcPct val="15000"/>
            </a:spcAft>
            <a:buFontTx/>
            <a:buNone/>
          </a:pPr>
          <a:endParaRPr lang="nl-BE" sz="3600" kern="1200" dirty="0"/>
        </a:p>
        <a:p>
          <a:pPr marL="285750" lvl="1" indent="-285750" algn="l" defTabSz="1600200">
            <a:lnSpc>
              <a:spcPct val="90000"/>
            </a:lnSpc>
            <a:spcBef>
              <a:spcPct val="0"/>
            </a:spcBef>
            <a:spcAft>
              <a:spcPct val="15000"/>
            </a:spcAft>
            <a:buFontTx/>
            <a:buBlip>
              <a:blip xmlns:r="http://schemas.openxmlformats.org/officeDocument/2006/relationships" r:embed="rId1">
                <a:extLst>
                  <a:ext uri="{96DAC541-7B7A-43D3-8B79-37D633B846F1}">
                    <asvg:svgBlip xmlns:asvg="http://schemas.microsoft.com/office/drawing/2016/SVG/main" r:embed="rId2"/>
                  </a:ext>
                </a:extLst>
              </a:blip>
            </a:buBlip>
          </a:pPr>
          <a:r>
            <a:rPr lang="nl-BE" sz="3600" kern="1200" noProof="0" dirty="0"/>
            <a:t>Corrosie bij opboren </a:t>
          </a:r>
          <a:r>
            <a:rPr lang="nl-BE" sz="4000" kern="1200" noProof="0" dirty="0"/>
            <a:t>van</a:t>
          </a:r>
          <a:r>
            <a:rPr lang="nl-BE" sz="3600" kern="1200" noProof="0" dirty="0"/>
            <a:t> pekel</a:t>
          </a:r>
        </a:p>
        <a:p>
          <a:pPr marL="285750" lvl="1" indent="-285750" algn="l" defTabSz="1600200">
            <a:lnSpc>
              <a:spcPct val="90000"/>
            </a:lnSpc>
            <a:spcBef>
              <a:spcPct val="0"/>
            </a:spcBef>
            <a:spcAft>
              <a:spcPct val="15000"/>
            </a:spcAft>
            <a:buFontTx/>
            <a:buNone/>
          </a:pPr>
          <a:endParaRPr lang="nl-BE" sz="3600" kern="1200" dirty="0"/>
        </a:p>
        <a:p>
          <a:pPr marL="285750" lvl="1" indent="-285750" algn="l" defTabSz="1600200">
            <a:lnSpc>
              <a:spcPct val="90000"/>
            </a:lnSpc>
            <a:spcBef>
              <a:spcPct val="0"/>
            </a:spcBef>
            <a:spcAft>
              <a:spcPct val="15000"/>
            </a:spcAft>
            <a:buFontTx/>
            <a:buBlip>
              <a:blip xmlns:r="http://schemas.openxmlformats.org/officeDocument/2006/relationships" r:embed="rId1">
                <a:extLst>
                  <a:ext uri="{96DAC541-7B7A-43D3-8B79-37D633B846F1}">
                    <asvg:svgBlip xmlns:asvg="http://schemas.microsoft.com/office/drawing/2016/SVG/main" r:embed="rId2"/>
                  </a:ext>
                </a:extLst>
              </a:blip>
            </a:buBlip>
          </a:pPr>
          <a:r>
            <a:rPr lang="nl-BE" sz="3600" kern="1200" noProof="0" dirty="0"/>
            <a:t>Hoge investeringskost (boringen)</a:t>
          </a:r>
        </a:p>
      </dsp:txBody>
      <dsp:txXfrm>
        <a:off x="8376084" y="609335"/>
        <a:ext cx="4933769" cy="5273842"/>
      </dsp:txXfrm>
    </dsp:sp>
    <dsp:sp modelId="{1B81965B-1874-4DA0-9347-EBE3D764A3F4}">
      <dsp:nvSpPr>
        <dsp:cNvPr id="0" name=""/>
        <dsp:cNvSpPr/>
      </dsp:nvSpPr>
      <dsp:spPr>
        <a:xfrm>
          <a:off x="1743242" y="-15237"/>
          <a:ext cx="2076091" cy="2076091"/>
        </a:xfrm>
        <a:prstGeom prst="plus">
          <a:avLst>
            <a:gd name="adj" fmla="val 32810"/>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9BC3D3-4A84-4508-A272-C7FF2FBDE57D}">
      <dsp:nvSpPr>
        <dsp:cNvPr id="0" name=""/>
        <dsp:cNvSpPr/>
      </dsp:nvSpPr>
      <dsp:spPr>
        <a:xfrm>
          <a:off x="12001576" y="731375"/>
          <a:ext cx="1953968" cy="669607"/>
        </a:xfrm>
        <a:prstGeom prst="rect">
          <a:avLst/>
        </a:prstGeom>
        <a:solidFill>
          <a:srgbClr val="FF0000"/>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0025E1-F9FF-4CB2-A011-8977F521342B}">
      <dsp:nvSpPr>
        <dsp:cNvPr id="0" name=""/>
        <dsp:cNvSpPr/>
      </dsp:nvSpPr>
      <dsp:spPr>
        <a:xfrm>
          <a:off x="8154701" y="1735786"/>
          <a:ext cx="1221" cy="4486370"/>
        </a:xfrm>
        <a:prstGeom prst="line">
          <a:avLst/>
        </a:prstGeom>
        <a:noFill/>
        <a:ln w="38100" cap="flat" cmpd="sng" algn="ctr">
          <a:solidFill>
            <a:srgbClr val="FFD200"/>
          </a:solidFill>
          <a:prstDash val="solid"/>
          <a:miter lim="800000"/>
        </a:ln>
        <a:effectLst/>
      </dsp:spPr>
      <dsp:style>
        <a:lnRef idx="2">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6A4BF2-0FC4-4B2A-B3B9-92F2CDF79D3D}">
      <dsp:nvSpPr>
        <dsp:cNvPr id="0" name=""/>
        <dsp:cNvSpPr/>
      </dsp:nvSpPr>
      <dsp:spPr>
        <a:xfrm>
          <a:off x="10624423" y="1014159"/>
          <a:ext cx="2686842" cy="26869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74B025-CAA6-487E-AA97-586D8CDFCA31}">
      <dsp:nvSpPr>
        <dsp:cNvPr id="0" name=""/>
        <dsp:cNvSpPr/>
      </dsp:nvSpPr>
      <dsp:spPr>
        <a:xfrm>
          <a:off x="10714292" y="1103741"/>
          <a:ext cx="2508257" cy="2507816"/>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1 hectare: 7000 ton </a:t>
          </a:r>
          <a:r>
            <a:rPr lang="en-US" sz="3000" kern="1200" dirty="0" err="1"/>
            <a:t>stoom</a:t>
          </a:r>
          <a:r>
            <a:rPr lang="en-US" sz="3000" kern="1200" dirty="0"/>
            <a:t> per </a:t>
          </a:r>
          <a:r>
            <a:rPr lang="en-US" sz="3000" kern="1200" dirty="0" err="1"/>
            <a:t>jaar</a:t>
          </a:r>
          <a:endParaRPr lang="nl-BE" sz="3000" kern="1200" dirty="0"/>
        </a:p>
      </dsp:txBody>
      <dsp:txXfrm>
        <a:off x="11072614" y="1462067"/>
        <a:ext cx="1791612" cy="1791162"/>
      </dsp:txXfrm>
    </dsp:sp>
    <dsp:sp modelId="{A044BD3C-F5DC-4037-9D6F-975503F76FF8}">
      <dsp:nvSpPr>
        <dsp:cNvPr id="0" name=""/>
        <dsp:cNvSpPr/>
      </dsp:nvSpPr>
      <dsp:spPr>
        <a:xfrm rot="2700000">
          <a:off x="7836168" y="1013970"/>
          <a:ext cx="2686886" cy="2686886"/>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5D8F30-D6B2-4200-B47F-14B193361BB0}">
      <dsp:nvSpPr>
        <dsp:cNvPr id="0" name=""/>
        <dsp:cNvSpPr/>
      </dsp:nvSpPr>
      <dsp:spPr>
        <a:xfrm>
          <a:off x="7937581" y="1103741"/>
          <a:ext cx="2508257" cy="2507816"/>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68 % </a:t>
          </a:r>
          <a:r>
            <a:rPr lang="en-US" sz="2200" kern="1200" dirty="0" err="1"/>
            <a:t>omgezet</a:t>
          </a:r>
          <a:r>
            <a:rPr lang="en-US" sz="2200" kern="1200" dirty="0"/>
            <a:t> </a:t>
          </a:r>
          <a:r>
            <a:rPr lang="en-US" sz="2200" kern="1200" dirty="0" err="1"/>
            <a:t>naar</a:t>
          </a:r>
          <a:r>
            <a:rPr lang="en-US" sz="2200" kern="1200" dirty="0"/>
            <a:t> </a:t>
          </a:r>
          <a:r>
            <a:rPr lang="en-US" sz="2200" kern="1200" dirty="0" err="1"/>
            <a:t>thermische</a:t>
          </a:r>
          <a:r>
            <a:rPr lang="en-US" sz="2200" kern="1200" dirty="0"/>
            <a:t> </a:t>
          </a:r>
          <a:r>
            <a:rPr lang="en-US" sz="2200" kern="1200" dirty="0" err="1"/>
            <a:t>energie</a:t>
          </a:r>
          <a:endParaRPr lang="nl-BE" sz="2200" kern="1200" dirty="0"/>
        </a:p>
      </dsp:txBody>
      <dsp:txXfrm>
        <a:off x="8295903" y="1462067"/>
        <a:ext cx="1791612" cy="1791162"/>
      </dsp:txXfrm>
    </dsp:sp>
    <dsp:sp modelId="{F4E9E064-8D52-438A-B747-731C1B234358}">
      <dsp:nvSpPr>
        <dsp:cNvPr id="0" name=""/>
        <dsp:cNvSpPr/>
      </dsp:nvSpPr>
      <dsp:spPr>
        <a:xfrm rot="2700000">
          <a:off x="5070979" y="1013970"/>
          <a:ext cx="2686886" cy="2686886"/>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751C3A-ADCE-4894-A3DF-99C66F399830}">
      <dsp:nvSpPr>
        <dsp:cNvPr id="0" name=""/>
        <dsp:cNvSpPr/>
      </dsp:nvSpPr>
      <dsp:spPr>
        <a:xfrm>
          <a:off x="5160870" y="1103741"/>
          <a:ext cx="2508257" cy="2507816"/>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76 % </a:t>
          </a:r>
          <a:r>
            <a:rPr lang="en-US" sz="2200" kern="1200" dirty="0" err="1"/>
            <a:t>opgevangen</a:t>
          </a:r>
          <a:r>
            <a:rPr lang="en-US" sz="2200" kern="1200" dirty="0"/>
            <a:t> door </a:t>
          </a:r>
          <a:r>
            <a:rPr lang="en-US" sz="2200" kern="1200" dirty="0" err="1"/>
            <a:t>spiegels</a:t>
          </a:r>
          <a:endParaRPr lang="nl-BE" sz="2200" kern="1200" dirty="0"/>
        </a:p>
      </dsp:txBody>
      <dsp:txXfrm>
        <a:off x="5519192" y="1462067"/>
        <a:ext cx="1791612" cy="1791162"/>
      </dsp:txXfrm>
    </dsp:sp>
    <dsp:sp modelId="{5621E4B6-95AF-49F1-870B-41F817CB4BF1}">
      <dsp:nvSpPr>
        <dsp:cNvPr id="0" name=""/>
        <dsp:cNvSpPr/>
      </dsp:nvSpPr>
      <dsp:spPr>
        <a:xfrm rot="2700000">
          <a:off x="2294268" y="1013970"/>
          <a:ext cx="2686886" cy="2686886"/>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F96097-344C-4F95-8BC3-14CB0CC76375}">
      <dsp:nvSpPr>
        <dsp:cNvPr id="0" name=""/>
        <dsp:cNvSpPr/>
      </dsp:nvSpPr>
      <dsp:spPr>
        <a:xfrm>
          <a:off x="2384159" y="1103741"/>
          <a:ext cx="2508257" cy="2507816"/>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950 kWh/m</a:t>
          </a:r>
          <a:r>
            <a:rPr lang="en-US" sz="2200" kern="1200" baseline="30000" dirty="0"/>
            <a:t>2</a:t>
          </a:r>
          <a:r>
            <a:rPr lang="en-US" sz="2200" kern="1200" baseline="0" dirty="0"/>
            <a:t>a</a:t>
          </a:r>
          <a:endParaRPr lang="nl-BE" sz="2200" kern="1200" dirty="0"/>
        </a:p>
      </dsp:txBody>
      <dsp:txXfrm>
        <a:off x="2742481" y="1462067"/>
        <a:ext cx="1791612" cy="17911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9C27DC-5B8F-4DFB-9CB3-43C137A39C30}">
      <dsp:nvSpPr>
        <dsp:cNvPr id="0" name=""/>
        <dsp:cNvSpPr/>
      </dsp:nvSpPr>
      <dsp:spPr>
        <a:xfrm>
          <a:off x="2876880" y="248098"/>
          <a:ext cx="10624702" cy="6696062"/>
        </a:xfrm>
        <a:prstGeom prst="rect">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8B0BF6-5BEB-449F-9E5B-0CC02F416396}">
      <dsp:nvSpPr>
        <dsp:cNvPr id="0" name=""/>
        <dsp:cNvSpPr/>
      </dsp:nvSpPr>
      <dsp:spPr>
        <a:xfrm>
          <a:off x="3159869" y="1800119"/>
          <a:ext cx="4933769" cy="4082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1422400">
            <a:lnSpc>
              <a:spcPct val="90000"/>
            </a:lnSpc>
            <a:spcBef>
              <a:spcPct val="0"/>
            </a:spcBef>
            <a:spcAft>
              <a:spcPct val="35000"/>
            </a:spcAft>
            <a:buNone/>
          </a:pPr>
          <a:r>
            <a:rPr lang="en-US" sz="3200" kern="1200" dirty="0"/>
            <a:t>+ </a:t>
          </a:r>
          <a:r>
            <a:rPr lang="en-US" sz="3200" kern="1200" dirty="0" err="1"/>
            <a:t>Lage</a:t>
          </a:r>
          <a:r>
            <a:rPr lang="en-US" sz="3200" kern="1200" dirty="0"/>
            <a:t> </a:t>
          </a:r>
          <a:r>
            <a:rPr lang="nl-BE" sz="3200" kern="1200" noProof="0" dirty="0"/>
            <a:t>operationele kost</a:t>
          </a:r>
        </a:p>
        <a:p>
          <a:pPr marL="0" lvl="0" indent="0" algn="l" defTabSz="1422400">
            <a:lnSpc>
              <a:spcPct val="90000"/>
            </a:lnSpc>
            <a:spcBef>
              <a:spcPct val="0"/>
            </a:spcBef>
            <a:spcAft>
              <a:spcPct val="35000"/>
            </a:spcAft>
            <a:buNone/>
          </a:pPr>
          <a:endParaRPr lang="nl-BE" sz="3200" kern="1200" noProof="0" dirty="0"/>
        </a:p>
        <a:p>
          <a:pPr marL="0" lvl="0" indent="0" algn="l" defTabSz="1422400">
            <a:lnSpc>
              <a:spcPct val="90000"/>
            </a:lnSpc>
            <a:spcBef>
              <a:spcPct val="0"/>
            </a:spcBef>
            <a:spcAft>
              <a:spcPct val="35000"/>
            </a:spcAft>
            <a:buNone/>
          </a:pPr>
          <a:r>
            <a:rPr lang="nl-BE" sz="3200" kern="1200" noProof="0" dirty="0"/>
            <a:t>+ </a:t>
          </a:r>
          <a:r>
            <a:rPr lang="en-US" sz="3200" kern="1200" dirty="0" err="1"/>
            <a:t>Hoge</a:t>
          </a:r>
          <a:r>
            <a:rPr lang="en-US" sz="3200" kern="1200" dirty="0"/>
            <a:t> </a:t>
          </a:r>
          <a:r>
            <a:rPr lang="nl-BE" sz="3200" kern="1200" noProof="0" dirty="0"/>
            <a:t>drukken/temperaturen bereikbaar</a:t>
          </a:r>
        </a:p>
        <a:p>
          <a:pPr marL="0" lvl="0" indent="0" algn="l" defTabSz="1422400">
            <a:lnSpc>
              <a:spcPct val="90000"/>
            </a:lnSpc>
            <a:spcBef>
              <a:spcPct val="0"/>
            </a:spcBef>
            <a:spcAft>
              <a:spcPct val="35000"/>
            </a:spcAft>
            <a:buNone/>
          </a:pPr>
          <a:endParaRPr lang="nl-BE" sz="3200" kern="1200" noProof="0" dirty="0"/>
        </a:p>
        <a:p>
          <a:pPr marL="0" lvl="0" indent="0" algn="l" defTabSz="1422400">
            <a:lnSpc>
              <a:spcPct val="90000"/>
            </a:lnSpc>
            <a:spcBef>
              <a:spcPct val="0"/>
            </a:spcBef>
            <a:spcAft>
              <a:spcPct val="35000"/>
            </a:spcAft>
            <a:buNone/>
          </a:pPr>
          <a:r>
            <a:rPr lang="nl-BE" sz="3200" kern="1200" noProof="0" dirty="0"/>
            <a:t>+ </a:t>
          </a:r>
          <a:r>
            <a:rPr lang="en-US" sz="3200" kern="1200" dirty="0"/>
            <a:t>25 </a:t>
          </a:r>
          <a:r>
            <a:rPr lang="nl-BE" sz="3200" kern="1200" noProof="0" dirty="0"/>
            <a:t>jaar inzetbaar zonder rendementsverlies</a:t>
          </a:r>
          <a:endParaRPr lang="nl-BE" sz="3200" kern="1200" dirty="0"/>
        </a:p>
        <a:p>
          <a:pPr marL="285750" lvl="1" indent="-285750" algn="l" defTabSz="1600200">
            <a:lnSpc>
              <a:spcPct val="90000"/>
            </a:lnSpc>
            <a:spcBef>
              <a:spcPct val="0"/>
            </a:spcBef>
            <a:spcAft>
              <a:spcPct val="15000"/>
            </a:spcAft>
            <a:buFont typeface="Wingdings" panose="05000000000000000000" pitchFamily="2" charset="2"/>
            <a:buChar char="ü"/>
          </a:pPr>
          <a:endParaRPr lang="nl-BE" sz="3600" kern="1200" dirty="0"/>
        </a:p>
        <a:p>
          <a:pPr marL="285750" lvl="1" indent="-285750" algn="l" defTabSz="1600200">
            <a:lnSpc>
              <a:spcPct val="90000"/>
            </a:lnSpc>
            <a:spcBef>
              <a:spcPct val="0"/>
            </a:spcBef>
            <a:spcAft>
              <a:spcPct val="15000"/>
            </a:spcAft>
            <a:buFont typeface="Wingdings" panose="05000000000000000000" pitchFamily="2" charset="2"/>
            <a:buChar char="ü"/>
          </a:pPr>
          <a:endParaRPr lang="nl-BE" sz="3600" kern="1200" dirty="0"/>
        </a:p>
        <a:p>
          <a:pPr marL="285750" lvl="1" indent="-285750" algn="l" defTabSz="2133600">
            <a:lnSpc>
              <a:spcPct val="90000"/>
            </a:lnSpc>
            <a:spcBef>
              <a:spcPct val="0"/>
            </a:spcBef>
            <a:spcAft>
              <a:spcPct val="15000"/>
            </a:spcAft>
            <a:buNone/>
          </a:pPr>
          <a:endParaRPr lang="nl-BE" sz="4800" kern="1200" dirty="0"/>
        </a:p>
        <a:p>
          <a:pPr marL="285750" lvl="1" indent="-285750" algn="l" defTabSz="2133600">
            <a:lnSpc>
              <a:spcPct val="90000"/>
            </a:lnSpc>
            <a:spcBef>
              <a:spcPct val="0"/>
            </a:spcBef>
            <a:spcAft>
              <a:spcPct val="15000"/>
            </a:spcAft>
            <a:buNone/>
          </a:pPr>
          <a:endParaRPr lang="nl-BE" sz="4800" kern="1200" dirty="0"/>
        </a:p>
      </dsp:txBody>
      <dsp:txXfrm>
        <a:off x="3159869" y="1800119"/>
        <a:ext cx="4933769" cy="4082843"/>
      </dsp:txXfrm>
    </dsp:sp>
    <dsp:sp modelId="{67FEE785-38A7-45AC-8105-FF93E08DCF75}">
      <dsp:nvSpPr>
        <dsp:cNvPr id="0" name=""/>
        <dsp:cNvSpPr/>
      </dsp:nvSpPr>
      <dsp:spPr>
        <a:xfrm>
          <a:off x="8342707" y="825031"/>
          <a:ext cx="5229845" cy="5273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2400300">
            <a:lnSpc>
              <a:spcPct val="90000"/>
            </a:lnSpc>
            <a:spcBef>
              <a:spcPct val="0"/>
            </a:spcBef>
            <a:spcAft>
              <a:spcPct val="35000"/>
            </a:spcAft>
            <a:buNone/>
          </a:pPr>
          <a:endParaRPr lang="en-US" sz="5400" kern="1200" dirty="0"/>
        </a:p>
        <a:p>
          <a:pPr marL="285750" lvl="1" indent="-285750" algn="l" defTabSz="1422400">
            <a:lnSpc>
              <a:spcPct val="90000"/>
            </a:lnSpc>
            <a:spcBef>
              <a:spcPct val="0"/>
            </a:spcBef>
            <a:spcAft>
              <a:spcPct val="15000"/>
            </a:spcAft>
            <a:buFontTx/>
            <a:buBlip>
              <a:blip xmlns:r="http://schemas.openxmlformats.org/officeDocument/2006/relationships" r:embed="rId1">
                <a:extLst>
                  <a:ext uri="{96DAC541-7B7A-43D3-8B79-37D633B846F1}">
                    <asvg:svgBlip xmlns:asvg="http://schemas.microsoft.com/office/drawing/2016/SVG/main" r:embed="rId2"/>
                  </a:ext>
                </a:extLst>
              </a:blip>
            </a:buBlip>
          </a:pPr>
          <a:r>
            <a:rPr lang="en-US" sz="3200" kern="1200" dirty="0"/>
            <a:t>Hoge </a:t>
          </a:r>
          <a:r>
            <a:rPr lang="nl-BE" sz="3200" kern="1200" noProof="0" dirty="0"/>
            <a:t>investeringskost</a:t>
          </a:r>
        </a:p>
        <a:p>
          <a:pPr marL="285750" lvl="1" indent="-285750" algn="l" defTabSz="1422400">
            <a:lnSpc>
              <a:spcPct val="90000"/>
            </a:lnSpc>
            <a:spcBef>
              <a:spcPct val="0"/>
            </a:spcBef>
            <a:spcAft>
              <a:spcPct val="15000"/>
            </a:spcAft>
            <a:buFontTx/>
            <a:buNone/>
          </a:pPr>
          <a:endParaRPr lang="nl-BE" sz="3200" kern="1200" dirty="0"/>
        </a:p>
        <a:p>
          <a:pPr marL="285750" lvl="1" indent="-285750" algn="l" defTabSz="1422400">
            <a:lnSpc>
              <a:spcPct val="90000"/>
            </a:lnSpc>
            <a:spcBef>
              <a:spcPct val="0"/>
            </a:spcBef>
            <a:spcAft>
              <a:spcPct val="15000"/>
            </a:spcAft>
            <a:buFontTx/>
            <a:buBlip>
              <a:blip xmlns:r="http://schemas.openxmlformats.org/officeDocument/2006/relationships" r:embed="rId1">
                <a:extLst>
                  <a:ext uri="{96DAC541-7B7A-43D3-8B79-37D633B846F1}">
                    <asvg:svgBlip xmlns:asvg="http://schemas.microsoft.com/office/drawing/2016/SVG/main" r:embed="rId2"/>
                  </a:ext>
                </a:extLst>
              </a:blip>
            </a:buBlip>
          </a:pPr>
          <a:r>
            <a:rPr lang="en-US" sz="3200" kern="1200" dirty="0"/>
            <a:t>Groot </a:t>
          </a:r>
          <a:r>
            <a:rPr lang="nl-BE" sz="3200" kern="1200" noProof="0" dirty="0"/>
            <a:t>voetafdruk nodig</a:t>
          </a:r>
        </a:p>
        <a:p>
          <a:pPr marL="285750" lvl="1" indent="-285750" algn="l" defTabSz="1422400">
            <a:lnSpc>
              <a:spcPct val="90000"/>
            </a:lnSpc>
            <a:spcBef>
              <a:spcPct val="0"/>
            </a:spcBef>
            <a:spcAft>
              <a:spcPct val="15000"/>
            </a:spcAft>
            <a:buFontTx/>
            <a:buNone/>
          </a:pPr>
          <a:endParaRPr lang="nl-BE" sz="3200" kern="1200" dirty="0"/>
        </a:p>
        <a:p>
          <a:pPr marL="285750" lvl="1" indent="-285750" algn="l" defTabSz="1422400">
            <a:lnSpc>
              <a:spcPct val="90000"/>
            </a:lnSpc>
            <a:spcBef>
              <a:spcPct val="0"/>
            </a:spcBef>
            <a:spcAft>
              <a:spcPct val="15000"/>
            </a:spcAft>
            <a:buFontTx/>
            <a:buBlip>
              <a:blip xmlns:r="http://schemas.openxmlformats.org/officeDocument/2006/relationships" r:embed="rId1">
                <a:extLst>
                  <a:ext uri="{96DAC541-7B7A-43D3-8B79-37D633B846F1}">
                    <asvg:svgBlip xmlns:asvg="http://schemas.microsoft.com/office/drawing/2016/SVG/main" r:embed="rId2"/>
                  </a:ext>
                </a:extLst>
              </a:blip>
            </a:buBlip>
          </a:pPr>
          <a:r>
            <a:rPr lang="nl-BE" sz="3200" kern="1200" noProof="0" dirty="0"/>
            <a:t>Zonne-instraling niet </a:t>
          </a:r>
          <a:r>
            <a:rPr lang="en-US" sz="3200" kern="1200" dirty="0"/>
            <a:t>constant (</a:t>
          </a:r>
          <a:r>
            <a:rPr lang="nl-BE" sz="3200" kern="1200" noProof="0" dirty="0"/>
            <a:t>opslag noodzakelijk</a:t>
          </a:r>
          <a:r>
            <a:rPr lang="en-US" sz="3200" kern="1200" dirty="0"/>
            <a:t>)</a:t>
          </a:r>
          <a:endParaRPr lang="nl-BE" sz="3200" kern="1200" dirty="0"/>
        </a:p>
      </dsp:txBody>
      <dsp:txXfrm>
        <a:off x="8342707" y="825031"/>
        <a:ext cx="5229845" cy="5273842"/>
      </dsp:txXfrm>
    </dsp:sp>
    <dsp:sp modelId="{1B81965B-1874-4DA0-9347-EBE3D764A3F4}">
      <dsp:nvSpPr>
        <dsp:cNvPr id="0" name=""/>
        <dsp:cNvSpPr/>
      </dsp:nvSpPr>
      <dsp:spPr>
        <a:xfrm>
          <a:off x="1743242" y="-248086"/>
          <a:ext cx="2076091" cy="2076091"/>
        </a:xfrm>
        <a:prstGeom prst="plus">
          <a:avLst>
            <a:gd name="adj" fmla="val 32810"/>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9BC3D3-4A84-4508-A272-C7FF2FBDE57D}">
      <dsp:nvSpPr>
        <dsp:cNvPr id="0" name=""/>
        <dsp:cNvSpPr/>
      </dsp:nvSpPr>
      <dsp:spPr>
        <a:xfrm>
          <a:off x="12001576" y="498525"/>
          <a:ext cx="1953968" cy="669607"/>
        </a:xfrm>
        <a:prstGeom prst="rect">
          <a:avLst/>
        </a:prstGeom>
        <a:solidFill>
          <a:srgbClr val="FF0000"/>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0025E1-F9FF-4CB2-A011-8977F521342B}">
      <dsp:nvSpPr>
        <dsp:cNvPr id="0" name=""/>
        <dsp:cNvSpPr/>
      </dsp:nvSpPr>
      <dsp:spPr>
        <a:xfrm>
          <a:off x="8154701" y="1502937"/>
          <a:ext cx="1221" cy="4486370"/>
        </a:xfrm>
        <a:prstGeom prst="line">
          <a:avLst/>
        </a:prstGeom>
        <a:noFill/>
        <a:ln w="38100" cap="flat" cmpd="sng" algn="ctr">
          <a:solidFill>
            <a:srgbClr val="FFD200"/>
          </a:solidFill>
          <a:prstDash val="solid"/>
          <a:miter lim="800000"/>
        </a:ln>
        <a:effectLst/>
      </dsp:spPr>
      <dsp:style>
        <a:lnRef idx="2">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9C27DC-5B8F-4DFB-9CB3-43C137A39C30}">
      <dsp:nvSpPr>
        <dsp:cNvPr id="0" name=""/>
        <dsp:cNvSpPr/>
      </dsp:nvSpPr>
      <dsp:spPr>
        <a:xfrm>
          <a:off x="2253745" y="281141"/>
          <a:ext cx="12039752" cy="7587877"/>
        </a:xfrm>
        <a:prstGeom prst="rect">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8B0BF6-5BEB-449F-9E5B-0CC02F416396}">
      <dsp:nvSpPr>
        <dsp:cNvPr id="0" name=""/>
        <dsp:cNvSpPr/>
      </dsp:nvSpPr>
      <dsp:spPr>
        <a:xfrm>
          <a:off x="2535295" y="1400108"/>
          <a:ext cx="5590873" cy="5906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1422400">
            <a:lnSpc>
              <a:spcPct val="90000"/>
            </a:lnSpc>
            <a:spcBef>
              <a:spcPct val="0"/>
            </a:spcBef>
            <a:spcAft>
              <a:spcPct val="35000"/>
            </a:spcAft>
            <a:buNone/>
          </a:pPr>
          <a:endParaRPr lang="en-US" sz="3200" kern="1200" dirty="0"/>
        </a:p>
        <a:p>
          <a:pPr marL="0" lvl="0" indent="0" algn="l" defTabSz="1422400">
            <a:lnSpc>
              <a:spcPct val="90000"/>
            </a:lnSpc>
            <a:spcBef>
              <a:spcPct val="0"/>
            </a:spcBef>
            <a:spcAft>
              <a:spcPct val="35000"/>
            </a:spcAft>
            <a:buNone/>
          </a:pPr>
          <a:r>
            <a:rPr lang="en-US" sz="3200" kern="1200" dirty="0"/>
            <a:t>+ </a:t>
          </a:r>
          <a:r>
            <a:rPr lang="en-US" sz="3200" kern="1200" dirty="0" err="1"/>
            <a:t>Zeer</a:t>
          </a:r>
          <a:r>
            <a:rPr lang="en-US" sz="3200" kern="1200" dirty="0"/>
            <a:t> </a:t>
          </a:r>
          <a:r>
            <a:rPr lang="en-US" sz="3200" kern="1200" dirty="0" err="1"/>
            <a:t>hoge</a:t>
          </a:r>
          <a:r>
            <a:rPr lang="en-US" sz="3200" kern="1200" dirty="0"/>
            <a:t> </a:t>
          </a:r>
          <a:r>
            <a:rPr lang="en-US" sz="3200" kern="1200" dirty="0" err="1"/>
            <a:t>efficientie</a:t>
          </a:r>
          <a:r>
            <a:rPr lang="en-US" sz="3200" kern="1200" dirty="0"/>
            <a:t> (99,9%)</a:t>
          </a:r>
        </a:p>
        <a:p>
          <a:pPr marL="0" lvl="0" indent="0" algn="l" defTabSz="1422400">
            <a:lnSpc>
              <a:spcPct val="90000"/>
            </a:lnSpc>
            <a:spcBef>
              <a:spcPct val="0"/>
            </a:spcBef>
            <a:spcAft>
              <a:spcPct val="35000"/>
            </a:spcAft>
            <a:buNone/>
          </a:pPr>
          <a:endParaRPr lang="en-US" sz="3200" kern="1200" dirty="0"/>
        </a:p>
        <a:p>
          <a:pPr marL="0" lvl="0" indent="0" algn="l" defTabSz="1422400">
            <a:lnSpc>
              <a:spcPct val="90000"/>
            </a:lnSpc>
            <a:spcBef>
              <a:spcPct val="0"/>
            </a:spcBef>
            <a:spcAft>
              <a:spcPct val="35000"/>
            </a:spcAft>
            <a:buNone/>
          </a:pPr>
          <a:r>
            <a:rPr lang="en-US" sz="3200" kern="1200" dirty="0"/>
            <a:t>+ Compact</a:t>
          </a:r>
        </a:p>
        <a:p>
          <a:pPr marL="0" lvl="0" indent="0" algn="l" defTabSz="1422400">
            <a:lnSpc>
              <a:spcPct val="90000"/>
            </a:lnSpc>
            <a:spcBef>
              <a:spcPct val="0"/>
            </a:spcBef>
            <a:spcAft>
              <a:spcPct val="35000"/>
            </a:spcAft>
            <a:buNone/>
          </a:pPr>
          <a:endParaRPr lang="nl-BE" sz="3200" kern="1200" noProof="0" dirty="0"/>
        </a:p>
        <a:p>
          <a:pPr marL="0" lvl="0" indent="0" algn="l" defTabSz="1422400">
            <a:lnSpc>
              <a:spcPct val="90000"/>
            </a:lnSpc>
            <a:spcBef>
              <a:spcPct val="0"/>
            </a:spcBef>
            <a:spcAft>
              <a:spcPct val="35000"/>
            </a:spcAft>
            <a:buNone/>
          </a:pPr>
          <a:r>
            <a:rPr lang="nl-BE" sz="3200" kern="1200" noProof="0" dirty="0"/>
            <a:t>+ Geluidsarm</a:t>
          </a:r>
        </a:p>
        <a:p>
          <a:pPr marL="0" lvl="0" indent="0" algn="l" defTabSz="1422400">
            <a:lnSpc>
              <a:spcPct val="90000"/>
            </a:lnSpc>
            <a:spcBef>
              <a:spcPct val="0"/>
            </a:spcBef>
            <a:spcAft>
              <a:spcPct val="35000"/>
            </a:spcAft>
            <a:buNone/>
          </a:pPr>
          <a:endParaRPr lang="nl-BE" sz="3200" kern="1200" noProof="0" dirty="0"/>
        </a:p>
        <a:p>
          <a:pPr marL="0" lvl="0" indent="0" algn="l" defTabSz="1422400">
            <a:lnSpc>
              <a:spcPct val="90000"/>
            </a:lnSpc>
            <a:spcBef>
              <a:spcPct val="0"/>
            </a:spcBef>
            <a:spcAft>
              <a:spcPct val="35000"/>
            </a:spcAft>
            <a:buNone/>
          </a:pPr>
          <a:r>
            <a:rPr lang="nl-BE" sz="3200" kern="1200" noProof="0" dirty="0"/>
            <a:t>+ Makkelijk te plaatsen</a:t>
          </a:r>
        </a:p>
        <a:p>
          <a:pPr marL="0" lvl="0" indent="0" algn="l" defTabSz="1422400">
            <a:lnSpc>
              <a:spcPct val="90000"/>
            </a:lnSpc>
            <a:spcBef>
              <a:spcPct val="0"/>
            </a:spcBef>
            <a:spcAft>
              <a:spcPct val="35000"/>
            </a:spcAft>
            <a:buNone/>
          </a:pPr>
          <a:endParaRPr lang="nl-BE" sz="3200" kern="1200" noProof="0" dirty="0"/>
        </a:p>
        <a:p>
          <a:pPr marL="0" lvl="0" indent="0" algn="l" defTabSz="1422400">
            <a:lnSpc>
              <a:spcPct val="90000"/>
            </a:lnSpc>
            <a:spcBef>
              <a:spcPct val="0"/>
            </a:spcBef>
            <a:spcAft>
              <a:spcPct val="35000"/>
            </a:spcAft>
            <a:buNone/>
          </a:pPr>
          <a:r>
            <a:rPr lang="nl-BE" sz="3200" kern="1200" noProof="0" dirty="0"/>
            <a:t>+ Mature technologie </a:t>
          </a:r>
        </a:p>
        <a:p>
          <a:pPr marL="285750" lvl="1" indent="-285750" algn="l" defTabSz="1244600">
            <a:lnSpc>
              <a:spcPct val="90000"/>
            </a:lnSpc>
            <a:spcBef>
              <a:spcPct val="0"/>
            </a:spcBef>
            <a:spcAft>
              <a:spcPct val="15000"/>
            </a:spcAft>
            <a:buNone/>
          </a:pPr>
          <a:endParaRPr lang="nl-BE" sz="2800" kern="1200" dirty="0"/>
        </a:p>
        <a:p>
          <a:pPr marL="285750" lvl="1" indent="-285750" algn="l" defTabSz="1244600">
            <a:lnSpc>
              <a:spcPct val="90000"/>
            </a:lnSpc>
            <a:spcBef>
              <a:spcPct val="0"/>
            </a:spcBef>
            <a:spcAft>
              <a:spcPct val="15000"/>
            </a:spcAft>
            <a:buNone/>
          </a:pPr>
          <a:endParaRPr lang="nl-BE" sz="2800" kern="1200" dirty="0"/>
        </a:p>
      </dsp:txBody>
      <dsp:txXfrm>
        <a:off x="2535295" y="1400108"/>
        <a:ext cx="5590873" cy="5906136"/>
      </dsp:txXfrm>
    </dsp:sp>
    <dsp:sp modelId="{67FEE785-38A7-45AC-8105-FF93E08DCF75}">
      <dsp:nvSpPr>
        <dsp:cNvPr id="0" name=""/>
        <dsp:cNvSpPr/>
      </dsp:nvSpPr>
      <dsp:spPr>
        <a:xfrm>
          <a:off x="8250718" y="1365057"/>
          <a:ext cx="5590873" cy="5976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1600200">
            <a:lnSpc>
              <a:spcPct val="90000"/>
            </a:lnSpc>
            <a:spcBef>
              <a:spcPct val="0"/>
            </a:spcBef>
            <a:spcAft>
              <a:spcPct val="35000"/>
            </a:spcAft>
            <a:buNone/>
          </a:pPr>
          <a:endParaRPr lang="en-US" sz="3600" kern="1200" dirty="0"/>
        </a:p>
        <a:p>
          <a:pPr marL="285750" lvl="1" indent="-285750" algn="l" defTabSz="1422400">
            <a:lnSpc>
              <a:spcPct val="90000"/>
            </a:lnSpc>
            <a:spcBef>
              <a:spcPct val="0"/>
            </a:spcBef>
            <a:spcAft>
              <a:spcPct val="15000"/>
            </a:spcAft>
            <a:buFontTx/>
            <a:buBlip>
              <a:blip xmlns:r="http://schemas.openxmlformats.org/officeDocument/2006/relationships" r:embed="rId1">
                <a:extLst>
                  <a:ext uri="{96DAC541-7B7A-43D3-8B79-37D633B846F1}">
                    <asvg:svgBlip xmlns:asvg="http://schemas.microsoft.com/office/drawing/2016/SVG/main" r:embed="rId2"/>
                  </a:ext>
                </a:extLst>
              </a:blip>
            </a:buBlip>
          </a:pPr>
          <a:r>
            <a:rPr lang="nl-BE" sz="3200" kern="1200" noProof="0" dirty="0"/>
            <a:t>Benodigde netaansluiting kan hoog oplopen of vermogen is beperkt</a:t>
          </a:r>
        </a:p>
        <a:p>
          <a:pPr marL="285750" lvl="1" indent="-285750" algn="l" defTabSz="1422400">
            <a:lnSpc>
              <a:spcPct val="90000"/>
            </a:lnSpc>
            <a:spcBef>
              <a:spcPct val="0"/>
            </a:spcBef>
            <a:spcAft>
              <a:spcPct val="15000"/>
            </a:spcAft>
            <a:buFontTx/>
            <a:buNone/>
          </a:pPr>
          <a:endParaRPr lang="nl-BE" sz="3200" kern="1200" dirty="0"/>
        </a:p>
        <a:p>
          <a:pPr marL="285750" lvl="1" indent="-285750" algn="l" defTabSz="1422400">
            <a:lnSpc>
              <a:spcPct val="90000"/>
            </a:lnSpc>
            <a:spcBef>
              <a:spcPct val="0"/>
            </a:spcBef>
            <a:spcAft>
              <a:spcPct val="15000"/>
            </a:spcAft>
            <a:buFontTx/>
            <a:buBlip>
              <a:blip xmlns:r="http://schemas.openxmlformats.org/officeDocument/2006/relationships" r:embed="rId1">
                <a:extLst>
                  <a:ext uri="{96DAC541-7B7A-43D3-8B79-37D633B846F1}">
                    <asvg:svgBlip xmlns:asvg="http://schemas.microsoft.com/office/drawing/2016/SVG/main" r:embed="rId2"/>
                  </a:ext>
                </a:extLst>
              </a:blip>
            </a:buBlip>
          </a:pPr>
          <a:r>
            <a:rPr lang="nl-BE" sz="3200" kern="1200" noProof="0" dirty="0"/>
            <a:t>Hoge operationele kost</a:t>
          </a:r>
        </a:p>
        <a:p>
          <a:pPr marL="285750" lvl="1" indent="-285750" algn="l" defTabSz="1422400">
            <a:lnSpc>
              <a:spcPct val="90000"/>
            </a:lnSpc>
            <a:spcBef>
              <a:spcPct val="0"/>
            </a:spcBef>
            <a:spcAft>
              <a:spcPct val="15000"/>
            </a:spcAft>
            <a:buFontTx/>
            <a:buNone/>
          </a:pPr>
          <a:endParaRPr lang="nl-BE" sz="3200" kern="1200" dirty="0"/>
        </a:p>
        <a:p>
          <a:pPr marL="285750" lvl="1" indent="-285750" algn="l" defTabSz="1422400">
            <a:lnSpc>
              <a:spcPct val="90000"/>
            </a:lnSpc>
            <a:spcBef>
              <a:spcPct val="0"/>
            </a:spcBef>
            <a:spcAft>
              <a:spcPct val="15000"/>
            </a:spcAft>
            <a:buFontTx/>
            <a:buBlip>
              <a:blip xmlns:r="http://schemas.openxmlformats.org/officeDocument/2006/relationships" r:embed="rId1">
                <a:extLst>
                  <a:ext uri="{96DAC541-7B7A-43D3-8B79-37D633B846F1}">
                    <asvg:svgBlip xmlns:asvg="http://schemas.microsoft.com/office/drawing/2016/SVG/main" r:embed="rId2"/>
                  </a:ext>
                </a:extLst>
              </a:blip>
            </a:buBlip>
          </a:pPr>
          <a:r>
            <a:rPr lang="en-US" sz="3200" kern="1200" dirty="0"/>
            <a:t>(</a:t>
          </a:r>
          <a:r>
            <a:rPr lang="nl-BE" sz="3200" kern="1200" noProof="0" dirty="0" err="1"/>
            <a:t>Electrocutiegevaar</a:t>
          </a:r>
          <a:r>
            <a:rPr lang="en-US" sz="3200" kern="1200" dirty="0"/>
            <a:t>)</a:t>
          </a:r>
          <a:endParaRPr lang="nl-BE" sz="3200" kern="1200" dirty="0"/>
        </a:p>
      </dsp:txBody>
      <dsp:txXfrm>
        <a:off x="8250718" y="1365057"/>
        <a:ext cx="5590873" cy="5976238"/>
      </dsp:txXfrm>
    </dsp:sp>
    <dsp:sp modelId="{1B81965B-1874-4DA0-9347-EBE3D764A3F4}">
      <dsp:nvSpPr>
        <dsp:cNvPr id="0" name=""/>
        <dsp:cNvSpPr/>
      </dsp:nvSpPr>
      <dsp:spPr>
        <a:xfrm>
          <a:off x="929995" y="-281127"/>
          <a:ext cx="2352595" cy="2352595"/>
        </a:xfrm>
        <a:prstGeom prst="plus">
          <a:avLst>
            <a:gd name="adj" fmla="val 32810"/>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9BC3D3-4A84-4508-A272-C7FF2FBDE57D}">
      <dsp:nvSpPr>
        <dsp:cNvPr id="0" name=""/>
        <dsp:cNvSpPr/>
      </dsp:nvSpPr>
      <dsp:spPr>
        <a:xfrm>
          <a:off x="12554584" y="564921"/>
          <a:ext cx="2214207" cy="758789"/>
        </a:xfrm>
        <a:prstGeom prst="rect">
          <a:avLst/>
        </a:prstGeom>
        <a:solidFill>
          <a:srgbClr val="FF0000"/>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0025E1-F9FF-4CB2-A011-8977F521342B}">
      <dsp:nvSpPr>
        <dsp:cNvPr id="0" name=""/>
        <dsp:cNvSpPr/>
      </dsp:nvSpPr>
      <dsp:spPr>
        <a:xfrm>
          <a:off x="8195363" y="1703105"/>
          <a:ext cx="1383" cy="5083886"/>
        </a:xfrm>
        <a:prstGeom prst="line">
          <a:avLst/>
        </a:prstGeom>
        <a:noFill/>
        <a:ln w="38100" cap="flat" cmpd="sng" algn="ctr">
          <a:solidFill>
            <a:srgbClr val="FFD200"/>
          </a:solidFill>
          <a:prstDash val="solid"/>
          <a:miter lim="800000"/>
        </a:ln>
        <a:effectLst/>
      </dsp:spPr>
      <dsp:style>
        <a:lnRef idx="2">
          <a:scrgbClr r="0" g="0" b="0"/>
        </a:lnRef>
        <a:fillRef idx="0">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9C27DC-5B8F-4DFB-9CB3-43C137A39C30}">
      <dsp:nvSpPr>
        <dsp:cNvPr id="0" name=""/>
        <dsp:cNvSpPr/>
      </dsp:nvSpPr>
      <dsp:spPr>
        <a:xfrm>
          <a:off x="2842349" y="1083588"/>
          <a:ext cx="10624702" cy="5490781"/>
        </a:xfrm>
        <a:prstGeom prst="rect">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8B0BF6-5BEB-449F-9E5B-0CC02F416396}">
      <dsp:nvSpPr>
        <dsp:cNvPr id="0" name=""/>
        <dsp:cNvSpPr/>
      </dsp:nvSpPr>
      <dsp:spPr>
        <a:xfrm>
          <a:off x="3159869" y="1991844"/>
          <a:ext cx="4933769" cy="4165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1422400">
            <a:lnSpc>
              <a:spcPct val="90000"/>
            </a:lnSpc>
            <a:spcBef>
              <a:spcPct val="0"/>
            </a:spcBef>
            <a:spcAft>
              <a:spcPct val="35000"/>
            </a:spcAft>
            <a:buNone/>
          </a:pPr>
          <a:r>
            <a:rPr lang="nl-BE" sz="3200" kern="1200" noProof="0" dirty="0"/>
            <a:t>+ Zeer efficiënt (COP&gt;1)</a:t>
          </a:r>
        </a:p>
        <a:p>
          <a:pPr marL="0" lvl="0" indent="0" algn="l" defTabSz="1422400">
            <a:lnSpc>
              <a:spcPct val="90000"/>
            </a:lnSpc>
            <a:spcBef>
              <a:spcPct val="0"/>
            </a:spcBef>
            <a:spcAft>
              <a:spcPct val="35000"/>
            </a:spcAft>
            <a:buNone/>
          </a:pPr>
          <a:endParaRPr lang="nl-BE" sz="3200" kern="1200" noProof="0" dirty="0"/>
        </a:p>
        <a:p>
          <a:pPr marL="0" lvl="0" indent="0" algn="l" defTabSz="1422400">
            <a:lnSpc>
              <a:spcPct val="90000"/>
            </a:lnSpc>
            <a:spcBef>
              <a:spcPct val="0"/>
            </a:spcBef>
            <a:spcAft>
              <a:spcPct val="35000"/>
            </a:spcAft>
            <a:buNone/>
          </a:pPr>
          <a:r>
            <a:rPr lang="nl-BE" sz="3200" kern="1200" noProof="0" dirty="0"/>
            <a:t>+ </a:t>
          </a:r>
          <a:r>
            <a:rPr lang="en-US" sz="3200" kern="1200" dirty="0"/>
            <a:t>Compact</a:t>
          </a:r>
        </a:p>
        <a:p>
          <a:pPr marL="0" lvl="0" indent="0" algn="l" defTabSz="1422400">
            <a:lnSpc>
              <a:spcPct val="90000"/>
            </a:lnSpc>
            <a:spcBef>
              <a:spcPct val="0"/>
            </a:spcBef>
            <a:spcAft>
              <a:spcPct val="35000"/>
            </a:spcAft>
            <a:buNone/>
          </a:pPr>
          <a:endParaRPr lang="en-US" sz="3200" kern="1200" dirty="0"/>
        </a:p>
        <a:p>
          <a:pPr marL="0" lvl="0" indent="0" algn="l" defTabSz="1422400">
            <a:lnSpc>
              <a:spcPct val="90000"/>
            </a:lnSpc>
            <a:spcBef>
              <a:spcPct val="0"/>
            </a:spcBef>
            <a:spcAft>
              <a:spcPct val="35000"/>
            </a:spcAft>
            <a:buNone/>
          </a:pPr>
          <a:r>
            <a:rPr lang="en-US" sz="3200" kern="1200" dirty="0"/>
            <a:t>+ </a:t>
          </a:r>
          <a:r>
            <a:rPr lang="nl-BE" sz="3200" kern="1200" noProof="0" dirty="0"/>
            <a:t>Valorisatie van restwarmte</a:t>
          </a:r>
        </a:p>
      </dsp:txBody>
      <dsp:txXfrm>
        <a:off x="3159869" y="1991844"/>
        <a:ext cx="4933769" cy="4165092"/>
      </dsp:txXfrm>
    </dsp:sp>
    <dsp:sp modelId="{67FEE785-38A7-45AC-8105-FF93E08DCF75}">
      <dsp:nvSpPr>
        <dsp:cNvPr id="0" name=""/>
        <dsp:cNvSpPr/>
      </dsp:nvSpPr>
      <dsp:spPr>
        <a:xfrm>
          <a:off x="8220818" y="1143512"/>
          <a:ext cx="4933769" cy="52738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1955800">
            <a:lnSpc>
              <a:spcPct val="90000"/>
            </a:lnSpc>
            <a:spcBef>
              <a:spcPct val="0"/>
            </a:spcBef>
            <a:spcAft>
              <a:spcPct val="35000"/>
            </a:spcAft>
            <a:buNone/>
          </a:pPr>
          <a:endParaRPr lang="en-US" sz="4400" kern="1200" dirty="0"/>
        </a:p>
        <a:p>
          <a:pPr marL="285750" lvl="1" indent="-285750" algn="l" defTabSz="1422400">
            <a:lnSpc>
              <a:spcPct val="90000"/>
            </a:lnSpc>
            <a:spcBef>
              <a:spcPct val="0"/>
            </a:spcBef>
            <a:spcAft>
              <a:spcPct val="15000"/>
            </a:spcAft>
            <a:buFontTx/>
            <a:buBlip>
              <a:blip xmlns:r="http://schemas.openxmlformats.org/officeDocument/2006/relationships" r:embed="rId1">
                <a:extLst>
                  <a:ext uri="{96DAC541-7B7A-43D3-8B79-37D633B846F1}">
                    <asvg:svgBlip xmlns:asvg="http://schemas.microsoft.com/office/drawing/2016/SVG/main" r:embed="rId2"/>
                  </a:ext>
                </a:extLst>
              </a:blip>
            </a:buBlip>
          </a:pPr>
          <a:r>
            <a:rPr lang="nl-BE" sz="3200" kern="1200" noProof="0" dirty="0"/>
            <a:t>Nood aan restwarmte </a:t>
          </a:r>
        </a:p>
        <a:p>
          <a:pPr marL="285750" lvl="1" indent="-285750" algn="l" defTabSz="1422400">
            <a:lnSpc>
              <a:spcPct val="90000"/>
            </a:lnSpc>
            <a:spcBef>
              <a:spcPct val="0"/>
            </a:spcBef>
            <a:spcAft>
              <a:spcPct val="15000"/>
            </a:spcAft>
            <a:buFontTx/>
            <a:buNone/>
          </a:pPr>
          <a:endParaRPr lang="nl-BE" sz="3200" kern="1200" noProof="0" dirty="0"/>
        </a:p>
        <a:p>
          <a:pPr marL="285750" lvl="1" indent="-285750" algn="l" defTabSz="1422400">
            <a:lnSpc>
              <a:spcPct val="90000"/>
            </a:lnSpc>
            <a:spcBef>
              <a:spcPct val="0"/>
            </a:spcBef>
            <a:spcAft>
              <a:spcPct val="15000"/>
            </a:spcAft>
            <a:buFontTx/>
            <a:buBlip>
              <a:blip xmlns:r="http://schemas.openxmlformats.org/officeDocument/2006/relationships" r:embed="rId1">
                <a:extLst>
                  <a:ext uri="{96DAC541-7B7A-43D3-8B79-37D633B846F1}">
                    <asvg:svgBlip xmlns:asvg="http://schemas.microsoft.com/office/drawing/2016/SVG/main" r:embed="rId2"/>
                  </a:ext>
                </a:extLst>
              </a:blip>
            </a:buBlip>
          </a:pPr>
          <a:r>
            <a:rPr lang="nl-BE" sz="3200" kern="1200" noProof="0" dirty="0"/>
            <a:t>Lagere drukken/temperaturen</a:t>
          </a:r>
        </a:p>
        <a:p>
          <a:pPr marL="285750" lvl="1" indent="-285750" algn="l" defTabSz="1422400">
            <a:lnSpc>
              <a:spcPct val="90000"/>
            </a:lnSpc>
            <a:spcBef>
              <a:spcPct val="0"/>
            </a:spcBef>
            <a:spcAft>
              <a:spcPct val="15000"/>
            </a:spcAft>
            <a:buFontTx/>
            <a:buNone/>
          </a:pPr>
          <a:endParaRPr lang="nl-BE" sz="3200" kern="1200" dirty="0"/>
        </a:p>
        <a:p>
          <a:pPr marL="285750" lvl="1" indent="-285750" algn="l" defTabSz="1422400">
            <a:lnSpc>
              <a:spcPct val="90000"/>
            </a:lnSpc>
            <a:spcBef>
              <a:spcPct val="0"/>
            </a:spcBef>
            <a:spcAft>
              <a:spcPct val="15000"/>
            </a:spcAft>
            <a:buFontTx/>
            <a:buBlip>
              <a:blip xmlns:r="http://schemas.openxmlformats.org/officeDocument/2006/relationships" r:embed="rId1">
                <a:extLst>
                  <a:ext uri="{96DAC541-7B7A-43D3-8B79-37D633B846F1}">
                    <asvg:svgBlip xmlns:asvg="http://schemas.microsoft.com/office/drawing/2016/SVG/main" r:embed="rId2"/>
                  </a:ext>
                </a:extLst>
              </a:blip>
            </a:buBlip>
          </a:pPr>
          <a:r>
            <a:rPr lang="en-US" sz="3200" kern="1200" dirty="0"/>
            <a:t>Lagere </a:t>
          </a:r>
          <a:r>
            <a:rPr lang="nl-BE" sz="3200" kern="1200" noProof="0" dirty="0"/>
            <a:t>capaciteiten</a:t>
          </a:r>
        </a:p>
        <a:p>
          <a:pPr marL="285750" lvl="1" indent="-285750" algn="l" defTabSz="1422400">
            <a:lnSpc>
              <a:spcPct val="90000"/>
            </a:lnSpc>
            <a:spcBef>
              <a:spcPct val="0"/>
            </a:spcBef>
            <a:spcAft>
              <a:spcPct val="15000"/>
            </a:spcAft>
            <a:buFontTx/>
            <a:buBlip>
              <a:blip xmlns:r="http://schemas.openxmlformats.org/officeDocument/2006/relationships" r:embed="rId1">
                <a:extLst>
                  <a:ext uri="{96DAC541-7B7A-43D3-8B79-37D633B846F1}">
                    <asvg:svgBlip xmlns:asvg="http://schemas.microsoft.com/office/drawing/2016/SVG/main" r:embed="rId2"/>
                  </a:ext>
                </a:extLst>
              </a:blip>
            </a:buBlip>
          </a:pPr>
          <a:endParaRPr lang="nl-BE" sz="3200" kern="1200" noProof="0" dirty="0"/>
        </a:p>
        <a:p>
          <a:pPr marL="285750" lvl="1" indent="-285750" algn="l" defTabSz="1422400">
            <a:lnSpc>
              <a:spcPct val="90000"/>
            </a:lnSpc>
            <a:spcBef>
              <a:spcPct val="0"/>
            </a:spcBef>
            <a:spcAft>
              <a:spcPct val="15000"/>
            </a:spcAft>
            <a:buFontTx/>
            <a:buBlip>
              <a:blip xmlns:r="http://schemas.openxmlformats.org/officeDocument/2006/relationships" r:embed="rId1">
                <a:extLst>
                  <a:ext uri="{96DAC541-7B7A-43D3-8B79-37D633B846F1}">
                    <asvg:svgBlip xmlns:asvg="http://schemas.microsoft.com/office/drawing/2016/SVG/main" r:embed="rId2"/>
                  </a:ext>
                </a:extLst>
              </a:blip>
            </a:buBlip>
          </a:pPr>
          <a:r>
            <a:rPr lang="nl-BE" sz="3200" kern="1200" noProof="0" dirty="0"/>
            <a:t>Volop in ontwikkeling</a:t>
          </a:r>
        </a:p>
        <a:p>
          <a:pPr marL="285750" lvl="1" indent="-285750" algn="l" defTabSz="1600200">
            <a:lnSpc>
              <a:spcPct val="90000"/>
            </a:lnSpc>
            <a:spcBef>
              <a:spcPct val="0"/>
            </a:spcBef>
            <a:spcAft>
              <a:spcPct val="15000"/>
            </a:spcAft>
            <a:buFontTx/>
            <a:buBlip>
              <a:blip xmlns:r="http://schemas.openxmlformats.org/officeDocument/2006/relationships" r:embed="rId1">
                <a:extLst>
                  <a:ext uri="{96DAC541-7B7A-43D3-8B79-37D633B846F1}">
                    <asvg:svgBlip xmlns:asvg="http://schemas.microsoft.com/office/drawing/2016/SVG/main" r:embed="rId2"/>
                  </a:ext>
                </a:extLst>
              </a:blip>
            </a:buBlip>
          </a:pPr>
          <a:endParaRPr lang="nl-BE" sz="3600" kern="1200" noProof="0" dirty="0"/>
        </a:p>
        <a:p>
          <a:pPr marL="285750" lvl="1" indent="-285750" algn="l" defTabSz="1600200">
            <a:lnSpc>
              <a:spcPct val="90000"/>
            </a:lnSpc>
            <a:spcBef>
              <a:spcPct val="0"/>
            </a:spcBef>
            <a:spcAft>
              <a:spcPct val="15000"/>
            </a:spcAft>
            <a:buFontTx/>
            <a:buBlip>
              <a:blip xmlns:r="http://schemas.openxmlformats.org/officeDocument/2006/relationships" r:embed="rId1">
                <a:extLst>
                  <a:ext uri="{96DAC541-7B7A-43D3-8B79-37D633B846F1}">
                    <asvg:svgBlip xmlns:asvg="http://schemas.microsoft.com/office/drawing/2016/SVG/main" r:embed="rId2"/>
                  </a:ext>
                </a:extLst>
              </a:blip>
            </a:buBlip>
          </a:pPr>
          <a:endParaRPr lang="nl-BE" sz="3600" kern="1200" noProof="0" dirty="0"/>
        </a:p>
        <a:p>
          <a:pPr marL="285750" lvl="1" indent="-285750" algn="l" defTabSz="1600200">
            <a:lnSpc>
              <a:spcPct val="90000"/>
            </a:lnSpc>
            <a:spcBef>
              <a:spcPct val="0"/>
            </a:spcBef>
            <a:spcAft>
              <a:spcPct val="15000"/>
            </a:spcAft>
            <a:buFontTx/>
            <a:buNone/>
          </a:pPr>
          <a:endParaRPr lang="nl-BE" sz="3600" kern="1200" dirty="0"/>
        </a:p>
      </dsp:txBody>
      <dsp:txXfrm>
        <a:off x="8220818" y="1143512"/>
        <a:ext cx="4933769" cy="5273842"/>
      </dsp:txXfrm>
    </dsp:sp>
    <dsp:sp modelId="{1B81965B-1874-4DA0-9347-EBE3D764A3F4}">
      <dsp:nvSpPr>
        <dsp:cNvPr id="0" name=""/>
        <dsp:cNvSpPr/>
      </dsp:nvSpPr>
      <dsp:spPr>
        <a:xfrm>
          <a:off x="1743242" y="-15237"/>
          <a:ext cx="2076091" cy="2076091"/>
        </a:xfrm>
        <a:prstGeom prst="plus">
          <a:avLst>
            <a:gd name="adj" fmla="val 32810"/>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9BC3D3-4A84-4508-A272-C7FF2FBDE57D}">
      <dsp:nvSpPr>
        <dsp:cNvPr id="0" name=""/>
        <dsp:cNvSpPr/>
      </dsp:nvSpPr>
      <dsp:spPr>
        <a:xfrm>
          <a:off x="12001576" y="731375"/>
          <a:ext cx="1953968" cy="669607"/>
        </a:xfrm>
        <a:prstGeom prst="rect">
          <a:avLst/>
        </a:prstGeom>
        <a:solidFill>
          <a:srgbClr val="FF0000"/>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0025E1-F9FF-4CB2-A011-8977F521342B}">
      <dsp:nvSpPr>
        <dsp:cNvPr id="0" name=""/>
        <dsp:cNvSpPr/>
      </dsp:nvSpPr>
      <dsp:spPr>
        <a:xfrm>
          <a:off x="8154701" y="1735786"/>
          <a:ext cx="1221" cy="4486370"/>
        </a:xfrm>
        <a:prstGeom prst="line">
          <a:avLst/>
        </a:prstGeom>
        <a:noFill/>
        <a:ln w="38100" cap="flat" cmpd="sng" algn="ctr">
          <a:solidFill>
            <a:srgbClr val="FFD200"/>
          </a:solidFill>
          <a:prstDash val="solid"/>
          <a:miter lim="800000"/>
        </a:ln>
        <a:effectLst/>
      </dsp:spPr>
      <dsp:style>
        <a:lnRef idx="2">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2.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3.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4.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6.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7.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680C0C-85DF-417F-8238-DB0D15743621}" type="datetimeFigureOut">
              <a:rPr lang="en-GB" smtClean="0"/>
              <a:t>29/01/2021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9A0A48-EDB1-4AFE-B1B7-10CE2A416496}" type="slidenum">
              <a:rPr lang="en-GB" smtClean="0"/>
              <a:t>‹#›</a:t>
            </a:fld>
            <a:endParaRPr lang="en-GB"/>
          </a:p>
        </p:txBody>
      </p:sp>
    </p:spTree>
    <p:extLst>
      <p:ext uri="{BB962C8B-B14F-4D97-AF65-F5344CB8AC3E}">
        <p14:creationId xmlns:p14="http://schemas.microsoft.com/office/powerpoint/2010/main" val="326201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1</a:t>
            </a:fld>
            <a:endParaRPr lang="en-GB" dirty="0"/>
          </a:p>
        </p:txBody>
      </p:sp>
    </p:spTree>
    <p:extLst>
      <p:ext uri="{BB962C8B-B14F-4D97-AF65-F5344CB8AC3E}">
        <p14:creationId xmlns:p14="http://schemas.microsoft.com/office/powerpoint/2010/main" val="556887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9A0A48-EDB1-4AFE-B1B7-10CE2A416496}" type="slidenum">
              <a:rPr lang="en-GB" smtClean="0"/>
              <a:t>16</a:t>
            </a:fld>
            <a:endParaRPr lang="en-GB"/>
          </a:p>
        </p:txBody>
      </p:sp>
    </p:spTree>
    <p:extLst>
      <p:ext uri="{BB962C8B-B14F-4D97-AF65-F5344CB8AC3E}">
        <p14:creationId xmlns:p14="http://schemas.microsoft.com/office/powerpoint/2010/main" val="1544726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Overzicht</a:t>
            </a:r>
            <a:r>
              <a:rPr lang="en-US" dirty="0"/>
              <a:t> van de </a:t>
            </a:r>
            <a:r>
              <a:rPr lang="en-US" dirty="0" err="1"/>
              <a:t>te</a:t>
            </a:r>
            <a:r>
              <a:rPr lang="en-US" dirty="0"/>
              <a:t> </a:t>
            </a:r>
            <a:r>
              <a:rPr lang="en-US" dirty="0" err="1"/>
              <a:t>bespreken</a:t>
            </a:r>
            <a:r>
              <a:rPr lang="en-US" dirty="0"/>
              <a:t> topics</a:t>
            </a:r>
            <a:endParaRPr lang="nl-BE" dirty="0"/>
          </a:p>
        </p:txBody>
      </p:sp>
      <p:sp>
        <p:nvSpPr>
          <p:cNvPr id="4" name="Slide Number Placeholder 3"/>
          <p:cNvSpPr>
            <a:spLocks noGrp="1"/>
          </p:cNvSpPr>
          <p:nvPr>
            <p:ph type="sldNum" sz="quarter" idx="5"/>
          </p:nvPr>
        </p:nvSpPr>
        <p:spPr/>
        <p:txBody>
          <a:bodyPr/>
          <a:lstStyle/>
          <a:p>
            <a:fld id="{539A0A48-EDB1-4AFE-B1B7-10CE2A416496}" type="slidenum">
              <a:rPr lang="en-GB" smtClean="0"/>
              <a:t>20</a:t>
            </a:fld>
            <a:endParaRPr lang="en-GB"/>
          </a:p>
        </p:txBody>
      </p:sp>
    </p:spTree>
    <p:extLst>
      <p:ext uri="{BB962C8B-B14F-4D97-AF65-F5344CB8AC3E}">
        <p14:creationId xmlns:p14="http://schemas.microsoft.com/office/powerpoint/2010/main" val="1454758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Belangrijkste</a:t>
            </a:r>
            <a:r>
              <a:rPr lang="en-US" sz="1200" dirty="0"/>
              <a:t> </a:t>
            </a:r>
            <a:r>
              <a:rPr lang="en-US" sz="1200" dirty="0" err="1"/>
              <a:t>Soorten</a:t>
            </a:r>
            <a:r>
              <a:rPr lang="en-US" sz="1200" dirty="0"/>
              <a:t>: </a:t>
            </a:r>
            <a:r>
              <a:rPr lang="en-US" sz="1200" dirty="0" err="1"/>
              <a:t>vlampijp</a:t>
            </a:r>
            <a:r>
              <a:rPr lang="en-US" sz="1200" dirty="0"/>
              <a:t> – </a:t>
            </a:r>
            <a:r>
              <a:rPr lang="en-US" sz="1200" dirty="0" err="1"/>
              <a:t>waterpijp</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Belangrijkste</a:t>
            </a:r>
            <a:r>
              <a:rPr lang="en-US" sz="1200" dirty="0"/>
              <a:t> </a:t>
            </a:r>
            <a:r>
              <a:rPr lang="en-US" sz="1200" dirty="0" err="1"/>
              <a:t>Brandstoffen</a:t>
            </a:r>
            <a:endParaRPr lang="nl-BE"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dirty="0"/>
          </a:p>
          <a:p>
            <a:endParaRPr lang="en-BE" dirty="0"/>
          </a:p>
        </p:txBody>
      </p:sp>
      <p:sp>
        <p:nvSpPr>
          <p:cNvPr id="4" name="Slide Number Placeholder 3"/>
          <p:cNvSpPr>
            <a:spLocks noGrp="1"/>
          </p:cNvSpPr>
          <p:nvPr>
            <p:ph type="sldNum" sz="quarter" idx="5"/>
          </p:nvPr>
        </p:nvSpPr>
        <p:spPr/>
        <p:txBody>
          <a:bodyPr/>
          <a:lstStyle/>
          <a:p>
            <a:fld id="{539A0A48-EDB1-4AFE-B1B7-10CE2A416496}" type="slidenum">
              <a:rPr lang="en-GB" smtClean="0"/>
              <a:t>22</a:t>
            </a:fld>
            <a:endParaRPr lang="en-GB"/>
          </a:p>
        </p:txBody>
      </p:sp>
    </p:spTree>
    <p:extLst>
      <p:ext uri="{BB962C8B-B14F-4D97-AF65-F5344CB8AC3E}">
        <p14:creationId xmlns:p14="http://schemas.microsoft.com/office/powerpoint/2010/main" val="62658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539A0A48-EDB1-4AFE-B1B7-10CE2A416496}" type="slidenum">
              <a:rPr lang="en-GB" smtClean="0"/>
              <a:t>23</a:t>
            </a:fld>
            <a:endParaRPr lang="en-GB"/>
          </a:p>
        </p:txBody>
      </p:sp>
    </p:spTree>
    <p:extLst>
      <p:ext uri="{BB962C8B-B14F-4D97-AF65-F5344CB8AC3E}">
        <p14:creationId xmlns:p14="http://schemas.microsoft.com/office/powerpoint/2010/main" val="2583561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sz="1200" kern="1200" dirty="0">
                <a:solidFill>
                  <a:schemeClr val="tx1"/>
                </a:solidFill>
                <a:effectLst/>
                <a:latin typeface="+mn-lt"/>
                <a:ea typeface="+mn-ea"/>
                <a:cs typeface="+mn-cs"/>
              </a:rPr>
              <a:t>Er bestaan verschillende ontwerpen van vaste-biomassaketels maar het meest voorkomende ontwerp bij middelgrote installaties (100 kW – 100 MW) is de zogenaamde rooster oven ketel (</a:t>
            </a:r>
            <a:r>
              <a:rPr lang="nl-BE" sz="1200" kern="1200" dirty="0" err="1">
                <a:solidFill>
                  <a:schemeClr val="tx1"/>
                </a:solidFill>
                <a:effectLst/>
                <a:latin typeface="+mn-lt"/>
                <a:ea typeface="+mn-ea"/>
                <a:cs typeface="+mn-cs"/>
              </a:rPr>
              <a:t>Moving</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Grate</a:t>
            </a:r>
            <a:r>
              <a:rPr lang="nl-BE" sz="1200" kern="1200" dirty="0">
                <a:solidFill>
                  <a:schemeClr val="tx1"/>
                </a:solidFill>
                <a:effectLst/>
                <a:latin typeface="+mn-lt"/>
                <a:ea typeface="+mn-ea"/>
                <a:cs typeface="+mn-cs"/>
              </a:rPr>
              <a:t> Boiler). Deze ketels zijn ook zeer   geschikt voor de verbranding van afval. Ze bestaan uit een bewegend rooster dat op continue wijze met brandstof wordt gevoed. De primaire verbrandingslucht wordt aangevoerd van onder het rooster. Er wordt typisch ook nog secundaire lucht toegevoerd boven het rooster. De rookgassen leveren de warmte nodig voor de productie van stoom.</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V</a:t>
            </a:r>
            <a:r>
              <a:rPr lang="nl-BE" sz="1200" kern="1200" dirty="0">
                <a:solidFill>
                  <a:schemeClr val="tx1"/>
                </a:solidFill>
                <a:effectLst/>
                <a:latin typeface="+mn-lt"/>
                <a:ea typeface="+mn-ea"/>
                <a:cs typeface="+mn-cs"/>
              </a:rPr>
              <a:t>oordelen en nadelen in vergelijking met klassieke ketels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l-BE" sz="1200" kern="1200" dirty="0">
              <a:solidFill>
                <a:schemeClr val="tx1"/>
              </a:solidFill>
              <a:effectLst/>
              <a:latin typeface="+mn-lt"/>
              <a:ea typeface="+mn-ea"/>
              <a:cs typeface="+mn-cs"/>
            </a:endParaRPr>
          </a:p>
          <a:p>
            <a:endParaRPr lang="nl-BE" dirty="0"/>
          </a:p>
        </p:txBody>
      </p:sp>
      <p:sp>
        <p:nvSpPr>
          <p:cNvPr id="4" name="Slide Number Placeholder 3"/>
          <p:cNvSpPr>
            <a:spLocks noGrp="1"/>
          </p:cNvSpPr>
          <p:nvPr>
            <p:ph type="sldNum" sz="quarter" idx="5"/>
          </p:nvPr>
        </p:nvSpPr>
        <p:spPr/>
        <p:txBody>
          <a:bodyPr/>
          <a:lstStyle/>
          <a:p>
            <a:fld id="{539A0A48-EDB1-4AFE-B1B7-10CE2A416496}" type="slidenum">
              <a:rPr lang="en-GB" smtClean="0"/>
              <a:t>24</a:t>
            </a:fld>
            <a:endParaRPr lang="en-GB"/>
          </a:p>
        </p:txBody>
      </p:sp>
    </p:spTree>
    <p:extLst>
      <p:ext uri="{BB962C8B-B14F-4D97-AF65-F5344CB8AC3E}">
        <p14:creationId xmlns:p14="http://schemas.microsoft.com/office/powerpoint/2010/main" val="4095535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Niet</a:t>
            </a:r>
            <a:r>
              <a:rPr lang="en-US" dirty="0"/>
              <a:t> </a:t>
            </a:r>
            <a:r>
              <a:rPr lang="en-US" dirty="0" err="1"/>
              <a:t>alle</a:t>
            </a:r>
            <a:r>
              <a:rPr lang="en-US" dirty="0"/>
              <a:t> </a:t>
            </a:r>
            <a:r>
              <a:rPr lang="en-US" dirty="0" err="1"/>
              <a:t>biobrandstoffen</a:t>
            </a:r>
            <a:r>
              <a:rPr lang="en-US" dirty="0"/>
              <a:t> </a:t>
            </a:r>
            <a:r>
              <a:rPr lang="en-US" dirty="0" err="1"/>
              <a:t>zorgen</a:t>
            </a:r>
            <a:r>
              <a:rPr lang="en-US" dirty="0"/>
              <a:t> </a:t>
            </a:r>
            <a:r>
              <a:rPr lang="en-US" dirty="0" err="1"/>
              <a:t>voor</a:t>
            </a:r>
            <a:r>
              <a:rPr lang="en-US" dirty="0"/>
              <a:t> </a:t>
            </a:r>
            <a:r>
              <a:rPr lang="en-US" dirty="0" err="1"/>
              <a:t>een</a:t>
            </a:r>
            <a:r>
              <a:rPr lang="en-US" dirty="0"/>
              <a:t> </a:t>
            </a:r>
            <a:r>
              <a:rPr lang="en-US" dirty="0" err="1"/>
              <a:t>gesloten</a:t>
            </a:r>
            <a:r>
              <a:rPr lang="en-US" dirty="0"/>
              <a:t> </a:t>
            </a:r>
            <a:r>
              <a:rPr lang="en-US" dirty="0" err="1"/>
              <a:t>cyclus</a:t>
            </a:r>
            <a:r>
              <a:rPr lang="en-US" dirty="0"/>
              <a:t>!</a:t>
            </a:r>
            <a:endParaRPr lang="nl-BE" dirty="0"/>
          </a:p>
        </p:txBody>
      </p:sp>
      <p:sp>
        <p:nvSpPr>
          <p:cNvPr id="4" name="Slide Number Placeholder 3"/>
          <p:cNvSpPr>
            <a:spLocks noGrp="1"/>
          </p:cNvSpPr>
          <p:nvPr>
            <p:ph type="sldNum" sz="quarter" idx="5"/>
          </p:nvPr>
        </p:nvSpPr>
        <p:spPr/>
        <p:txBody>
          <a:bodyPr/>
          <a:lstStyle/>
          <a:p>
            <a:fld id="{539A0A48-EDB1-4AFE-B1B7-10CE2A416496}" type="slidenum">
              <a:rPr lang="en-GB" smtClean="0"/>
              <a:t>25</a:t>
            </a:fld>
            <a:endParaRPr lang="en-GB"/>
          </a:p>
        </p:txBody>
      </p:sp>
    </p:spTree>
    <p:extLst>
      <p:ext uri="{BB962C8B-B14F-4D97-AF65-F5344CB8AC3E}">
        <p14:creationId xmlns:p14="http://schemas.microsoft.com/office/powerpoint/2010/main" val="895042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539A0A48-EDB1-4AFE-B1B7-10CE2A416496}" type="slidenum">
              <a:rPr lang="en-GB" smtClean="0"/>
              <a:t>2</a:t>
            </a:fld>
            <a:endParaRPr lang="en-GB" dirty="0"/>
          </a:p>
        </p:txBody>
      </p:sp>
    </p:spTree>
    <p:extLst>
      <p:ext uri="{BB962C8B-B14F-4D97-AF65-F5344CB8AC3E}">
        <p14:creationId xmlns:p14="http://schemas.microsoft.com/office/powerpoint/2010/main" val="3056092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Uit</a:t>
            </a:r>
            <a:r>
              <a:rPr lang="en-US" dirty="0"/>
              <a:t> de </a:t>
            </a:r>
            <a:r>
              <a:rPr lang="en-US" dirty="0" err="1"/>
              <a:t>verenigde</a:t>
            </a:r>
            <a:r>
              <a:rPr lang="en-US" dirty="0"/>
              <a:t> </a:t>
            </a:r>
            <a:r>
              <a:rPr lang="en-US" dirty="0" err="1"/>
              <a:t>staten</a:t>
            </a:r>
            <a:r>
              <a:rPr lang="en-US" dirty="0"/>
              <a:t>, </a:t>
            </a:r>
            <a:r>
              <a:rPr lang="en-US" dirty="0" err="1"/>
              <a:t>ook</a:t>
            </a:r>
            <a:r>
              <a:rPr lang="en-US" dirty="0"/>
              <a:t> </a:t>
            </a:r>
            <a:r>
              <a:rPr lang="en-US" dirty="0" err="1"/>
              <a:t>hier</a:t>
            </a:r>
            <a:r>
              <a:rPr lang="en-US" dirty="0"/>
              <a:t> in west Europa </a:t>
            </a:r>
            <a:r>
              <a:rPr lang="en-US" dirty="0" err="1"/>
              <a:t>vooral</a:t>
            </a:r>
            <a:r>
              <a:rPr lang="en-US" dirty="0"/>
              <a:t> </a:t>
            </a:r>
            <a:r>
              <a:rPr lang="en-US" dirty="0" err="1"/>
              <a:t>aardgas</a:t>
            </a:r>
            <a:r>
              <a:rPr lang="en-US" dirty="0"/>
              <a:t> door </a:t>
            </a:r>
            <a:r>
              <a:rPr lang="en-US" dirty="0" err="1"/>
              <a:t>beste</a:t>
            </a:r>
            <a:r>
              <a:rPr lang="en-US" dirty="0"/>
              <a:t> CO2 </a:t>
            </a:r>
            <a:r>
              <a:rPr lang="en-US" dirty="0" err="1"/>
              <a:t>uitstoot</a:t>
            </a:r>
            <a:endParaRPr lang="nl-BE" dirty="0"/>
          </a:p>
        </p:txBody>
      </p:sp>
      <p:sp>
        <p:nvSpPr>
          <p:cNvPr id="4" name="Slide Number Placeholder 3"/>
          <p:cNvSpPr>
            <a:spLocks noGrp="1"/>
          </p:cNvSpPr>
          <p:nvPr>
            <p:ph type="sldNum" sz="quarter" idx="5"/>
          </p:nvPr>
        </p:nvSpPr>
        <p:spPr/>
        <p:txBody>
          <a:bodyPr/>
          <a:lstStyle/>
          <a:p>
            <a:fld id="{539A0A48-EDB1-4AFE-B1B7-10CE2A416496}" type="slidenum">
              <a:rPr lang="en-GB" smtClean="0"/>
              <a:t>3</a:t>
            </a:fld>
            <a:endParaRPr lang="en-GB"/>
          </a:p>
        </p:txBody>
      </p:sp>
    </p:spTree>
    <p:extLst>
      <p:ext uri="{BB962C8B-B14F-4D97-AF65-F5344CB8AC3E}">
        <p14:creationId xmlns:p14="http://schemas.microsoft.com/office/powerpoint/2010/main" val="1248853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Overzicht</a:t>
            </a:r>
            <a:r>
              <a:rPr lang="en-US" dirty="0"/>
              <a:t> van de </a:t>
            </a:r>
            <a:r>
              <a:rPr lang="en-US" dirty="0" err="1"/>
              <a:t>te</a:t>
            </a:r>
            <a:r>
              <a:rPr lang="en-US" dirty="0"/>
              <a:t> </a:t>
            </a:r>
            <a:r>
              <a:rPr lang="en-US" dirty="0" err="1"/>
              <a:t>bespreken</a:t>
            </a:r>
            <a:r>
              <a:rPr lang="en-US" dirty="0"/>
              <a:t> topics</a:t>
            </a:r>
            <a:endParaRPr lang="nl-BE" dirty="0"/>
          </a:p>
        </p:txBody>
      </p:sp>
      <p:sp>
        <p:nvSpPr>
          <p:cNvPr id="4" name="Slide Number Placeholder 3"/>
          <p:cNvSpPr>
            <a:spLocks noGrp="1"/>
          </p:cNvSpPr>
          <p:nvPr>
            <p:ph type="sldNum" sz="quarter" idx="5"/>
          </p:nvPr>
        </p:nvSpPr>
        <p:spPr/>
        <p:txBody>
          <a:bodyPr/>
          <a:lstStyle/>
          <a:p>
            <a:fld id="{539A0A48-EDB1-4AFE-B1B7-10CE2A416496}" type="slidenum">
              <a:rPr lang="en-GB" smtClean="0"/>
              <a:t>4</a:t>
            </a:fld>
            <a:endParaRPr lang="en-GB"/>
          </a:p>
        </p:txBody>
      </p:sp>
    </p:spTree>
    <p:extLst>
      <p:ext uri="{BB962C8B-B14F-4D97-AF65-F5344CB8AC3E}">
        <p14:creationId xmlns:p14="http://schemas.microsoft.com/office/powerpoint/2010/main" val="1327179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Verschillende</a:t>
            </a:r>
            <a:r>
              <a:rPr lang="en-US" dirty="0"/>
              <a:t> </a:t>
            </a:r>
            <a:r>
              <a:rPr lang="en-US" dirty="0" err="1"/>
              <a:t>soorten</a:t>
            </a:r>
            <a:r>
              <a:rPr lang="en-US" dirty="0"/>
              <a:t> </a:t>
            </a:r>
            <a:r>
              <a:rPr lang="en-US" dirty="0" err="1"/>
              <a:t>biobrandstoffen</a:t>
            </a:r>
            <a:r>
              <a:rPr lang="en-US" dirty="0"/>
              <a:t>: </a:t>
            </a:r>
            <a:r>
              <a:rPr lang="nl-BE" sz="1200" kern="1200" dirty="0">
                <a:solidFill>
                  <a:schemeClr val="tx1"/>
                </a:solidFill>
                <a:effectLst/>
                <a:latin typeface="+mn-lt"/>
                <a:ea typeface="+mn-ea"/>
                <a:cs typeface="+mn-cs"/>
              </a:rPr>
              <a:t>houtpellets (linksboven), voedingsafval (rechtsboven), koolzaad (linksonder), houtafval (rechtsonder)</a:t>
            </a:r>
          </a:p>
          <a:p>
            <a:endParaRPr lang="nl-BE" dirty="0"/>
          </a:p>
        </p:txBody>
      </p:sp>
      <p:sp>
        <p:nvSpPr>
          <p:cNvPr id="4" name="Slide Number Placeholder 3"/>
          <p:cNvSpPr>
            <a:spLocks noGrp="1"/>
          </p:cNvSpPr>
          <p:nvPr>
            <p:ph type="sldNum" sz="quarter" idx="5"/>
          </p:nvPr>
        </p:nvSpPr>
        <p:spPr/>
        <p:txBody>
          <a:bodyPr/>
          <a:lstStyle/>
          <a:p>
            <a:fld id="{539A0A48-EDB1-4AFE-B1B7-10CE2A416496}" type="slidenum">
              <a:rPr lang="en-GB" smtClean="0"/>
              <a:t>5</a:t>
            </a:fld>
            <a:endParaRPr lang="en-GB"/>
          </a:p>
        </p:txBody>
      </p:sp>
    </p:spTree>
    <p:extLst>
      <p:ext uri="{BB962C8B-B14F-4D97-AF65-F5344CB8AC3E}">
        <p14:creationId xmlns:p14="http://schemas.microsoft.com/office/powerpoint/2010/main" val="6717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Vooral</a:t>
            </a:r>
            <a:r>
              <a:rPr lang="en-US" dirty="0"/>
              <a:t> in de </a:t>
            </a:r>
            <a:r>
              <a:rPr lang="en-US" dirty="0" err="1"/>
              <a:t>chemiesector</a:t>
            </a:r>
            <a:endParaRPr lang="nl-BE" dirty="0"/>
          </a:p>
        </p:txBody>
      </p:sp>
      <p:sp>
        <p:nvSpPr>
          <p:cNvPr id="4" name="Slide Number Placeholder 3"/>
          <p:cNvSpPr>
            <a:spLocks noGrp="1"/>
          </p:cNvSpPr>
          <p:nvPr>
            <p:ph type="sldNum" sz="quarter" idx="5"/>
          </p:nvPr>
        </p:nvSpPr>
        <p:spPr/>
        <p:txBody>
          <a:bodyPr/>
          <a:lstStyle/>
          <a:p>
            <a:fld id="{539A0A48-EDB1-4AFE-B1B7-10CE2A416496}" type="slidenum">
              <a:rPr lang="en-GB" smtClean="0"/>
              <a:t>7</a:t>
            </a:fld>
            <a:endParaRPr lang="en-GB"/>
          </a:p>
        </p:txBody>
      </p:sp>
    </p:spTree>
    <p:extLst>
      <p:ext uri="{BB962C8B-B14F-4D97-AF65-F5344CB8AC3E}">
        <p14:creationId xmlns:p14="http://schemas.microsoft.com/office/powerpoint/2010/main" val="2698447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Flat plate solar collectors: </a:t>
            </a:r>
            <a:r>
              <a:rPr lang="nl-BE" sz="1200" kern="1200" dirty="0">
                <a:solidFill>
                  <a:schemeClr val="tx1"/>
                </a:solidFill>
                <a:effectLst/>
                <a:latin typeface="+mn-lt"/>
                <a:ea typeface="+mn-ea"/>
                <a:cs typeface="+mn-cs"/>
              </a:rPr>
              <a:t>Bij het flat </a:t>
            </a:r>
            <a:r>
              <a:rPr lang="nl-BE" sz="1200" kern="1200" dirty="0" err="1">
                <a:solidFill>
                  <a:schemeClr val="tx1"/>
                </a:solidFill>
                <a:effectLst/>
                <a:latin typeface="+mn-lt"/>
                <a:ea typeface="+mn-ea"/>
                <a:cs typeface="+mn-cs"/>
              </a:rPr>
              <a:t>plate</a:t>
            </a:r>
            <a:r>
              <a:rPr lang="nl-BE" sz="1200" kern="1200" dirty="0">
                <a:solidFill>
                  <a:schemeClr val="tx1"/>
                </a:solidFill>
                <a:effectLst/>
                <a:latin typeface="+mn-lt"/>
                <a:ea typeface="+mn-ea"/>
                <a:cs typeface="+mn-cs"/>
              </a:rPr>
              <a:t> ontwerp lopen buizen, meestal gevuld met water, doorheen een vlakke zonnecollector.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Concentrated solar thermal energy: </a:t>
            </a:r>
            <a:r>
              <a:rPr lang="nl-BE" sz="1200" kern="1200" dirty="0">
                <a:solidFill>
                  <a:schemeClr val="tx1"/>
                </a:solidFill>
                <a:effectLst/>
                <a:latin typeface="+mn-lt"/>
                <a:ea typeface="+mn-ea"/>
                <a:cs typeface="+mn-cs"/>
              </a:rPr>
              <a:t>Bij CST concentreren een reeks parabolische spiegels de invallende zonnestraling op een collectorbuis. (beter voor </a:t>
            </a:r>
            <a:r>
              <a:rPr lang="nl-BE" sz="1200" kern="1200" dirty="0" err="1">
                <a:solidFill>
                  <a:schemeClr val="tx1"/>
                </a:solidFill>
                <a:effectLst/>
                <a:latin typeface="+mn-lt"/>
                <a:ea typeface="+mn-ea"/>
                <a:cs typeface="+mn-cs"/>
              </a:rPr>
              <a:t>industriele</a:t>
            </a:r>
            <a:r>
              <a:rPr lang="nl-BE" sz="1200" kern="1200" dirty="0">
                <a:solidFill>
                  <a:schemeClr val="tx1"/>
                </a:solidFill>
                <a:effectLst/>
                <a:latin typeface="+mn-lt"/>
                <a:ea typeface="+mn-ea"/>
                <a:cs typeface="+mn-cs"/>
              </a:rPr>
              <a:t> toepassingen)</a:t>
            </a:r>
            <a:endParaRPr lang="en-US" dirty="0"/>
          </a:p>
          <a:p>
            <a:pPr marL="171450" indent="-171450">
              <a:buFontTx/>
              <a:buChar char="-"/>
            </a:pPr>
            <a:endParaRPr lang="en-US" dirty="0"/>
          </a:p>
          <a:p>
            <a:endParaRPr lang="nl-BE" dirty="0"/>
          </a:p>
        </p:txBody>
      </p:sp>
      <p:sp>
        <p:nvSpPr>
          <p:cNvPr id="4" name="Slide Number Placeholder 3"/>
          <p:cNvSpPr>
            <a:spLocks noGrp="1"/>
          </p:cNvSpPr>
          <p:nvPr>
            <p:ph type="sldNum" sz="quarter" idx="5"/>
          </p:nvPr>
        </p:nvSpPr>
        <p:spPr/>
        <p:txBody>
          <a:bodyPr/>
          <a:lstStyle/>
          <a:p>
            <a:fld id="{539A0A48-EDB1-4AFE-B1B7-10CE2A416496}" type="slidenum">
              <a:rPr lang="en-GB" smtClean="0"/>
              <a:t>11</a:t>
            </a:fld>
            <a:endParaRPr lang="en-GB"/>
          </a:p>
        </p:txBody>
      </p:sp>
    </p:spTree>
    <p:extLst>
      <p:ext uri="{BB962C8B-B14F-4D97-AF65-F5344CB8AC3E}">
        <p14:creationId xmlns:p14="http://schemas.microsoft.com/office/powerpoint/2010/main" val="108080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In België is de directe zonne-instraling per vierkante meter gemiddeld 950kWh op jaarbasis. De spiegels kunnen gemiddeld 76% van de zonnestraling effectief opvangen (optisch rendement). De opgevangen zonnestraling wordt, bij een werkingstemperatuur van 340°C, omgezet met een thermisch rendement van ongeveer 68%. In de praktijk kan men in België dus rekenen op een 450 à 550 kWh aan thermische energie per vierkante meter aan zonne-instraling op jaarbasis (ter referentie: PV panelen leveren 150 – 200 </a:t>
            </a:r>
            <a:r>
              <a:rPr lang="nl-BE" sz="1200" kern="1200" dirty="0" err="1">
                <a:solidFill>
                  <a:schemeClr val="tx1"/>
                </a:solidFill>
                <a:effectLst/>
                <a:latin typeface="+mn-lt"/>
                <a:ea typeface="+mn-ea"/>
                <a:cs typeface="+mn-cs"/>
              </a:rPr>
              <a:t>kWh</a:t>
            </a:r>
            <a:r>
              <a:rPr lang="nl-BE" sz="1200" kern="1200" baseline="-25000" dirty="0" err="1">
                <a:solidFill>
                  <a:schemeClr val="tx1"/>
                </a:solidFill>
                <a:effectLst/>
                <a:latin typeface="+mn-lt"/>
                <a:ea typeface="+mn-ea"/>
                <a:cs typeface="+mn-cs"/>
              </a:rPr>
              <a:t>e</a:t>
            </a:r>
            <a:r>
              <a:rPr lang="nl-BE" sz="1200" kern="1200" dirty="0">
                <a:solidFill>
                  <a:schemeClr val="tx1"/>
                </a:solidFill>
                <a:effectLst/>
                <a:latin typeface="+mn-lt"/>
                <a:ea typeface="+mn-ea"/>
                <a:cs typeface="+mn-cs"/>
              </a:rPr>
              <a:t> per m</a:t>
            </a:r>
            <a:r>
              <a:rPr lang="nl-BE" sz="1200" kern="1200" baseline="30000" dirty="0">
                <a:solidFill>
                  <a:schemeClr val="tx1"/>
                </a:solidFill>
                <a:effectLst/>
                <a:latin typeface="+mn-lt"/>
                <a:ea typeface="+mn-ea"/>
                <a:cs typeface="+mn-cs"/>
              </a:rPr>
              <a:t>2</a:t>
            </a:r>
            <a:r>
              <a:rPr lang="nl-BE" sz="1200" kern="1200" dirty="0">
                <a:solidFill>
                  <a:schemeClr val="tx1"/>
                </a:solidFill>
                <a:effectLst/>
                <a:latin typeface="+mn-lt"/>
                <a:ea typeface="+mn-ea"/>
                <a:cs typeface="+mn-cs"/>
              </a:rPr>
              <a:t>). Een hectare spiegeloppervlakte levert, doorheen het jaar, dus energie voor de productie van ongeveer 7000 ton stoom. </a:t>
            </a:r>
          </a:p>
          <a:p>
            <a:endParaRPr lang="nl-BE" dirty="0"/>
          </a:p>
        </p:txBody>
      </p:sp>
      <p:sp>
        <p:nvSpPr>
          <p:cNvPr id="4" name="Slide Number Placeholder 3"/>
          <p:cNvSpPr>
            <a:spLocks noGrp="1"/>
          </p:cNvSpPr>
          <p:nvPr>
            <p:ph type="sldNum" sz="quarter" idx="5"/>
          </p:nvPr>
        </p:nvSpPr>
        <p:spPr/>
        <p:txBody>
          <a:bodyPr/>
          <a:lstStyle/>
          <a:p>
            <a:fld id="{539A0A48-EDB1-4AFE-B1B7-10CE2A416496}" type="slidenum">
              <a:rPr lang="en-GB" smtClean="0"/>
              <a:t>12</a:t>
            </a:fld>
            <a:endParaRPr lang="en-GB"/>
          </a:p>
        </p:txBody>
      </p:sp>
    </p:spTree>
    <p:extLst>
      <p:ext uri="{BB962C8B-B14F-4D97-AF65-F5344CB8AC3E}">
        <p14:creationId xmlns:p14="http://schemas.microsoft.com/office/powerpoint/2010/main" val="4242916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Hernieuwbare</a:t>
            </a:r>
            <a:r>
              <a:rPr lang="en-US" dirty="0"/>
              <a:t> </a:t>
            </a:r>
            <a:r>
              <a:rPr lang="en-US" dirty="0" err="1"/>
              <a:t>energie</a:t>
            </a:r>
            <a:r>
              <a:rPr lang="en-US" dirty="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sz="1200" kern="1200" dirty="0">
                <a:solidFill>
                  <a:schemeClr val="tx1"/>
                </a:solidFill>
                <a:effectLst/>
                <a:latin typeface="+mn-lt"/>
                <a:ea typeface="+mn-ea"/>
                <a:cs typeface="+mn-cs"/>
              </a:rPr>
              <a:t>Elektrische boilers voor industriële toepassingen maken typisch gebruik van hoogspanningselektrodes die in een waterbad worden geplaatst. Het water zelf dient dan als geleider tussen deze elektrodes. De elektrische energie wordt vervolgens door de elektrische weerstand van het water volledig omgezet in warmte. Op deze manier kunnen nieuwe ketels tot 90 ton stoom per uur produceren met een werkingsdruk tot ongeveer 34 bar</a:t>
            </a:r>
            <a:r>
              <a:rPr lang="en-US" sz="1200" kern="1200" dirty="0">
                <a:solidFill>
                  <a:schemeClr val="tx1"/>
                </a:solidFill>
                <a:effectLst/>
                <a:latin typeface="+mn-lt"/>
                <a:ea typeface="+mn-ea"/>
                <a:cs typeface="+mn-cs"/>
              </a:rPr>
              <a:t> </a:t>
            </a:r>
            <a:r>
              <a:rPr lang="nl-BE" dirty="0">
                <a:effectLst/>
              </a:rPr>
              <a:t> </a:t>
            </a:r>
            <a:r>
              <a:rPr lang="en-US" sz="1200" kern="1200" dirty="0">
                <a:solidFill>
                  <a:schemeClr val="tx1"/>
                </a:solidFill>
                <a:effectLst/>
                <a:latin typeface="+mn-lt"/>
                <a:ea typeface="+mn-ea"/>
                <a:cs typeface="+mn-cs"/>
              </a:rPr>
              <a:t> </a:t>
            </a:r>
            <a:r>
              <a:rPr lang="nl-BE" sz="1200" kern="1200" dirty="0">
                <a:solidFill>
                  <a:schemeClr val="tx1"/>
                </a:solidFill>
                <a:effectLst/>
                <a:latin typeface="+mn-lt"/>
                <a:ea typeface="+mn-ea"/>
                <a:cs typeface="+mn-cs"/>
              </a:rPr>
              <a:t>Bij getallen zou ik altijd specifiek een bron proberen vermelden ([X] naar </a:t>
            </a:r>
            <a:r>
              <a:rPr lang="nl-BE" sz="1200" kern="1200" dirty="0" err="1">
                <a:solidFill>
                  <a:schemeClr val="tx1"/>
                </a:solidFill>
                <a:effectLst/>
                <a:latin typeface="+mn-lt"/>
                <a:ea typeface="+mn-ea"/>
                <a:cs typeface="+mn-cs"/>
              </a:rPr>
              <a:t>refereneties</a:t>
            </a:r>
            <a:r>
              <a:rPr lang="nl-BE"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pPr marL="0" indent="0">
              <a:buFontTx/>
              <a:buNone/>
            </a:pPr>
            <a:endParaRPr lang="en-US" dirty="0"/>
          </a:p>
          <a:p>
            <a:endParaRPr lang="nl-BE" dirty="0"/>
          </a:p>
        </p:txBody>
      </p:sp>
      <p:sp>
        <p:nvSpPr>
          <p:cNvPr id="4" name="Slide Number Placeholder 3"/>
          <p:cNvSpPr>
            <a:spLocks noGrp="1"/>
          </p:cNvSpPr>
          <p:nvPr>
            <p:ph type="sldNum" sz="quarter" idx="5"/>
          </p:nvPr>
        </p:nvSpPr>
        <p:spPr/>
        <p:txBody>
          <a:bodyPr/>
          <a:lstStyle/>
          <a:p>
            <a:fld id="{539A0A48-EDB1-4AFE-B1B7-10CE2A416496}" type="slidenum">
              <a:rPr lang="en-GB" smtClean="0"/>
              <a:t>15</a:t>
            </a:fld>
            <a:endParaRPr lang="en-GB"/>
          </a:p>
        </p:txBody>
      </p:sp>
    </p:spTree>
    <p:extLst>
      <p:ext uri="{BB962C8B-B14F-4D97-AF65-F5344CB8AC3E}">
        <p14:creationId xmlns:p14="http://schemas.microsoft.com/office/powerpoint/2010/main" val="28675500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Corporate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464F84-246C-4657-8172-1E2969D0F603}" type="datetime1">
              <a:rPr lang="en-GB" smtClean="0"/>
              <a:t>29/01/2021</a:t>
            </a:fld>
            <a:endParaRPr lang="en-GB"/>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AE184E0-0BD4-4705-A12B-9B71DDE63301}" type="slidenum">
              <a:rPr lang="en-GB" smtClean="0"/>
              <a:t>‹#›</a:t>
            </a:fld>
            <a:endParaRPr lang="en-GB"/>
          </a:p>
        </p:txBody>
      </p:sp>
      <p:pic>
        <p:nvPicPr>
          <p:cNvPr id="6" name="Logo Large 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77747" y="2283675"/>
            <a:ext cx="4800610" cy="4172720"/>
          </a:xfrm>
          <a:prstGeom prst="rect">
            <a:avLst/>
          </a:prstGeom>
        </p:spPr>
      </p:pic>
    </p:spTree>
    <p:extLst>
      <p:ext uri="{BB962C8B-B14F-4D97-AF65-F5344CB8AC3E}">
        <p14:creationId xmlns:p14="http://schemas.microsoft.com/office/powerpoint/2010/main" val="1091436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sp>
        <p:nvSpPr>
          <p:cNvPr id="7" name="Rectangle 6"/>
          <p:cNvSpPr/>
          <p:nvPr userDrawn="1"/>
        </p:nvSpPr>
        <p:spPr>
          <a:xfrm>
            <a:off x="914400" y="1393200"/>
            <a:ext cx="16424275" cy="6505200"/>
          </a:xfrm>
          <a:prstGeom prst="rect">
            <a:avLst/>
          </a:prstGeom>
          <a:solidFill>
            <a:srgbClr val="1E6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bwMode="white">
          <a:xfrm>
            <a:off x="1291074" y="2286000"/>
            <a:ext cx="15183366" cy="4436316"/>
          </a:xfrm>
        </p:spPr>
        <p:txBody>
          <a:bodyPr anchor="b">
            <a:noAutofit/>
          </a:bodyPr>
          <a:lstStyle>
            <a:lvl1pPr algn="l">
              <a:lnSpc>
                <a:spcPts val="11000"/>
              </a:lnSpc>
              <a:defRPr sz="10000" u="sng" baseline="0">
                <a:solidFill>
                  <a:schemeClr val="bg1"/>
                </a:solidFill>
                <a:uFill>
                  <a:solidFill>
                    <a:schemeClr val="bg1"/>
                  </a:solidFill>
                </a:uFill>
              </a:defRPr>
            </a:lvl1pPr>
          </a:lstStyle>
          <a:p>
            <a:r>
              <a:rPr lang="en-US" noProof="0"/>
              <a:t>Click to edit Master title style</a:t>
            </a:r>
            <a:endParaRPr lang="en-GB" noProof="0" dirty="0"/>
          </a:p>
        </p:txBody>
      </p:sp>
      <p:sp>
        <p:nvSpPr>
          <p:cNvPr id="3" name="Subtitle 2"/>
          <p:cNvSpPr>
            <a:spLocks noGrp="1"/>
          </p:cNvSpPr>
          <p:nvPr>
            <p:ph type="subTitle" idx="1" hasCustomPrompt="1"/>
          </p:nvPr>
        </p:nvSpPr>
        <p:spPr bwMode="white">
          <a:xfrm>
            <a:off x="1283414" y="6874716"/>
            <a:ext cx="15191026" cy="583200"/>
          </a:xfrm>
        </p:spPr>
        <p:txBody>
          <a:bodyPr>
            <a:normAutofit/>
          </a:bodyPr>
          <a:lstStyle>
            <a:lvl1pPr marL="0" indent="0" algn="l">
              <a:lnSpc>
                <a:spcPts val="3600"/>
              </a:lnSpc>
              <a:buNone/>
              <a:defRPr sz="3000">
                <a:solidFill>
                  <a:srgbClr val="FFD200"/>
                </a:solidFill>
              </a:defRPr>
            </a:lvl1pPr>
            <a:lvl2pPr marL="650184" indent="0" algn="ctr">
              <a:buNone/>
              <a:defRPr sz="2844"/>
            </a:lvl2pPr>
            <a:lvl3pPr marL="1300368" indent="0" algn="ctr">
              <a:buNone/>
              <a:defRPr sz="2560"/>
            </a:lvl3pPr>
            <a:lvl4pPr marL="1950552" indent="0" algn="ctr">
              <a:buNone/>
              <a:defRPr sz="2275"/>
            </a:lvl4pPr>
            <a:lvl5pPr marL="2600736" indent="0" algn="ctr">
              <a:buNone/>
              <a:defRPr sz="2275"/>
            </a:lvl5pPr>
            <a:lvl6pPr marL="3250921" indent="0" algn="ctr">
              <a:buNone/>
              <a:defRPr sz="2275"/>
            </a:lvl6pPr>
            <a:lvl7pPr marL="3901105" indent="0" algn="ctr">
              <a:buNone/>
              <a:defRPr sz="2275"/>
            </a:lvl7pPr>
            <a:lvl8pPr marL="4551289" indent="0" algn="ctr">
              <a:buNone/>
              <a:defRPr sz="2275"/>
            </a:lvl8pPr>
            <a:lvl9pPr marL="5201473" indent="0" algn="ctr">
              <a:buNone/>
              <a:defRPr sz="2275"/>
            </a:lvl9pPr>
          </a:lstStyle>
          <a:p>
            <a:r>
              <a:rPr lang="en-GB" noProof="0" dirty="0"/>
              <a:t>Click to add subtitle / presenter / date [</a:t>
            </a:r>
            <a:r>
              <a:rPr lang="en-GB" noProof="0" dirty="0" err="1"/>
              <a:t>dd</a:t>
            </a:r>
            <a:r>
              <a:rPr lang="en-GB" noProof="0" dirty="0"/>
              <a:t>-mm-</a:t>
            </a:r>
            <a:r>
              <a:rPr lang="en-GB" noProof="0" dirty="0" err="1"/>
              <a:t>yyyy</a:t>
            </a:r>
            <a:r>
              <a:rPr lang="en-GB" noProof="0" dirty="0"/>
              <a:t>]</a:t>
            </a:r>
          </a:p>
        </p:txBody>
      </p:sp>
      <p:sp>
        <p:nvSpPr>
          <p:cNvPr id="8" name="Titles positoning box" hidden="1"/>
          <p:cNvSpPr/>
          <p:nvPr userDrawn="1"/>
        </p:nvSpPr>
        <p:spPr>
          <a:xfrm>
            <a:off x="1371600" y="6408000"/>
            <a:ext cx="15012000" cy="57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1"/>
          <p:cNvSpPr>
            <a:spLocks noGrp="1"/>
          </p:cNvSpPr>
          <p:nvPr>
            <p:ph type="pic" sz="quarter" idx="11" hasCustomPrompt="1"/>
          </p:nvPr>
        </p:nvSpPr>
        <p:spPr>
          <a:xfrm>
            <a:off x="3200400" y="8366400"/>
            <a:ext cx="2286000" cy="928800"/>
          </a:xfrm>
        </p:spPr>
        <p:txBody>
          <a:bodyPr/>
          <a:lstStyle>
            <a:lvl1pPr>
              <a:defRPr sz="1600">
                <a:solidFill>
                  <a:schemeClr val="bg1">
                    <a:lumMod val="50000"/>
                  </a:schemeClr>
                </a:solidFill>
              </a:defRPr>
            </a:lvl1pPr>
          </a:lstStyle>
          <a:p>
            <a:r>
              <a:rPr lang="en-GB" noProof="0" dirty="0"/>
              <a:t>Partner Logo 1</a:t>
            </a:r>
          </a:p>
        </p:txBody>
      </p:sp>
      <p:sp>
        <p:nvSpPr>
          <p:cNvPr id="13" name="Picture Placeholder 11"/>
          <p:cNvSpPr>
            <a:spLocks noGrp="1"/>
          </p:cNvSpPr>
          <p:nvPr>
            <p:ph type="pic" sz="quarter" idx="12" hasCustomPrompt="1"/>
          </p:nvPr>
        </p:nvSpPr>
        <p:spPr>
          <a:xfrm>
            <a:off x="5713200" y="8366400"/>
            <a:ext cx="2286000" cy="928800"/>
          </a:xfrm>
        </p:spPr>
        <p:txBody>
          <a:bodyPr/>
          <a:lstStyle>
            <a:lvl1pPr>
              <a:defRPr sz="1600">
                <a:solidFill>
                  <a:schemeClr val="bg1">
                    <a:lumMod val="50000"/>
                  </a:schemeClr>
                </a:solidFill>
              </a:defRPr>
            </a:lvl1pPr>
          </a:lstStyle>
          <a:p>
            <a:r>
              <a:rPr lang="en-GB" noProof="0" dirty="0"/>
              <a:t>Partner Logo 2</a:t>
            </a:r>
          </a:p>
        </p:txBody>
      </p:sp>
      <p:sp>
        <p:nvSpPr>
          <p:cNvPr id="14" name="Picture Placeholder 11"/>
          <p:cNvSpPr>
            <a:spLocks noGrp="1"/>
          </p:cNvSpPr>
          <p:nvPr>
            <p:ph type="pic" sz="quarter" idx="13" hasCustomPrompt="1"/>
          </p:nvPr>
        </p:nvSpPr>
        <p:spPr>
          <a:xfrm>
            <a:off x="8229600" y="8366400"/>
            <a:ext cx="2322000" cy="928800"/>
          </a:xfrm>
        </p:spPr>
        <p:txBody>
          <a:bodyPr/>
          <a:lstStyle>
            <a:lvl1pPr>
              <a:defRPr sz="1600">
                <a:solidFill>
                  <a:schemeClr val="bg1">
                    <a:lumMod val="50000"/>
                  </a:schemeClr>
                </a:solidFill>
              </a:defRPr>
            </a:lvl1pPr>
          </a:lstStyle>
          <a:p>
            <a:r>
              <a:rPr lang="en-GB" noProof="0" dirty="0"/>
              <a:t>Partner Logo 3</a:t>
            </a:r>
          </a:p>
        </p:txBody>
      </p:sp>
      <p:sp>
        <p:nvSpPr>
          <p:cNvPr id="15" name="Picture Placeholder 11"/>
          <p:cNvSpPr>
            <a:spLocks noGrp="1"/>
          </p:cNvSpPr>
          <p:nvPr>
            <p:ph type="pic" sz="quarter" idx="14" hasCustomPrompt="1"/>
          </p:nvPr>
        </p:nvSpPr>
        <p:spPr>
          <a:xfrm>
            <a:off x="10746000" y="8366400"/>
            <a:ext cx="2322000" cy="928800"/>
          </a:xfrm>
        </p:spPr>
        <p:txBody>
          <a:bodyPr/>
          <a:lstStyle>
            <a:lvl1pPr>
              <a:defRPr sz="1600">
                <a:solidFill>
                  <a:schemeClr val="bg1">
                    <a:lumMod val="50000"/>
                  </a:schemeClr>
                </a:solidFill>
              </a:defRPr>
            </a:lvl1pPr>
          </a:lstStyle>
          <a:p>
            <a:r>
              <a:rPr lang="en-GB" noProof="0" dirty="0"/>
              <a:t>Partner Logo 4</a:t>
            </a:r>
          </a:p>
        </p:txBody>
      </p:sp>
      <p:sp>
        <p:nvSpPr>
          <p:cNvPr id="16" name="Oranisation Placeholder"/>
          <p:cNvSpPr>
            <a:spLocks noGrp="1"/>
          </p:cNvSpPr>
          <p:nvPr>
            <p:ph type="body" sz="quarter" idx="15" hasCustomPrompt="1"/>
          </p:nvPr>
        </p:nvSpPr>
        <p:spPr bwMode="white">
          <a:xfrm>
            <a:off x="8580530" y="395008"/>
            <a:ext cx="8294400" cy="540000"/>
          </a:xfrm>
        </p:spPr>
        <p:txBody>
          <a:bodyPr anchor="b" anchorCtr="0">
            <a:normAutofit/>
          </a:bodyPr>
          <a:lstStyle>
            <a:lvl1pPr>
              <a:lnSpc>
                <a:spcPts val="1700"/>
              </a:lnSpc>
              <a:defRPr sz="1400" b="1" i="0" u="sng" cap="all" baseline="0">
                <a:solidFill>
                  <a:srgbClr val="1E64C8"/>
                </a:solidFill>
                <a:uFill>
                  <a:solidFill>
                    <a:schemeClr val="bg1"/>
                  </a:solidFill>
                </a:uFill>
              </a:defRPr>
            </a:lvl1pPr>
            <a:lvl2pPr marL="0" indent="0">
              <a:lnSpc>
                <a:spcPts val="1700"/>
              </a:lnSpc>
              <a:buNone/>
              <a:defRPr sz="1400" cap="all" baseline="0">
                <a:solidFill>
                  <a:srgbClr val="1E64C8"/>
                </a:solidFill>
              </a:defRPr>
            </a:lvl2pPr>
          </a:lstStyle>
          <a:p>
            <a:pPr lvl="0"/>
            <a:r>
              <a:rPr lang="en-GB" noProof="0" dirty="0"/>
              <a:t>Click to edit organisation styles</a:t>
            </a:r>
          </a:p>
          <a:p>
            <a:pPr lvl="1"/>
            <a:r>
              <a:rPr lang="en-GB" noProof="0" dirty="0"/>
              <a:t>Second level</a:t>
            </a:r>
          </a:p>
        </p:txBody>
      </p:sp>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400" y="0"/>
            <a:ext cx="4179598" cy="1393200"/>
          </a:xfrm>
          <a:prstGeom prst="rect">
            <a:avLst/>
          </a:prstGeom>
        </p:spPr>
      </p:pic>
    </p:spTree>
    <p:extLst>
      <p:ext uri="{BB962C8B-B14F-4D97-AF65-F5344CB8AC3E}">
        <p14:creationId xmlns:p14="http://schemas.microsoft.com/office/powerpoint/2010/main" val="941814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7" name="Rectangle 6"/>
          <p:cNvSpPr/>
          <p:nvPr userDrawn="1"/>
        </p:nvSpPr>
        <p:spPr>
          <a:xfrm>
            <a:off x="914400" y="0"/>
            <a:ext cx="16424275" cy="7898400"/>
          </a:xfrm>
          <a:prstGeom prst="rect">
            <a:avLst/>
          </a:prstGeom>
          <a:solidFill>
            <a:srgbClr val="1E6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bwMode="white">
          <a:xfrm>
            <a:off x="1291074" y="3246120"/>
            <a:ext cx="15183366" cy="4436316"/>
          </a:xfrm>
        </p:spPr>
        <p:txBody>
          <a:bodyPr anchor="b">
            <a:noAutofit/>
          </a:bodyPr>
          <a:lstStyle>
            <a:lvl1pPr algn="l">
              <a:lnSpc>
                <a:spcPts val="11000"/>
              </a:lnSpc>
              <a:defRPr sz="10000" u="sng" baseline="0">
                <a:solidFill>
                  <a:schemeClr val="bg1"/>
                </a:solidFill>
                <a:uFill>
                  <a:solidFill>
                    <a:schemeClr val="bg1"/>
                  </a:solidFill>
                </a:uFill>
              </a:defRPr>
            </a:lvl1pPr>
          </a:lstStyle>
          <a:p>
            <a:r>
              <a:rPr lang="en-GB" noProof="0" dirty="0"/>
              <a:t>Click to add chapter title</a:t>
            </a:r>
          </a:p>
        </p:txBody>
      </p:sp>
      <p:sp>
        <p:nvSpPr>
          <p:cNvPr id="8" name="Titles positoning box" hidden="1"/>
          <p:cNvSpPr/>
          <p:nvPr userDrawn="1"/>
        </p:nvSpPr>
        <p:spPr>
          <a:xfrm>
            <a:off x="1371600" y="7344000"/>
            <a:ext cx="15012000" cy="57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en-GB" noProof="0" smtClean="0"/>
              <a:pPr/>
              <a:t>‹#›</a:t>
            </a:fld>
            <a:endParaRPr lang="en-GB" noProof="0" dirty="0"/>
          </a:p>
        </p:txBody>
      </p:sp>
    </p:spTree>
    <p:extLst>
      <p:ext uri="{BB962C8B-B14F-4D97-AF65-F5344CB8AC3E}">
        <p14:creationId xmlns:p14="http://schemas.microsoft.com/office/powerpoint/2010/main" val="1294732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3" name="Content Placeholder 2"/>
          <p:cNvSpPr>
            <a:spLocks noGrp="1"/>
          </p:cNvSpPr>
          <p:nvPr>
            <p:ph idx="1"/>
          </p:nvPr>
        </p:nvSpPr>
        <p:spPr>
          <a:xfrm>
            <a:off x="835825" y="1194364"/>
            <a:ext cx="15699575" cy="6696000"/>
          </a:xfrm>
        </p:spPr>
        <p:txBody>
          <a:bodyPr/>
          <a:lstStyle>
            <a:lvl1pPr marL="536400" indent="-450000" defTabSz="457200">
              <a:lnSpc>
                <a:spcPct val="120000"/>
              </a:lnSpc>
              <a:buFont typeface="Arial" panose="020B0604020202020204" pitchFamily="34" charset="0"/>
              <a:buChar char="̶"/>
              <a:defRPr/>
            </a:lvl1pPr>
            <a:lvl2pPr marL="1170000" indent="-450000">
              <a:lnSpc>
                <a:spcPct val="120000"/>
              </a:lnSpc>
              <a:defRPr/>
            </a:lvl2pPr>
            <a:lvl3pPr marL="1756800" indent="-450000" defTabSz="457200">
              <a:lnSpc>
                <a:spcPct val="120000"/>
              </a:lnSpc>
              <a:defRPr/>
            </a:lvl3pPr>
            <a:lvl4pPr marL="2329200" indent="-550800" defTabSz="457200">
              <a:lnSpc>
                <a:spcPct val="120000"/>
              </a:lnSpc>
              <a:defRPr/>
            </a:lvl4pPr>
            <a:lvl5pPr marL="2962800" indent="-442800" defTabSz="457200">
              <a:lnSpc>
                <a:spcPct val="120000"/>
              </a:lnSpc>
              <a:buFont typeface="Arial" panose="020B0604020202020204" pitchFamily="34" charset="0"/>
              <a:buChar cha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Date Placeholder 3"/>
          <p:cNvSpPr>
            <a:spLocks noGrp="1"/>
          </p:cNvSpPr>
          <p:nvPr>
            <p:ph type="dt" sz="half" idx="10"/>
          </p:nvPr>
        </p:nvSpPr>
        <p:spPr/>
        <p:txBody>
          <a:bodyPr/>
          <a:lstStyle/>
          <a:p>
            <a:fld id="{4FCCCAF6-1686-4743-9124-83F33F1A0EA9}" type="datetime1">
              <a:rPr lang="en-GB" noProof="0" smtClean="0"/>
              <a:t>29/01/2021</a:t>
            </a:fld>
            <a:endParaRPr lang="en-GB" noProof="0" dirty="0"/>
          </a:p>
        </p:txBody>
      </p:sp>
      <p:sp>
        <p:nvSpPr>
          <p:cNvPr id="5" name="Footer Placeholder 4"/>
          <p:cNvSpPr>
            <a:spLocks noGrp="1"/>
          </p:cNvSpPr>
          <p:nvPr>
            <p:ph type="ftr" sz="quarter" idx="11"/>
          </p:nvPr>
        </p:nvSpPr>
        <p:spPr/>
        <p:txBody>
          <a:bodyPr/>
          <a:lstStyle/>
          <a:p>
            <a:r>
              <a:rPr lang="nl-BE" dirty="0" err="1"/>
              <a:t>Department</a:t>
            </a:r>
            <a:r>
              <a:rPr lang="nl-BE" dirty="0"/>
              <a:t> of Flow, Heat </a:t>
            </a:r>
            <a:r>
              <a:rPr lang="nl-BE" dirty="0" err="1"/>
              <a:t>and</a:t>
            </a:r>
            <a:r>
              <a:rPr lang="nl-BE" dirty="0"/>
              <a:t> </a:t>
            </a:r>
            <a:r>
              <a:rPr lang="nl-BE" dirty="0" err="1"/>
              <a:t>Combustion</a:t>
            </a:r>
            <a:r>
              <a:rPr lang="nl-BE" dirty="0"/>
              <a:t> </a:t>
            </a:r>
            <a:r>
              <a:rPr lang="nl-BE" dirty="0" err="1"/>
              <a:t>Mechanics</a:t>
            </a:r>
            <a:endParaRPr lang="en-GB" dirty="0"/>
          </a:p>
        </p:txBody>
      </p:sp>
      <p:sp>
        <p:nvSpPr>
          <p:cNvPr id="6" name="Slide Number Placeholder 5"/>
          <p:cNvSpPr>
            <a:spLocks noGrp="1"/>
          </p:cNvSpPr>
          <p:nvPr>
            <p:ph type="sldNum" sz="quarter" idx="12"/>
          </p:nvPr>
        </p:nvSpPr>
        <p:spPr/>
        <p:txBody>
          <a:bodyPr/>
          <a:lstStyle/>
          <a:p>
            <a:fld id="{7AE184E0-0BD4-4705-A12B-9B71DDE63301}" type="slidenum">
              <a:rPr lang="en-GB" noProof="0" smtClean="0"/>
              <a:t>‹#›</a:t>
            </a:fld>
            <a:endParaRPr lang="en-GB" noProof="0" dirty="0"/>
          </a:p>
        </p:txBody>
      </p:sp>
    </p:spTree>
    <p:extLst>
      <p:ext uri="{BB962C8B-B14F-4D97-AF65-F5344CB8AC3E}">
        <p14:creationId xmlns:p14="http://schemas.microsoft.com/office/powerpoint/2010/main" val="3081577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ext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4" name="Date Placeholder 3"/>
          <p:cNvSpPr>
            <a:spLocks noGrp="1"/>
          </p:cNvSpPr>
          <p:nvPr>
            <p:ph type="dt" sz="half" idx="10"/>
          </p:nvPr>
        </p:nvSpPr>
        <p:spPr/>
        <p:txBody>
          <a:bodyPr/>
          <a:lstStyle/>
          <a:p>
            <a:fld id="{B86ADBF0-A618-4E69-83BB-0C41E08702AA}" type="datetime1">
              <a:rPr lang="en-GB" noProof="0" smtClean="0"/>
              <a:t>29/01/2021</a:t>
            </a:fld>
            <a:endParaRPr lang="en-GB" noProof="0" dirty="0"/>
          </a:p>
        </p:txBody>
      </p:sp>
      <p:sp>
        <p:nvSpPr>
          <p:cNvPr id="5" name="Footer Placeholder 4"/>
          <p:cNvSpPr>
            <a:spLocks noGrp="1"/>
          </p:cNvSpPr>
          <p:nvPr>
            <p:ph type="ftr" sz="quarter" idx="11"/>
          </p:nvPr>
        </p:nvSpPr>
        <p:spPr/>
        <p:txBody>
          <a:bodyPr/>
          <a:lstStyle/>
          <a:p>
            <a:r>
              <a:rPr lang="nl-BE" dirty="0" err="1"/>
              <a:t>Department</a:t>
            </a:r>
            <a:r>
              <a:rPr lang="nl-BE" dirty="0"/>
              <a:t> of Flow, Heat </a:t>
            </a:r>
            <a:r>
              <a:rPr lang="nl-BE" dirty="0" err="1"/>
              <a:t>and</a:t>
            </a:r>
            <a:r>
              <a:rPr lang="nl-BE" dirty="0"/>
              <a:t> </a:t>
            </a:r>
            <a:r>
              <a:rPr lang="nl-BE" dirty="0" err="1"/>
              <a:t>Combustion</a:t>
            </a:r>
            <a:r>
              <a:rPr lang="nl-BE" dirty="0"/>
              <a:t> </a:t>
            </a:r>
            <a:r>
              <a:rPr lang="nl-BE" dirty="0" err="1"/>
              <a:t>Mechanics</a:t>
            </a:r>
            <a:endParaRPr lang="en-GB" dirty="0"/>
          </a:p>
        </p:txBody>
      </p:sp>
      <p:sp>
        <p:nvSpPr>
          <p:cNvPr id="8" name="Picture Placeholder 7"/>
          <p:cNvSpPr>
            <a:spLocks noGrp="1"/>
          </p:cNvSpPr>
          <p:nvPr>
            <p:ph type="pic" sz="quarter" idx="13" hasCustomPrompt="1"/>
          </p:nvPr>
        </p:nvSpPr>
        <p:spPr>
          <a:xfrm>
            <a:off x="10104438" y="1371918"/>
            <a:ext cx="6300000" cy="6498000"/>
          </a:xfrm>
        </p:spPr>
        <p:txBody>
          <a:bodyPr/>
          <a:lstStyle>
            <a:lvl1pPr>
              <a:defRPr>
                <a:solidFill>
                  <a:schemeClr val="bg1">
                    <a:lumMod val="50000"/>
                  </a:schemeClr>
                </a:solidFill>
              </a:defRPr>
            </a:lvl1pPr>
          </a:lstStyle>
          <a:p>
            <a:r>
              <a:rPr lang="en-GB" noProof="0" dirty="0"/>
              <a:t>Photo</a:t>
            </a:r>
          </a:p>
        </p:txBody>
      </p:sp>
      <p:sp>
        <p:nvSpPr>
          <p:cNvPr id="9"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en-GB" noProof="0" smtClean="0"/>
              <a:pPr/>
              <a:t>‹#›</a:t>
            </a:fld>
            <a:endParaRPr lang="en-GB" noProof="0" dirty="0"/>
          </a:p>
        </p:txBody>
      </p:sp>
      <p:sp>
        <p:nvSpPr>
          <p:cNvPr id="12" name="Content Placeholder 2"/>
          <p:cNvSpPr>
            <a:spLocks noGrp="1"/>
          </p:cNvSpPr>
          <p:nvPr>
            <p:ph idx="1"/>
          </p:nvPr>
        </p:nvSpPr>
        <p:spPr>
          <a:xfrm>
            <a:off x="835825" y="1194364"/>
            <a:ext cx="8442000" cy="6696000"/>
          </a:xfrm>
        </p:spPr>
        <p:txBody>
          <a:bodyPr/>
          <a:lstStyle>
            <a:lvl1pPr defTabSz="457200">
              <a:lnSpc>
                <a:spcPct val="120000"/>
              </a:lnSpc>
              <a:defRPr/>
            </a:lvl1pPr>
            <a:lvl2pPr>
              <a:lnSpc>
                <a:spcPct val="120000"/>
              </a:lnSpc>
              <a:defRPr/>
            </a:lvl2pPr>
            <a:lvl3pPr defTabSz="457200">
              <a:lnSpc>
                <a:spcPct val="120000"/>
              </a:lnSpc>
              <a:defRPr/>
            </a:lvl3pPr>
            <a:lvl4pPr defTabSz="457200">
              <a:lnSpc>
                <a:spcPct val="120000"/>
              </a:lnSpc>
              <a:defRPr/>
            </a:lvl4pPr>
            <a:lvl5pPr defTabSz="457200">
              <a:lnSpc>
                <a:spcPct val="120000"/>
              </a:lnSpc>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1314887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3" name="Date Placeholder 2"/>
          <p:cNvSpPr>
            <a:spLocks noGrp="1"/>
          </p:cNvSpPr>
          <p:nvPr>
            <p:ph type="dt" sz="half" idx="10"/>
          </p:nvPr>
        </p:nvSpPr>
        <p:spPr/>
        <p:txBody>
          <a:bodyPr/>
          <a:lstStyle/>
          <a:p>
            <a:fld id="{F2443E58-CDC3-4782-B82C-4D381C795B98}" type="datetime1">
              <a:rPr lang="en-GB" noProof="0" smtClean="0"/>
              <a:t>29/01/2021</a:t>
            </a:fld>
            <a:endParaRPr lang="en-GB" noProof="0" dirty="0"/>
          </a:p>
        </p:txBody>
      </p:sp>
      <p:sp>
        <p:nvSpPr>
          <p:cNvPr id="4" name="Footer Placeholder 3"/>
          <p:cNvSpPr>
            <a:spLocks noGrp="1"/>
          </p:cNvSpPr>
          <p:nvPr>
            <p:ph type="ftr" sz="quarter" idx="11"/>
          </p:nvPr>
        </p:nvSpPr>
        <p:spPr/>
        <p:txBody>
          <a:bodyPr/>
          <a:lstStyle/>
          <a:p>
            <a:r>
              <a:rPr lang="nl-BE" dirty="0" err="1"/>
              <a:t>Department</a:t>
            </a:r>
            <a:r>
              <a:rPr lang="nl-BE" dirty="0"/>
              <a:t> of Flow, Heat </a:t>
            </a:r>
            <a:r>
              <a:rPr lang="nl-BE" dirty="0" err="1"/>
              <a:t>and</a:t>
            </a:r>
            <a:r>
              <a:rPr lang="nl-BE" dirty="0"/>
              <a:t> </a:t>
            </a:r>
            <a:r>
              <a:rPr lang="nl-BE" dirty="0" err="1"/>
              <a:t>Combustion</a:t>
            </a:r>
            <a:r>
              <a:rPr lang="nl-BE" dirty="0"/>
              <a:t> </a:t>
            </a:r>
            <a:r>
              <a:rPr lang="nl-BE" dirty="0" err="1"/>
              <a:t>Mechanics</a:t>
            </a:r>
            <a:endParaRPr lang="en-GB" dirty="0"/>
          </a:p>
        </p:txBody>
      </p:sp>
      <p:sp>
        <p:nvSpPr>
          <p:cNvPr id="5" name="Slide Number Placeholder 4"/>
          <p:cNvSpPr>
            <a:spLocks noGrp="1"/>
          </p:cNvSpPr>
          <p:nvPr>
            <p:ph type="sldNum" sz="quarter" idx="12"/>
          </p:nvPr>
        </p:nvSpPr>
        <p:spPr/>
        <p:txBody>
          <a:bodyPr/>
          <a:lstStyle/>
          <a:p>
            <a:fld id="{7AE184E0-0BD4-4705-A12B-9B71DDE63301}" type="slidenum">
              <a:rPr lang="en-GB" noProof="0" smtClean="0"/>
              <a:t>‹#›</a:t>
            </a:fld>
            <a:endParaRPr lang="en-GB" noProof="0" dirty="0"/>
          </a:p>
        </p:txBody>
      </p:sp>
      <p:sp>
        <p:nvSpPr>
          <p:cNvPr id="7" name="Picture Placeholder 6"/>
          <p:cNvSpPr>
            <a:spLocks noGrp="1"/>
          </p:cNvSpPr>
          <p:nvPr>
            <p:ph type="pic" sz="quarter" idx="13" hasCustomPrompt="1"/>
          </p:nvPr>
        </p:nvSpPr>
        <p:spPr>
          <a:xfrm>
            <a:off x="952038" y="1371600"/>
            <a:ext cx="15480000" cy="6501600"/>
          </a:xfrm>
        </p:spPr>
        <p:txBody>
          <a:bodyPr/>
          <a:lstStyle>
            <a:lvl1pPr>
              <a:defRPr>
                <a:solidFill>
                  <a:schemeClr val="bg1">
                    <a:lumMod val="50000"/>
                  </a:schemeClr>
                </a:solidFill>
              </a:defRPr>
            </a:lvl1pPr>
          </a:lstStyle>
          <a:p>
            <a:r>
              <a:rPr lang="en-GB" noProof="0" dirty="0"/>
              <a:t>Photo</a:t>
            </a:r>
          </a:p>
        </p:txBody>
      </p:sp>
    </p:spTree>
    <p:extLst>
      <p:ext uri="{BB962C8B-B14F-4D97-AF65-F5344CB8AC3E}">
        <p14:creationId xmlns:p14="http://schemas.microsoft.com/office/powerpoint/2010/main" val="374516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Only">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3465D1-804F-429B-83CD-3EFA8410E123}" type="datetime1">
              <a:rPr lang="en-GB" smtClean="0"/>
              <a:t>29/01/2021</a:t>
            </a:fld>
            <a:endParaRPr lang="en-GB"/>
          </a:p>
        </p:txBody>
      </p:sp>
      <p:sp>
        <p:nvSpPr>
          <p:cNvPr id="3" name="Footer Placeholder 2"/>
          <p:cNvSpPr>
            <a:spLocks noGrp="1"/>
          </p:cNvSpPr>
          <p:nvPr>
            <p:ph type="ftr" sz="quarter" idx="11"/>
          </p:nvPr>
        </p:nvSpPr>
        <p:spPr/>
        <p:txBody>
          <a:bodyPr/>
          <a:lstStyle/>
          <a:p>
            <a:endParaRPr lang="en-GB"/>
          </a:p>
        </p:txBody>
      </p:sp>
      <p:sp>
        <p:nvSpPr>
          <p:cNvPr id="7" name="Covering Background"/>
          <p:cNvSpPr/>
          <p:nvPr userDrawn="1"/>
        </p:nvSpPr>
        <p:spPr>
          <a:xfrm>
            <a:off x="-1" y="0"/>
            <a:ext cx="17337600" cy="9753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5"/>
          <p:cNvSpPr>
            <a:spLocks noGrp="1"/>
          </p:cNvSpPr>
          <p:nvPr>
            <p:ph type="pic" sz="quarter" idx="12" hasCustomPrompt="1"/>
          </p:nvPr>
        </p:nvSpPr>
        <p:spPr>
          <a:xfrm>
            <a:off x="-1" y="0"/>
            <a:ext cx="17337600" cy="9753600"/>
          </a:xfrm>
        </p:spPr>
        <p:txBody>
          <a:bodyPr/>
          <a:lstStyle>
            <a:lvl1pPr>
              <a:defRPr>
                <a:solidFill>
                  <a:schemeClr val="bg1">
                    <a:lumMod val="50000"/>
                  </a:schemeClr>
                </a:solidFill>
              </a:defRPr>
            </a:lvl1pPr>
          </a:lstStyle>
          <a:p>
            <a:r>
              <a:rPr lang="en-GB" noProof="0" dirty="0"/>
              <a:t>Photo</a:t>
            </a:r>
          </a:p>
        </p:txBody>
      </p:sp>
    </p:spTree>
    <p:extLst>
      <p:ext uri="{BB962C8B-B14F-4D97-AF65-F5344CB8AC3E}">
        <p14:creationId xmlns:p14="http://schemas.microsoft.com/office/powerpoint/2010/main" val="2949418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7" name="Rectangle 6"/>
          <p:cNvSpPr/>
          <p:nvPr userDrawn="1"/>
        </p:nvSpPr>
        <p:spPr>
          <a:xfrm>
            <a:off x="914400" y="1393200"/>
            <a:ext cx="16424275" cy="6505200"/>
          </a:xfrm>
          <a:prstGeom prst="rect">
            <a:avLst/>
          </a:prstGeom>
          <a:solidFill>
            <a:srgbClr val="1E6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p:cNvSpPr>
            <a:spLocks noGrp="1"/>
          </p:cNvSpPr>
          <p:nvPr>
            <p:ph type="ctrTitle" hasCustomPrompt="1"/>
          </p:nvPr>
        </p:nvSpPr>
        <p:spPr bwMode="white">
          <a:xfrm>
            <a:off x="1291074" y="1743240"/>
            <a:ext cx="15183366" cy="5769600"/>
          </a:xfrm>
        </p:spPr>
        <p:txBody>
          <a:bodyPr anchor="t" anchorCtr="0">
            <a:noAutofit/>
          </a:bodyPr>
          <a:lstStyle>
            <a:lvl1pPr algn="l">
              <a:lnSpc>
                <a:spcPts val="3500"/>
              </a:lnSpc>
              <a:defRPr sz="2500" u="none" cap="none" baseline="0">
                <a:solidFill>
                  <a:schemeClr val="bg1"/>
                </a:solidFill>
                <a:uFill>
                  <a:solidFill>
                    <a:schemeClr val="bg1"/>
                  </a:solidFill>
                </a:uFill>
                <a:latin typeface="+mn-lt"/>
              </a:defRPr>
            </a:lvl1pPr>
          </a:lstStyle>
          <a:p>
            <a:r>
              <a:rPr lang="en-GB" noProof="0" dirty="0"/>
              <a:t>Click to add presenters </a:t>
            </a:r>
            <a:r>
              <a:rPr lang="en-GB" noProof="0"/>
              <a:t>contact data</a:t>
            </a:r>
            <a:endParaRPr lang="en-GB" noProof="0" dirty="0"/>
          </a:p>
        </p:txBody>
      </p:sp>
      <p:sp>
        <p:nvSpPr>
          <p:cNvPr id="8" name="Titles positoning box" hidden="1"/>
          <p:cNvSpPr/>
          <p:nvPr userDrawn="1"/>
        </p:nvSpPr>
        <p:spPr>
          <a:xfrm>
            <a:off x="1371600" y="1828800"/>
            <a:ext cx="15012000" cy="599976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jdelijke aanduiding voor tekst 4"/>
          <p:cNvSpPr>
            <a:spLocks noGrp="1"/>
          </p:cNvSpPr>
          <p:nvPr>
            <p:ph type="body" sz="quarter" idx="10" hasCustomPrompt="1"/>
          </p:nvPr>
        </p:nvSpPr>
        <p:spPr bwMode="white">
          <a:xfrm>
            <a:off x="9215999" y="3095999"/>
            <a:ext cx="7257600" cy="1717969"/>
          </a:xfrm>
        </p:spPr>
        <p:txBody>
          <a:bodyPr>
            <a:normAutofit/>
          </a:bodyPr>
          <a:lstStyle>
            <a:lvl1pPr>
              <a:lnSpc>
                <a:spcPts val="3500"/>
              </a:lnSpc>
              <a:defRPr sz="2400">
                <a:solidFill>
                  <a:schemeClr val="bg1"/>
                </a:solidFill>
              </a:defRPr>
            </a:lvl1pPr>
          </a:lstStyle>
          <a:p>
            <a:pPr lvl="0"/>
            <a:r>
              <a:rPr lang="en-GB" noProof="0" dirty="0"/>
              <a:t>Click to add social media names</a:t>
            </a:r>
            <a:endParaRPr lang="nl-NL" dirty="0"/>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400" y="0"/>
            <a:ext cx="4179598" cy="1393200"/>
          </a:xfrm>
          <a:prstGeom prst="rect">
            <a:avLst/>
          </a:prstGeom>
        </p:spPr>
      </p:pic>
    </p:spTree>
    <p:extLst>
      <p:ext uri="{BB962C8B-B14F-4D97-AF65-F5344CB8AC3E}">
        <p14:creationId xmlns:p14="http://schemas.microsoft.com/office/powerpoint/2010/main" val="31037857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0118" y="136025"/>
            <a:ext cx="15705282" cy="863693"/>
          </a:xfrm>
          <a:prstGeom prst="rect">
            <a:avLst/>
          </a:prstGeom>
        </p:spPr>
        <p:txBody>
          <a:bodyPr vert="horz" lIns="91440" tIns="45720" rIns="91440" bIns="45720" rtlCol="0" anchor="b" anchorCtr="0">
            <a:noAutofit/>
          </a:bodyPr>
          <a:lstStyle/>
          <a:p>
            <a:r>
              <a:rPr lang="en-US" noProof="0"/>
              <a:t>Click to edit Master title style</a:t>
            </a:r>
            <a:endParaRPr lang="en-GB" noProof="0" dirty="0"/>
          </a:p>
        </p:txBody>
      </p:sp>
      <p:sp>
        <p:nvSpPr>
          <p:cNvPr id="3" name="Text Placeholder 2"/>
          <p:cNvSpPr>
            <a:spLocks noGrp="1"/>
          </p:cNvSpPr>
          <p:nvPr>
            <p:ph type="body" idx="1"/>
          </p:nvPr>
        </p:nvSpPr>
        <p:spPr>
          <a:xfrm>
            <a:off x="835825" y="1194364"/>
            <a:ext cx="15699575" cy="66960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Date Placeholder 3"/>
          <p:cNvSpPr>
            <a:spLocks noGrp="1"/>
          </p:cNvSpPr>
          <p:nvPr>
            <p:ph type="dt" sz="half" idx="2"/>
          </p:nvPr>
        </p:nvSpPr>
        <p:spPr>
          <a:xfrm>
            <a:off x="4072394" y="8948703"/>
            <a:ext cx="2297926"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434BA3CA-1064-434F-B179-AB3B0298C0D6}" type="datetime1">
              <a:rPr lang="en-GB" noProof="0" smtClean="0"/>
              <a:t>29/01/2021</a:t>
            </a:fld>
            <a:endParaRPr lang="en-GB" noProof="0" dirty="0"/>
          </a:p>
        </p:txBody>
      </p:sp>
      <p:sp>
        <p:nvSpPr>
          <p:cNvPr id="5" name="Footer Placeholder 4"/>
          <p:cNvSpPr>
            <a:spLocks noGrp="1"/>
          </p:cNvSpPr>
          <p:nvPr>
            <p:ph type="ftr" sz="quarter" idx="3"/>
          </p:nvPr>
        </p:nvSpPr>
        <p:spPr>
          <a:xfrm>
            <a:off x="6810236" y="8994423"/>
            <a:ext cx="8353564" cy="437932"/>
          </a:xfrm>
          <a:prstGeom prst="rect">
            <a:avLst/>
          </a:prstGeom>
        </p:spPr>
        <p:txBody>
          <a:bodyPr vert="horz" lIns="91440" tIns="45720" rIns="91440" bIns="45720" rtlCol="0" anchor="ctr"/>
          <a:lstStyle>
            <a:lvl1pPr algn="ctr">
              <a:defRPr sz="1707">
                <a:solidFill>
                  <a:schemeClr val="tx1">
                    <a:tint val="75000"/>
                  </a:schemeClr>
                </a:solidFill>
              </a:defRPr>
            </a:lvl1pPr>
          </a:lstStyle>
          <a:p>
            <a:r>
              <a:rPr lang="nl-BE" dirty="0" err="1"/>
              <a:t>Department</a:t>
            </a:r>
            <a:r>
              <a:rPr lang="nl-BE" dirty="0"/>
              <a:t> of Flow, Heat </a:t>
            </a:r>
            <a:r>
              <a:rPr lang="nl-BE" dirty="0" err="1"/>
              <a:t>and</a:t>
            </a:r>
            <a:r>
              <a:rPr lang="nl-BE" dirty="0"/>
              <a:t> </a:t>
            </a:r>
            <a:r>
              <a:rPr lang="nl-BE" dirty="0" err="1"/>
              <a:t>Combustion</a:t>
            </a:r>
            <a:r>
              <a:rPr lang="nl-BE" dirty="0"/>
              <a:t> </a:t>
            </a:r>
            <a:r>
              <a:rPr lang="nl-BE" dirty="0" err="1"/>
              <a:t>Mechanics</a:t>
            </a:r>
            <a:endParaRPr lang="en-GB" dirty="0"/>
          </a:p>
        </p:txBody>
      </p:sp>
      <p:sp>
        <p:nvSpPr>
          <p:cNvPr id="6"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en-GB" noProof="0" smtClean="0"/>
              <a:pPr/>
              <a:t>‹#›</a:t>
            </a:fld>
            <a:endParaRPr lang="en-GB" noProof="0" dirty="0"/>
          </a:p>
        </p:txBody>
      </p:sp>
      <p:sp>
        <p:nvSpPr>
          <p:cNvPr id="7" name="Title positioning box" hidden="1"/>
          <p:cNvSpPr/>
          <p:nvPr userDrawn="1"/>
        </p:nvSpPr>
        <p:spPr>
          <a:xfrm>
            <a:off x="927265" y="367200"/>
            <a:ext cx="15480000" cy="4636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ositoning box" hidden="1"/>
          <p:cNvSpPr/>
          <p:nvPr userDrawn="1"/>
        </p:nvSpPr>
        <p:spPr>
          <a:xfrm>
            <a:off x="927265" y="1584000"/>
            <a:ext cx="8229600" cy="6300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Logo positioning box" hidden="1"/>
          <p:cNvSpPr/>
          <p:nvPr userDrawn="1"/>
        </p:nvSpPr>
        <p:spPr>
          <a:xfrm flipV="1">
            <a:off x="928800" y="7878842"/>
            <a:ext cx="15478465" cy="141635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ositoning box" hidden="1"/>
          <p:cNvSpPr/>
          <p:nvPr userDrawn="1"/>
        </p:nvSpPr>
        <p:spPr>
          <a:xfrm>
            <a:off x="9172105" y="1584000"/>
            <a:ext cx="914400" cy="6300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ositoning box" hidden="1"/>
          <p:cNvSpPr/>
          <p:nvPr userDrawn="1"/>
        </p:nvSpPr>
        <p:spPr>
          <a:xfrm>
            <a:off x="10099369" y="1356360"/>
            <a:ext cx="6307895" cy="65276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Logo EN"/>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57200" y="7909180"/>
            <a:ext cx="2307600" cy="1846822"/>
          </a:xfrm>
          <a:prstGeom prst="rect">
            <a:avLst/>
          </a:prstGeom>
        </p:spPr>
      </p:pic>
    </p:spTree>
    <p:extLst>
      <p:ext uri="{BB962C8B-B14F-4D97-AF65-F5344CB8AC3E}">
        <p14:creationId xmlns:p14="http://schemas.microsoft.com/office/powerpoint/2010/main" val="3770589907"/>
      </p:ext>
    </p:extLst>
  </p:cSld>
  <p:clrMap bg1="lt1" tx1="dk1" bg2="lt2" tx2="dk2" accent1="accent1" accent2="accent2" accent3="accent3" accent4="accent4" accent5="accent5" accent6="accent6" hlink="hlink" folHlink="folHlink"/>
  <p:sldLayoutIdLst>
    <p:sldLayoutId id="2147483672" r:id="rId1"/>
    <p:sldLayoutId id="2147483661" r:id="rId2"/>
    <p:sldLayoutId id="2147483673" r:id="rId3"/>
    <p:sldLayoutId id="2147483662" r:id="rId4"/>
    <p:sldLayoutId id="2147483674" r:id="rId5"/>
    <p:sldLayoutId id="2147483666" r:id="rId6"/>
    <p:sldLayoutId id="2147483675" r:id="rId7"/>
    <p:sldLayoutId id="2147483676" r:id="rId8"/>
  </p:sldLayoutIdLst>
  <p:hf hdr="0" ftr="0" dt="0"/>
  <p:txStyles>
    <p:title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p:titleStyle>
    <p:bodyStyle>
      <a:lvl1pPr marL="0" indent="0"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1pPr>
      <a:lvl2pPr marL="457200" indent="-36000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900113" indent="-458788"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41338"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368" rtl="0" eaLnBrk="1" latinLnBrk="0" hangingPunct="1">
        <a:defRPr sz="2560" kern="1200">
          <a:solidFill>
            <a:schemeClr val="tx1"/>
          </a:solidFill>
          <a:latin typeface="+mn-lt"/>
          <a:ea typeface="+mn-ea"/>
          <a:cs typeface="+mn-cs"/>
        </a:defRPr>
      </a:lvl1pPr>
      <a:lvl2pPr marL="650184" algn="l" defTabSz="1300368" rtl="0" eaLnBrk="1" latinLnBrk="0" hangingPunct="1">
        <a:defRPr sz="2560" kern="1200">
          <a:solidFill>
            <a:schemeClr val="tx1"/>
          </a:solidFill>
          <a:latin typeface="+mn-lt"/>
          <a:ea typeface="+mn-ea"/>
          <a:cs typeface="+mn-cs"/>
        </a:defRPr>
      </a:lvl2pPr>
      <a:lvl3pPr marL="1300368" algn="l" defTabSz="1300368" rtl="0" eaLnBrk="1" latinLnBrk="0" hangingPunct="1">
        <a:defRPr sz="2560" kern="1200">
          <a:solidFill>
            <a:schemeClr val="tx1"/>
          </a:solidFill>
          <a:latin typeface="+mn-lt"/>
          <a:ea typeface="+mn-ea"/>
          <a:cs typeface="+mn-cs"/>
        </a:defRPr>
      </a:lvl3pPr>
      <a:lvl4pPr marL="1950552" algn="l" defTabSz="1300368" rtl="0" eaLnBrk="1" latinLnBrk="0" hangingPunct="1">
        <a:defRPr sz="2560" kern="1200">
          <a:solidFill>
            <a:schemeClr val="tx1"/>
          </a:solidFill>
          <a:latin typeface="+mn-lt"/>
          <a:ea typeface="+mn-ea"/>
          <a:cs typeface="+mn-cs"/>
        </a:defRPr>
      </a:lvl4pPr>
      <a:lvl5pPr marL="2600736" algn="l" defTabSz="1300368" rtl="0" eaLnBrk="1" latinLnBrk="0" hangingPunct="1">
        <a:defRPr sz="2560" kern="1200">
          <a:solidFill>
            <a:schemeClr val="tx1"/>
          </a:solidFill>
          <a:latin typeface="+mn-lt"/>
          <a:ea typeface="+mn-ea"/>
          <a:cs typeface="+mn-cs"/>
        </a:defRPr>
      </a:lvl5pPr>
      <a:lvl6pPr marL="3250921" algn="l" defTabSz="1300368" rtl="0" eaLnBrk="1" latinLnBrk="0" hangingPunct="1">
        <a:defRPr sz="2560" kern="1200">
          <a:solidFill>
            <a:schemeClr val="tx1"/>
          </a:solidFill>
          <a:latin typeface="+mn-lt"/>
          <a:ea typeface="+mn-ea"/>
          <a:cs typeface="+mn-cs"/>
        </a:defRPr>
      </a:lvl6pPr>
      <a:lvl7pPr marL="3901105" algn="l" defTabSz="1300368" rtl="0" eaLnBrk="1" latinLnBrk="0" hangingPunct="1">
        <a:defRPr sz="2560" kern="1200">
          <a:solidFill>
            <a:schemeClr val="tx1"/>
          </a:solidFill>
          <a:latin typeface="+mn-lt"/>
          <a:ea typeface="+mn-ea"/>
          <a:cs typeface="+mn-cs"/>
        </a:defRPr>
      </a:lvl7pPr>
      <a:lvl8pPr marL="4551289" algn="l" defTabSz="1300368" rtl="0" eaLnBrk="1" latinLnBrk="0" hangingPunct="1">
        <a:defRPr sz="2560" kern="1200">
          <a:solidFill>
            <a:schemeClr val="tx1"/>
          </a:solidFill>
          <a:latin typeface="+mn-lt"/>
          <a:ea typeface="+mn-ea"/>
          <a:cs typeface="+mn-cs"/>
        </a:defRPr>
      </a:lvl8pPr>
      <a:lvl9pPr marL="5201473" algn="l" defTabSz="1300368"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4.xml"/><Relationship Id="rId11" Type="http://schemas.openxmlformats.org/officeDocument/2006/relationships/image" Target="../media/image270.png"/><Relationship Id="rId5" Type="http://schemas.openxmlformats.org/officeDocument/2006/relationships/diagramQuickStyle" Target="../diagrams/quickStyle4.xml"/><Relationship Id="rId10" Type="http://schemas.openxmlformats.org/officeDocument/2006/relationships/image" Target="../media/image27.png"/><Relationship Id="rId4" Type="http://schemas.openxmlformats.org/officeDocument/2006/relationships/diagramLayout" Target="../diagrams/layout4.xml"/><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12.jpe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2507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79273-C60D-4AE2-8A59-A1BD712A0B16}"/>
              </a:ext>
            </a:extLst>
          </p:cNvPr>
          <p:cNvSpPr>
            <a:spLocks noGrp="1"/>
          </p:cNvSpPr>
          <p:nvPr>
            <p:ph type="title"/>
          </p:nvPr>
        </p:nvSpPr>
        <p:spPr/>
        <p:txBody>
          <a:bodyPr/>
          <a:lstStyle/>
          <a:p>
            <a:r>
              <a:rPr lang="en-US" dirty="0" err="1"/>
              <a:t>Geothermie</a:t>
            </a:r>
            <a:endParaRPr lang="nl-BE" dirty="0" err="1"/>
          </a:p>
        </p:txBody>
      </p:sp>
      <p:sp>
        <p:nvSpPr>
          <p:cNvPr id="4" name="Slide Number Placeholder 3">
            <a:extLst>
              <a:ext uri="{FF2B5EF4-FFF2-40B4-BE49-F238E27FC236}">
                <a16:creationId xmlns:a16="http://schemas.microsoft.com/office/drawing/2014/main" id="{C3D082BA-1AFE-4643-8385-C6BD0BC69EB2}"/>
              </a:ext>
            </a:extLst>
          </p:cNvPr>
          <p:cNvSpPr>
            <a:spLocks noGrp="1"/>
          </p:cNvSpPr>
          <p:nvPr>
            <p:ph type="sldNum" sz="quarter" idx="12"/>
          </p:nvPr>
        </p:nvSpPr>
        <p:spPr/>
        <p:txBody>
          <a:bodyPr/>
          <a:lstStyle/>
          <a:p>
            <a:fld id="{7AE184E0-0BD4-4705-A12B-9B71DDE63301}" type="slidenum">
              <a:rPr lang="en-GB" noProof="0" smtClean="0"/>
              <a:t>10</a:t>
            </a:fld>
            <a:endParaRPr lang="en-GB" noProof="0" dirty="0"/>
          </a:p>
        </p:txBody>
      </p:sp>
      <p:graphicFrame>
        <p:nvGraphicFramePr>
          <p:cNvPr id="5" name="Content Placeholder 4">
            <a:extLst>
              <a:ext uri="{FF2B5EF4-FFF2-40B4-BE49-F238E27FC236}">
                <a16:creationId xmlns:a16="http://schemas.microsoft.com/office/drawing/2014/main" id="{47818FAC-8F27-4811-9D0C-F3EF84CA123F}"/>
              </a:ext>
            </a:extLst>
          </p:cNvPr>
          <p:cNvGraphicFramePr>
            <a:graphicFrameLocks noGrp="1"/>
          </p:cNvGraphicFramePr>
          <p:nvPr>
            <p:ph idx="1"/>
            <p:extLst>
              <p:ext uri="{D42A27DB-BD31-4B8C-83A1-F6EECF244321}">
                <p14:modId xmlns:p14="http://schemas.microsoft.com/office/powerpoint/2010/main" val="1693887459"/>
              </p:ext>
            </p:extLst>
          </p:nvPr>
        </p:nvGraphicFramePr>
        <p:xfrm>
          <a:off x="836613" y="1193800"/>
          <a:ext cx="15698787" cy="6696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59145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C433B-AF74-45F2-9C84-5A475A4890D8}"/>
              </a:ext>
            </a:extLst>
          </p:cNvPr>
          <p:cNvSpPr>
            <a:spLocks noGrp="1"/>
          </p:cNvSpPr>
          <p:nvPr>
            <p:ph type="title"/>
          </p:nvPr>
        </p:nvSpPr>
        <p:spPr/>
        <p:txBody>
          <a:bodyPr/>
          <a:lstStyle/>
          <a:p>
            <a:r>
              <a:rPr lang="en-US" dirty="0" err="1"/>
              <a:t>Zonne</a:t>
            </a:r>
            <a:r>
              <a:rPr lang="en-US" dirty="0"/>
              <a:t> - </a:t>
            </a:r>
            <a:r>
              <a:rPr lang="en-US" dirty="0" err="1"/>
              <a:t>energie</a:t>
            </a:r>
            <a:endParaRPr lang="nl-BE" dirty="0"/>
          </a:p>
        </p:txBody>
      </p:sp>
      <p:sp>
        <p:nvSpPr>
          <p:cNvPr id="4" name="Slide Number Placeholder 3">
            <a:extLst>
              <a:ext uri="{FF2B5EF4-FFF2-40B4-BE49-F238E27FC236}">
                <a16:creationId xmlns:a16="http://schemas.microsoft.com/office/drawing/2014/main" id="{E8BAD3D0-57AE-4804-92C8-F7A13F02E168}"/>
              </a:ext>
            </a:extLst>
          </p:cNvPr>
          <p:cNvSpPr>
            <a:spLocks noGrp="1"/>
          </p:cNvSpPr>
          <p:nvPr>
            <p:ph type="sldNum" sz="quarter" idx="12"/>
          </p:nvPr>
        </p:nvSpPr>
        <p:spPr/>
        <p:txBody>
          <a:bodyPr/>
          <a:lstStyle/>
          <a:p>
            <a:fld id="{7AE184E0-0BD4-4705-A12B-9B71DDE63301}" type="slidenum">
              <a:rPr lang="en-GB" noProof="0" smtClean="0"/>
              <a:t>11</a:t>
            </a:fld>
            <a:endParaRPr lang="en-GB" noProof="0" dirty="0"/>
          </a:p>
        </p:txBody>
      </p:sp>
      <p:pic>
        <p:nvPicPr>
          <p:cNvPr id="5" name="Content Placeholder 4">
            <a:extLst>
              <a:ext uri="{FF2B5EF4-FFF2-40B4-BE49-F238E27FC236}">
                <a16:creationId xmlns:a16="http://schemas.microsoft.com/office/drawing/2014/main" id="{7C905AA0-E592-4920-97DE-F59560C47D15}"/>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9712974" y="285608"/>
            <a:ext cx="6607680" cy="4120954"/>
          </a:xfrm>
          <a:prstGeom prst="rect">
            <a:avLst/>
          </a:prstGeom>
        </p:spPr>
      </p:pic>
      <p:pic>
        <p:nvPicPr>
          <p:cNvPr id="6" name="Picture 5">
            <a:extLst>
              <a:ext uri="{FF2B5EF4-FFF2-40B4-BE49-F238E27FC236}">
                <a16:creationId xmlns:a16="http://schemas.microsoft.com/office/drawing/2014/main" id="{4A2EC0D8-AF43-4E99-80F1-C3F808066A74}"/>
              </a:ext>
            </a:extLst>
          </p:cNvPr>
          <p:cNvPicPr/>
          <p:nvPr/>
        </p:nvPicPr>
        <p:blipFill rotWithShape="1">
          <a:blip r:embed="rId4" cstate="print">
            <a:extLst>
              <a:ext uri="{28A0092B-C50C-407E-A947-70E740481C1C}">
                <a14:useLocalDpi xmlns:a14="http://schemas.microsoft.com/office/drawing/2010/main" val="0"/>
              </a:ext>
            </a:extLst>
          </a:blip>
          <a:srcRect r="60246"/>
          <a:stretch/>
        </p:blipFill>
        <p:spPr bwMode="auto">
          <a:xfrm>
            <a:off x="10114757" y="4565076"/>
            <a:ext cx="5804115" cy="4643271"/>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7B588867-2A1C-4672-BFC2-DCCC9788D2F9}"/>
              </a:ext>
            </a:extLst>
          </p:cNvPr>
          <p:cNvSpPr txBox="1"/>
          <p:nvPr/>
        </p:nvSpPr>
        <p:spPr>
          <a:xfrm>
            <a:off x="830118" y="1859720"/>
            <a:ext cx="7855527" cy="5410712"/>
          </a:xfrm>
          <a:prstGeom prst="rect">
            <a:avLst/>
          </a:prstGeom>
          <a:noFill/>
        </p:spPr>
        <p:txBody>
          <a:bodyPr wrap="square" lIns="91440" tIns="45720" rIns="91440" bIns="45720" rtlCol="0" anchor="t">
            <a:spAutoFit/>
          </a:bodyPr>
          <a:lstStyle/>
          <a:p>
            <a:pPr>
              <a:lnSpc>
                <a:spcPct val="120000"/>
              </a:lnSpc>
            </a:pPr>
            <a:r>
              <a:rPr lang="nl-BE" sz="3200" dirty="0"/>
              <a:t>Omzetting van zonnewarmte naar stoom</a:t>
            </a:r>
          </a:p>
          <a:p>
            <a:pPr marL="342900" indent="-342900">
              <a:lnSpc>
                <a:spcPct val="120000"/>
              </a:lnSpc>
              <a:buFont typeface="Arial" panose="020B0604020202020204" pitchFamily="34" charset="0"/>
              <a:buChar char="•"/>
            </a:pPr>
            <a:r>
              <a:rPr lang="en-US" sz="3200" dirty="0"/>
              <a:t>Twee </a:t>
            </a:r>
            <a:r>
              <a:rPr lang="nl-BE" sz="3200" dirty="0" err="1"/>
              <a:t>technologiën</a:t>
            </a:r>
            <a:endParaRPr lang="nl-BE" sz="3200" dirty="0"/>
          </a:p>
          <a:p>
            <a:pPr marL="993084" lvl="1" indent="-342900">
              <a:lnSpc>
                <a:spcPct val="120000"/>
              </a:lnSpc>
              <a:buFont typeface="Arial" panose="020B0604020202020204" pitchFamily="34" charset="0"/>
              <a:buChar char="•"/>
            </a:pPr>
            <a:r>
              <a:rPr lang="en-US" sz="3200" dirty="0"/>
              <a:t>Flat plate solar </a:t>
            </a:r>
          </a:p>
          <a:p>
            <a:pPr marL="993084" lvl="1" indent="-342900">
              <a:lnSpc>
                <a:spcPct val="120000"/>
              </a:lnSpc>
              <a:buFont typeface="Arial" panose="020B0604020202020204" pitchFamily="34" charset="0"/>
              <a:buChar char="•"/>
            </a:pPr>
            <a:r>
              <a:rPr lang="en-US" sz="3200" dirty="0"/>
              <a:t>Concentrated solar thermal energy (CST) </a:t>
            </a:r>
            <a:r>
              <a:rPr lang="en-US" sz="3200" dirty="0">
                <a:solidFill>
                  <a:srgbClr val="FF0000"/>
                </a:solidFill>
              </a:rPr>
              <a:t>→ tot 400°C </a:t>
            </a:r>
          </a:p>
          <a:p>
            <a:pPr marL="342900" indent="-342900">
              <a:lnSpc>
                <a:spcPct val="120000"/>
              </a:lnSpc>
              <a:buFont typeface="Arial" panose="020B0604020202020204" pitchFamily="34" charset="0"/>
              <a:buChar char="•"/>
            </a:pPr>
            <a:endParaRPr lang="en-US" sz="3200" dirty="0"/>
          </a:p>
          <a:p>
            <a:pPr marL="342900" indent="-342900">
              <a:lnSpc>
                <a:spcPct val="120000"/>
              </a:lnSpc>
              <a:buFont typeface="Arial" panose="020B0604020202020204" pitchFamily="34" charset="0"/>
              <a:buChar char="•"/>
            </a:pPr>
            <a:r>
              <a:rPr lang="nl-BE" sz="3200" dirty="0"/>
              <a:t>Twee werkwijzen</a:t>
            </a:r>
          </a:p>
          <a:p>
            <a:pPr marL="993084" lvl="1" indent="-342900">
              <a:lnSpc>
                <a:spcPct val="120000"/>
              </a:lnSpc>
              <a:buFont typeface="Arial" panose="020B0604020202020204" pitchFamily="34" charset="0"/>
              <a:buChar char="•"/>
            </a:pPr>
            <a:r>
              <a:rPr lang="nl-BE" sz="3200" dirty="0"/>
              <a:t>Directe stoomgeneratie</a:t>
            </a:r>
          </a:p>
          <a:p>
            <a:pPr marL="993084" lvl="1" indent="-342900">
              <a:lnSpc>
                <a:spcPct val="120000"/>
              </a:lnSpc>
              <a:buFont typeface="Arial" panose="020B0604020202020204" pitchFamily="34" charset="0"/>
              <a:buChar char="•"/>
            </a:pPr>
            <a:r>
              <a:rPr lang="nl-BE" sz="3200" dirty="0"/>
              <a:t>Intermediaire thermische olie</a:t>
            </a:r>
          </a:p>
        </p:txBody>
      </p:sp>
    </p:spTree>
    <p:extLst>
      <p:ext uri="{BB962C8B-B14F-4D97-AF65-F5344CB8AC3E}">
        <p14:creationId xmlns:p14="http://schemas.microsoft.com/office/powerpoint/2010/main" val="2463244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63349-379E-40F4-BCF2-69ABBF34CBDE}"/>
              </a:ext>
            </a:extLst>
          </p:cNvPr>
          <p:cNvSpPr>
            <a:spLocks noGrp="1"/>
          </p:cNvSpPr>
          <p:nvPr>
            <p:ph type="title"/>
          </p:nvPr>
        </p:nvSpPr>
        <p:spPr/>
        <p:txBody>
          <a:bodyPr/>
          <a:lstStyle/>
          <a:p>
            <a:r>
              <a:rPr lang="en-US" dirty="0" err="1"/>
              <a:t>Rendabel</a:t>
            </a:r>
            <a:r>
              <a:rPr lang="en-US" dirty="0"/>
              <a:t> in </a:t>
            </a:r>
            <a:r>
              <a:rPr lang="en-US" dirty="0" err="1"/>
              <a:t>Belgie</a:t>
            </a:r>
            <a:r>
              <a:rPr lang="en-US" dirty="0"/>
              <a:t>?</a:t>
            </a:r>
            <a:endParaRPr lang="nl-BE" dirty="0"/>
          </a:p>
        </p:txBody>
      </p:sp>
      <p:sp>
        <p:nvSpPr>
          <p:cNvPr id="4" name="Slide Number Placeholder 3">
            <a:extLst>
              <a:ext uri="{FF2B5EF4-FFF2-40B4-BE49-F238E27FC236}">
                <a16:creationId xmlns:a16="http://schemas.microsoft.com/office/drawing/2014/main" id="{2623857A-54E8-44ED-9901-D61875997424}"/>
              </a:ext>
            </a:extLst>
          </p:cNvPr>
          <p:cNvSpPr>
            <a:spLocks noGrp="1"/>
          </p:cNvSpPr>
          <p:nvPr>
            <p:ph type="sldNum" sz="quarter" idx="12"/>
          </p:nvPr>
        </p:nvSpPr>
        <p:spPr/>
        <p:txBody>
          <a:bodyPr/>
          <a:lstStyle/>
          <a:p>
            <a:fld id="{7AE184E0-0BD4-4705-A12B-9B71DDE63301}" type="slidenum">
              <a:rPr lang="en-GB" noProof="0" smtClean="0"/>
              <a:t>12</a:t>
            </a:fld>
            <a:endParaRPr lang="en-GB" noProof="0" dirty="0"/>
          </a:p>
        </p:txBody>
      </p:sp>
      <p:graphicFrame>
        <p:nvGraphicFramePr>
          <p:cNvPr id="5" name="Diagram 4">
            <a:extLst>
              <a:ext uri="{FF2B5EF4-FFF2-40B4-BE49-F238E27FC236}">
                <a16:creationId xmlns:a16="http://schemas.microsoft.com/office/drawing/2014/main" id="{4990BFE4-12F3-44FE-9DD6-0E317775ECD9}"/>
              </a:ext>
            </a:extLst>
          </p:cNvPr>
          <p:cNvGraphicFramePr/>
          <p:nvPr>
            <p:extLst>
              <p:ext uri="{D42A27DB-BD31-4B8C-83A1-F6EECF244321}">
                <p14:modId xmlns:p14="http://schemas.microsoft.com/office/powerpoint/2010/main" val="420063434"/>
              </p:ext>
            </p:extLst>
          </p:nvPr>
        </p:nvGraphicFramePr>
        <p:xfrm>
          <a:off x="541458" y="3748924"/>
          <a:ext cx="15049062" cy="47148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3E6C933C-2D67-44CF-B065-EFF961D1D1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84397" y="2167281"/>
            <a:ext cx="2862189" cy="2385158"/>
          </a:xfrm>
          <a:prstGeom prst="rect">
            <a:avLst/>
          </a:prstGeom>
        </p:spPr>
      </p:pic>
      <p:pic>
        <p:nvPicPr>
          <p:cNvPr id="9" name="Picture 8">
            <a:extLst>
              <a:ext uri="{FF2B5EF4-FFF2-40B4-BE49-F238E27FC236}">
                <a16:creationId xmlns:a16="http://schemas.microsoft.com/office/drawing/2014/main" id="{8F86BB93-A93C-4E74-A6DA-52A35132905B}"/>
              </a:ext>
            </a:extLst>
          </p:cNvPr>
          <p:cNvPicPr>
            <a:picLocks noChangeAspect="1"/>
          </p:cNvPicPr>
          <p:nvPr/>
        </p:nvPicPr>
        <p:blipFill>
          <a:blip r:embed="rId9"/>
          <a:stretch>
            <a:fillRect/>
          </a:stretch>
        </p:blipFill>
        <p:spPr>
          <a:xfrm>
            <a:off x="6104221" y="1289849"/>
            <a:ext cx="4397524" cy="3286083"/>
          </a:xfrm>
          <a:prstGeom prst="rect">
            <a:avLst/>
          </a:prstGeom>
        </p:spPr>
      </p:pic>
      <p:pic>
        <p:nvPicPr>
          <p:cNvPr id="10" name="Picture 9">
            <a:extLst>
              <a:ext uri="{FF2B5EF4-FFF2-40B4-BE49-F238E27FC236}">
                <a16:creationId xmlns:a16="http://schemas.microsoft.com/office/drawing/2014/main" id="{DD92C506-4C8D-434E-BB4A-E067E8187771}"/>
              </a:ext>
            </a:extLst>
          </p:cNvPr>
          <p:cNvPicPr>
            <a:picLocks noChangeAspect="1"/>
          </p:cNvPicPr>
          <p:nvPr/>
        </p:nvPicPr>
        <p:blipFill>
          <a:blip r:embed="rId10"/>
          <a:stretch>
            <a:fillRect/>
          </a:stretch>
        </p:blipFill>
        <p:spPr>
          <a:xfrm>
            <a:off x="11113216" y="1153136"/>
            <a:ext cx="2776832" cy="3399303"/>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AA278C3-87AE-46CE-B576-A6EFC080CAC1}"/>
                  </a:ext>
                </a:extLst>
              </p:cNvPr>
              <p:cNvSpPr txBox="1"/>
              <p:nvPr/>
            </p:nvSpPr>
            <p:spPr>
              <a:xfrm>
                <a:off x="5277823" y="8341530"/>
                <a:ext cx="7223809" cy="1126462"/>
              </a:xfrm>
              <a:prstGeom prst="rect">
                <a:avLst/>
              </a:prstGeom>
              <a:noFill/>
            </p:spPr>
            <p:txBody>
              <a:bodyPr wrap="square" rtlCol="0">
                <a:spAutoFit/>
              </a:bodyPr>
              <a:lstStyle/>
              <a:p>
                <a:pPr>
                  <a:lnSpc>
                    <a:spcPct val="120000"/>
                  </a:lnSpc>
                </a:pPr>
                <a:r>
                  <a:rPr lang="en-US" sz="2800" dirty="0"/>
                  <a:t>CST : 450 – 550 kwh </a:t>
                </a:r>
                <a:r>
                  <a:rPr lang="en-US" sz="2800" dirty="0" err="1"/>
                  <a:t>thermisch</a:t>
                </a:r>
                <a:r>
                  <a:rPr lang="en-US" sz="2800" dirty="0"/>
                  <a:t> per </a:t>
                </a:r>
                <a14:m>
                  <m:oMath xmlns:m="http://schemas.openxmlformats.org/officeDocument/2006/math">
                    <m:sSup>
                      <m:sSupPr>
                        <m:ctrlPr>
                          <a:rPr lang="en-US" sz="2800" b="0" i="1" smtClean="0">
                            <a:latin typeface="Cambria Math" panose="02040503050406030204" pitchFamily="18" charset="0"/>
                          </a:rPr>
                        </m:ctrlPr>
                      </m:sSupPr>
                      <m:e>
                        <m:r>
                          <m:rPr>
                            <m:sty m:val="p"/>
                          </m:rPr>
                          <a:rPr lang="en-US" sz="2800" b="0" i="0" smtClean="0">
                            <a:latin typeface="Cambria Math" panose="02040503050406030204" pitchFamily="18" charset="0"/>
                          </a:rPr>
                          <m:t>m</m:t>
                        </m:r>
                      </m:e>
                      <m:sup>
                        <m:r>
                          <a:rPr lang="en-US" sz="2800" b="0" i="0" smtClean="0">
                            <a:latin typeface="Cambria Math" panose="02040503050406030204" pitchFamily="18" charset="0"/>
                          </a:rPr>
                          <m:t>2</m:t>
                        </m:r>
                      </m:sup>
                    </m:sSup>
                  </m:oMath>
                </a14:m>
                <a:endParaRPr lang="en-US" sz="2800" dirty="0"/>
              </a:p>
              <a:p>
                <a:pPr>
                  <a:lnSpc>
                    <a:spcPct val="120000"/>
                  </a:lnSpc>
                </a:pPr>
                <a:r>
                  <a:rPr lang="en-US" sz="2800" dirty="0"/>
                  <a:t>PV   : 150 – 200 kwh </a:t>
                </a:r>
                <a:r>
                  <a:rPr lang="en-US" sz="2800" dirty="0" err="1"/>
                  <a:t>elektrisch</a:t>
                </a:r>
                <a:r>
                  <a:rPr lang="en-US" sz="2800" dirty="0"/>
                  <a:t> per </a:t>
                </a:r>
                <a14:m>
                  <m:oMath xmlns:m="http://schemas.openxmlformats.org/officeDocument/2006/math">
                    <m:sSup>
                      <m:sSupPr>
                        <m:ctrlPr>
                          <a:rPr lang="en-US" sz="2800" i="1">
                            <a:latin typeface="Cambria Math" panose="02040503050406030204" pitchFamily="18" charset="0"/>
                          </a:rPr>
                        </m:ctrlPr>
                      </m:sSupPr>
                      <m:e>
                        <m:r>
                          <m:rPr>
                            <m:sty m:val="p"/>
                          </m:rPr>
                          <a:rPr lang="en-US" sz="2800">
                            <a:latin typeface="Cambria Math" panose="02040503050406030204" pitchFamily="18" charset="0"/>
                          </a:rPr>
                          <m:t>m</m:t>
                        </m:r>
                      </m:e>
                      <m:sup>
                        <m:r>
                          <a:rPr lang="en-US" sz="2800">
                            <a:latin typeface="Cambria Math" panose="02040503050406030204" pitchFamily="18" charset="0"/>
                          </a:rPr>
                          <m:t>2</m:t>
                        </m:r>
                      </m:sup>
                    </m:sSup>
                  </m:oMath>
                </a14:m>
                <a:endParaRPr lang="en-US" sz="2800" dirty="0"/>
              </a:p>
            </p:txBody>
          </p:sp>
        </mc:Choice>
        <mc:Fallback xmlns="">
          <p:sp>
            <p:nvSpPr>
              <p:cNvPr id="3" name="TextBox 2">
                <a:extLst>
                  <a:ext uri="{FF2B5EF4-FFF2-40B4-BE49-F238E27FC236}">
                    <a16:creationId xmlns:a16="http://schemas.microsoft.com/office/drawing/2014/main" id="{7AA278C3-87AE-46CE-B576-A6EFC080CAC1}"/>
                  </a:ext>
                </a:extLst>
              </p:cNvPr>
              <p:cNvSpPr txBox="1">
                <a:spLocks noRot="1" noChangeAspect="1" noMove="1" noResize="1" noEditPoints="1" noAdjustHandles="1" noChangeArrowheads="1" noChangeShapeType="1" noTextEdit="1"/>
              </p:cNvSpPr>
              <p:nvPr/>
            </p:nvSpPr>
            <p:spPr>
              <a:xfrm>
                <a:off x="5277823" y="8341530"/>
                <a:ext cx="7223809" cy="1126462"/>
              </a:xfrm>
              <a:prstGeom prst="rect">
                <a:avLst/>
              </a:prstGeom>
              <a:blipFill>
                <a:blip r:embed="rId11"/>
                <a:stretch>
                  <a:fillRect l="-1772" t="-2162" b="-9730"/>
                </a:stretch>
              </a:blipFill>
            </p:spPr>
            <p:txBody>
              <a:bodyPr/>
              <a:lstStyle/>
              <a:p>
                <a:r>
                  <a:rPr lang="en-US">
                    <a:noFill/>
                  </a:rPr>
                  <a:t> </a:t>
                </a:r>
              </a:p>
            </p:txBody>
          </p:sp>
        </mc:Fallback>
      </mc:AlternateContent>
    </p:spTree>
    <p:extLst>
      <p:ext uri="{BB962C8B-B14F-4D97-AF65-F5344CB8AC3E}">
        <p14:creationId xmlns:p14="http://schemas.microsoft.com/office/powerpoint/2010/main" val="3020334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B8AC4-2E30-4C27-980F-3E83A7135F86}"/>
              </a:ext>
            </a:extLst>
          </p:cNvPr>
          <p:cNvSpPr>
            <a:spLocks noGrp="1"/>
          </p:cNvSpPr>
          <p:nvPr>
            <p:ph type="title"/>
          </p:nvPr>
        </p:nvSpPr>
        <p:spPr/>
        <p:txBody>
          <a:bodyPr/>
          <a:lstStyle/>
          <a:p>
            <a:r>
              <a:rPr lang="en-US" dirty="0" err="1"/>
              <a:t>Toepassingen</a:t>
            </a:r>
            <a:r>
              <a:rPr lang="en-US" dirty="0"/>
              <a:t> in </a:t>
            </a:r>
            <a:r>
              <a:rPr lang="en-US" dirty="0" err="1"/>
              <a:t>Belgie</a:t>
            </a:r>
            <a:endParaRPr lang="nl-BE" dirty="0"/>
          </a:p>
        </p:txBody>
      </p:sp>
      <p:sp>
        <p:nvSpPr>
          <p:cNvPr id="4" name="Slide Number Placeholder 3">
            <a:extLst>
              <a:ext uri="{FF2B5EF4-FFF2-40B4-BE49-F238E27FC236}">
                <a16:creationId xmlns:a16="http://schemas.microsoft.com/office/drawing/2014/main" id="{04EDB33C-6715-4736-BA33-E3C73B4AEFDD}"/>
              </a:ext>
            </a:extLst>
          </p:cNvPr>
          <p:cNvSpPr>
            <a:spLocks noGrp="1"/>
          </p:cNvSpPr>
          <p:nvPr>
            <p:ph type="sldNum" sz="quarter" idx="12"/>
          </p:nvPr>
        </p:nvSpPr>
        <p:spPr/>
        <p:txBody>
          <a:bodyPr/>
          <a:lstStyle/>
          <a:p>
            <a:fld id="{7AE184E0-0BD4-4705-A12B-9B71DDE63301}" type="slidenum">
              <a:rPr lang="en-GB" noProof="0" smtClean="0"/>
              <a:t>13</a:t>
            </a:fld>
            <a:endParaRPr lang="en-GB" noProof="0" dirty="0"/>
          </a:p>
        </p:txBody>
      </p:sp>
      <p:pic>
        <p:nvPicPr>
          <p:cNvPr id="5" name="Content Placeholder 4">
            <a:extLst>
              <a:ext uri="{FF2B5EF4-FFF2-40B4-BE49-F238E27FC236}">
                <a16:creationId xmlns:a16="http://schemas.microsoft.com/office/drawing/2014/main" id="{AD0926DE-0C87-4EDA-A821-AEE4CBBFD24B}"/>
              </a:ext>
            </a:extLst>
          </p:cNvP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252523" y="1538904"/>
            <a:ext cx="12017659" cy="5319095"/>
          </a:xfrm>
          <a:prstGeom prst="rect">
            <a:avLst/>
          </a:prstGeom>
        </p:spPr>
      </p:pic>
      <p:sp>
        <p:nvSpPr>
          <p:cNvPr id="6" name="TextBox 5">
            <a:extLst>
              <a:ext uri="{FF2B5EF4-FFF2-40B4-BE49-F238E27FC236}">
                <a16:creationId xmlns:a16="http://schemas.microsoft.com/office/drawing/2014/main" id="{8BDA1F99-09B3-4F2E-BEB0-5D38BA4F384D}"/>
              </a:ext>
            </a:extLst>
          </p:cNvPr>
          <p:cNvSpPr txBox="1"/>
          <p:nvPr/>
        </p:nvSpPr>
        <p:spPr>
          <a:xfrm>
            <a:off x="2252523" y="7141375"/>
            <a:ext cx="5561441" cy="561885"/>
          </a:xfrm>
          <a:prstGeom prst="rect">
            <a:avLst/>
          </a:prstGeom>
          <a:noFill/>
        </p:spPr>
        <p:txBody>
          <a:bodyPr wrap="square" rtlCol="0">
            <a:spAutoFit/>
          </a:bodyPr>
          <a:lstStyle/>
          <a:p>
            <a:pPr>
              <a:lnSpc>
                <a:spcPct val="120000"/>
              </a:lnSpc>
            </a:pPr>
            <a:r>
              <a:rPr lang="en-US" sz="2800" dirty="0"/>
              <a:t>CST </a:t>
            </a:r>
            <a:r>
              <a:rPr lang="nl-BE" sz="2800" dirty="0"/>
              <a:t>installatie</a:t>
            </a:r>
            <a:r>
              <a:rPr lang="en-US" sz="2800" dirty="0"/>
              <a:t> ADPO</a:t>
            </a:r>
            <a:endParaRPr lang="nl-BE" sz="2800" dirty="0"/>
          </a:p>
        </p:txBody>
      </p:sp>
      <p:pic>
        <p:nvPicPr>
          <p:cNvPr id="8" name="Picture 7">
            <a:extLst>
              <a:ext uri="{FF2B5EF4-FFF2-40B4-BE49-F238E27FC236}">
                <a16:creationId xmlns:a16="http://schemas.microsoft.com/office/drawing/2014/main" id="{0D6CAEF0-9F2B-43A6-9EB9-C8A805C4B7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3423" y="1538904"/>
            <a:ext cx="6156759" cy="5319094"/>
          </a:xfrm>
          <a:prstGeom prst="rect">
            <a:avLst/>
          </a:prstGeom>
        </p:spPr>
      </p:pic>
      <p:sp>
        <p:nvSpPr>
          <p:cNvPr id="9" name="TextBox 8">
            <a:extLst>
              <a:ext uri="{FF2B5EF4-FFF2-40B4-BE49-F238E27FC236}">
                <a16:creationId xmlns:a16="http://schemas.microsoft.com/office/drawing/2014/main" id="{AA05B010-7AA2-4E6F-ABD5-7B463F44BA94}"/>
              </a:ext>
            </a:extLst>
          </p:cNvPr>
          <p:cNvSpPr txBox="1"/>
          <p:nvPr/>
        </p:nvSpPr>
        <p:spPr>
          <a:xfrm>
            <a:off x="8113423" y="7141376"/>
            <a:ext cx="5561441" cy="561885"/>
          </a:xfrm>
          <a:prstGeom prst="rect">
            <a:avLst/>
          </a:prstGeom>
          <a:noFill/>
        </p:spPr>
        <p:txBody>
          <a:bodyPr wrap="square" rtlCol="0">
            <a:spAutoFit/>
          </a:bodyPr>
          <a:lstStyle/>
          <a:p>
            <a:pPr>
              <a:lnSpc>
                <a:spcPct val="120000"/>
              </a:lnSpc>
            </a:pPr>
            <a:r>
              <a:rPr lang="en-US" sz="2800" dirty="0"/>
              <a:t>CST </a:t>
            </a:r>
            <a:r>
              <a:rPr lang="en-US" sz="2800" dirty="0" err="1"/>
              <a:t>installatie</a:t>
            </a:r>
            <a:r>
              <a:rPr lang="en-US" sz="2800" dirty="0"/>
              <a:t> Proviron</a:t>
            </a:r>
            <a:endParaRPr lang="nl-BE" sz="2800" dirty="0"/>
          </a:p>
        </p:txBody>
      </p:sp>
    </p:spTree>
    <p:extLst>
      <p:ext uri="{BB962C8B-B14F-4D97-AF65-F5344CB8AC3E}">
        <p14:creationId xmlns:p14="http://schemas.microsoft.com/office/powerpoint/2010/main" val="2710246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D854F-E3EA-4CE7-BC5C-02B760EB7C61}"/>
              </a:ext>
            </a:extLst>
          </p:cNvPr>
          <p:cNvSpPr>
            <a:spLocks noGrp="1"/>
          </p:cNvSpPr>
          <p:nvPr>
            <p:ph type="title"/>
          </p:nvPr>
        </p:nvSpPr>
        <p:spPr/>
        <p:txBody>
          <a:bodyPr/>
          <a:lstStyle/>
          <a:p>
            <a:r>
              <a:rPr lang="en-US" dirty="0" err="1"/>
              <a:t>Zonne</a:t>
            </a:r>
            <a:r>
              <a:rPr lang="en-US" dirty="0"/>
              <a:t> - </a:t>
            </a:r>
            <a:r>
              <a:rPr lang="en-US" dirty="0" err="1"/>
              <a:t>Energie</a:t>
            </a:r>
            <a:endParaRPr lang="nl-BE" dirty="0"/>
          </a:p>
        </p:txBody>
      </p:sp>
      <p:sp>
        <p:nvSpPr>
          <p:cNvPr id="4" name="Slide Number Placeholder 3">
            <a:extLst>
              <a:ext uri="{FF2B5EF4-FFF2-40B4-BE49-F238E27FC236}">
                <a16:creationId xmlns:a16="http://schemas.microsoft.com/office/drawing/2014/main" id="{EC788688-083B-42D2-81AF-ABCDE1172E9E}"/>
              </a:ext>
            </a:extLst>
          </p:cNvPr>
          <p:cNvSpPr>
            <a:spLocks noGrp="1"/>
          </p:cNvSpPr>
          <p:nvPr>
            <p:ph type="sldNum" sz="quarter" idx="12"/>
          </p:nvPr>
        </p:nvSpPr>
        <p:spPr/>
        <p:txBody>
          <a:bodyPr/>
          <a:lstStyle/>
          <a:p>
            <a:fld id="{7AE184E0-0BD4-4705-A12B-9B71DDE63301}" type="slidenum">
              <a:rPr lang="en-GB" noProof="0" smtClean="0"/>
              <a:t>14</a:t>
            </a:fld>
            <a:endParaRPr lang="en-GB" noProof="0" dirty="0"/>
          </a:p>
        </p:txBody>
      </p:sp>
      <p:graphicFrame>
        <p:nvGraphicFramePr>
          <p:cNvPr id="5" name="Content Placeholder 4">
            <a:extLst>
              <a:ext uri="{FF2B5EF4-FFF2-40B4-BE49-F238E27FC236}">
                <a16:creationId xmlns:a16="http://schemas.microsoft.com/office/drawing/2014/main" id="{841740D6-726C-4004-9618-0779622E3709}"/>
              </a:ext>
            </a:extLst>
          </p:cNvPr>
          <p:cNvGraphicFramePr>
            <a:graphicFrameLocks noGrp="1"/>
          </p:cNvGraphicFramePr>
          <p:nvPr>
            <p:ph idx="1"/>
            <p:extLst>
              <p:ext uri="{D42A27DB-BD31-4B8C-83A1-F6EECF244321}">
                <p14:modId xmlns:p14="http://schemas.microsoft.com/office/powerpoint/2010/main" val="1048782845"/>
              </p:ext>
            </p:extLst>
          </p:nvPr>
        </p:nvGraphicFramePr>
        <p:xfrm>
          <a:off x="836613" y="1193800"/>
          <a:ext cx="15698787" cy="6696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066475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1EABA39-EAF7-4752-94FD-4FD1F2AC6FCA}"/>
              </a:ext>
            </a:extLst>
          </p:cNvPr>
          <p:cNvPicPr>
            <a:picLocks noGrp="1"/>
          </p:cNvPicPr>
          <p:nvPr>
            <p:ph idx="1"/>
          </p:nvPr>
        </p:nvPicPr>
        <p:blipFill rotWithShape="1">
          <a:blip r:embed="rId3">
            <a:extLst>
              <a:ext uri="{28A0092B-C50C-407E-A947-70E740481C1C}">
                <a14:useLocalDpi xmlns:a14="http://schemas.microsoft.com/office/drawing/2010/main" val="0"/>
              </a:ext>
            </a:extLst>
          </a:blip>
          <a:srcRect r="12601"/>
          <a:stretch/>
        </p:blipFill>
        <p:spPr>
          <a:xfrm>
            <a:off x="6118125" y="1107825"/>
            <a:ext cx="9801154" cy="8221501"/>
          </a:xfrm>
          <a:prstGeom prst="rect">
            <a:avLst/>
          </a:prstGeom>
        </p:spPr>
      </p:pic>
      <p:sp>
        <p:nvSpPr>
          <p:cNvPr id="2" name="Title 1">
            <a:extLst>
              <a:ext uri="{FF2B5EF4-FFF2-40B4-BE49-F238E27FC236}">
                <a16:creationId xmlns:a16="http://schemas.microsoft.com/office/drawing/2014/main" id="{5AAE3603-0EC3-42E4-B353-418870AD9E8F}"/>
              </a:ext>
            </a:extLst>
          </p:cNvPr>
          <p:cNvSpPr>
            <a:spLocks noGrp="1"/>
          </p:cNvSpPr>
          <p:nvPr>
            <p:ph type="title"/>
          </p:nvPr>
        </p:nvSpPr>
        <p:spPr/>
        <p:txBody>
          <a:bodyPr/>
          <a:lstStyle/>
          <a:p>
            <a:r>
              <a:rPr lang="en-US" dirty="0" err="1"/>
              <a:t>Elektrische</a:t>
            </a:r>
            <a:r>
              <a:rPr lang="en-US" dirty="0"/>
              <a:t> </a:t>
            </a:r>
            <a:r>
              <a:rPr lang="en-US" dirty="0" err="1"/>
              <a:t>stoomgeneratoren</a:t>
            </a:r>
            <a:endParaRPr lang="nl-BE" dirty="0"/>
          </a:p>
        </p:txBody>
      </p:sp>
      <p:sp>
        <p:nvSpPr>
          <p:cNvPr id="4" name="Slide Number Placeholder 3">
            <a:extLst>
              <a:ext uri="{FF2B5EF4-FFF2-40B4-BE49-F238E27FC236}">
                <a16:creationId xmlns:a16="http://schemas.microsoft.com/office/drawing/2014/main" id="{AFAEFFBF-F9C9-4ACE-9401-EC38B89D8691}"/>
              </a:ext>
            </a:extLst>
          </p:cNvPr>
          <p:cNvSpPr>
            <a:spLocks noGrp="1"/>
          </p:cNvSpPr>
          <p:nvPr>
            <p:ph type="sldNum" sz="quarter" idx="12"/>
          </p:nvPr>
        </p:nvSpPr>
        <p:spPr/>
        <p:txBody>
          <a:bodyPr/>
          <a:lstStyle/>
          <a:p>
            <a:fld id="{7AE184E0-0BD4-4705-A12B-9B71DDE63301}" type="slidenum">
              <a:rPr lang="en-GB" noProof="0" smtClean="0"/>
              <a:t>15</a:t>
            </a:fld>
            <a:endParaRPr lang="en-GB" noProof="0"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33EEDAF-BB79-415E-9234-C9A64BA2DB08}"/>
                  </a:ext>
                </a:extLst>
              </p:cNvPr>
              <p:cNvSpPr txBox="1"/>
              <p:nvPr/>
            </p:nvSpPr>
            <p:spPr>
              <a:xfrm>
                <a:off x="962006" y="2813619"/>
                <a:ext cx="5694862" cy="2160591"/>
              </a:xfrm>
              <a:prstGeom prst="rect">
                <a:avLst/>
              </a:prstGeom>
              <a:noFill/>
            </p:spPr>
            <p:txBody>
              <a:bodyPr wrap="square" lIns="91440" tIns="45720" rIns="91440" bIns="45720" rtlCol="0" anchor="t">
                <a:spAutoFit/>
              </a:bodyPr>
              <a:lstStyle/>
              <a:p>
                <a:pPr>
                  <a:lnSpc>
                    <a:spcPct val="120000"/>
                  </a:lnSpc>
                </a:pPr>
                <a:r>
                  <a:rPr lang="en-US" sz="2800" dirty="0"/>
                  <a:t>Maximum </a:t>
                </a:r>
                <a:r>
                  <a:rPr lang="nl-BE" sz="2800" dirty="0"/>
                  <a:t>capaciteit</a:t>
                </a:r>
                <a:r>
                  <a:rPr lang="en-US" sz="2800" dirty="0"/>
                  <a:t>: </a:t>
                </a:r>
              </a:p>
              <a:p>
                <a:pPr>
                  <a:lnSpc>
                    <a:spcPct val="120000"/>
                  </a:lnSpc>
                </a:pPr>
                <a:r>
                  <a:rPr lang="en-US" sz="2800" dirty="0"/>
                  <a:t>	90 ton/h (55MW)</a:t>
                </a:r>
              </a:p>
              <a:p>
                <a:pPr>
                  <a:lnSpc>
                    <a:spcPct val="120000"/>
                  </a:lnSpc>
                </a:pPr>
                <a:r>
                  <a:rPr lang="en-US" sz="2800" dirty="0"/>
                  <a:t>Maximum </a:t>
                </a:r>
                <a:r>
                  <a:rPr lang="nl-BE" sz="2800" dirty="0"/>
                  <a:t>druk</a:t>
                </a:r>
                <a:r>
                  <a:rPr lang="en-US" sz="2800" dirty="0"/>
                  <a:t>: </a:t>
                </a:r>
              </a:p>
              <a:p>
                <a:pPr>
                  <a:lnSpc>
                    <a:spcPct val="120000"/>
                  </a:lnSpc>
                </a:pPr>
                <a:r>
                  <a:rPr lang="en-US" sz="2800" dirty="0"/>
                  <a:t>	34 bar (</a:t>
                </a:r>
                <a14:m>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𝑇</m:t>
                        </m:r>
                      </m:e>
                      <m:sub>
                        <m:r>
                          <a:rPr lang="en-US" sz="2800" b="0" i="1" smtClean="0">
                            <a:latin typeface="Cambria Math" panose="02040503050406030204" pitchFamily="18" charset="0"/>
                          </a:rPr>
                          <m:t>𝑠𝑎𝑡</m:t>
                        </m:r>
                      </m:sub>
                    </m:sSub>
                    <m:r>
                      <a:rPr lang="en-US" sz="2800" b="0" i="1" smtClean="0">
                        <a:latin typeface="Cambria Math" panose="02040503050406030204" pitchFamily="18" charset="0"/>
                      </a:rPr>
                      <m:t>=240°</m:t>
                    </m:r>
                    <m:r>
                      <a:rPr lang="en-US" sz="2800" b="0" i="1" smtClean="0">
                        <a:latin typeface="Cambria Math" panose="02040503050406030204" pitchFamily="18" charset="0"/>
                      </a:rPr>
                      <m:t>𝐶</m:t>
                    </m:r>
                    <m:r>
                      <a:rPr lang="en-US" sz="2800" b="0" i="1" smtClean="0">
                        <a:latin typeface="Cambria Math" panose="02040503050406030204" pitchFamily="18" charset="0"/>
                      </a:rPr>
                      <m:t>)</m:t>
                    </m:r>
                  </m:oMath>
                </a14:m>
                <a:endParaRPr lang="en-US" sz="2800" dirty="0"/>
              </a:p>
            </p:txBody>
          </p:sp>
        </mc:Choice>
        <mc:Fallback xmlns="">
          <p:sp>
            <p:nvSpPr>
              <p:cNvPr id="3" name="TextBox 2">
                <a:extLst>
                  <a:ext uri="{FF2B5EF4-FFF2-40B4-BE49-F238E27FC236}">
                    <a16:creationId xmlns:a16="http://schemas.microsoft.com/office/drawing/2014/main" id="{C33EEDAF-BB79-415E-9234-C9A64BA2DB08}"/>
                  </a:ext>
                </a:extLst>
              </p:cNvPr>
              <p:cNvSpPr txBox="1">
                <a:spLocks noRot="1" noChangeAspect="1" noMove="1" noResize="1" noEditPoints="1" noAdjustHandles="1" noChangeArrowheads="1" noChangeShapeType="1" noTextEdit="1"/>
              </p:cNvSpPr>
              <p:nvPr/>
            </p:nvSpPr>
            <p:spPr>
              <a:xfrm>
                <a:off x="962006" y="2813619"/>
                <a:ext cx="5694862" cy="2160591"/>
              </a:xfrm>
              <a:prstGeom prst="rect">
                <a:avLst/>
              </a:prstGeom>
              <a:blipFill>
                <a:blip r:embed="rId4"/>
                <a:stretch>
                  <a:fillRect l="-2248" t="-1412" b="-4802"/>
                </a:stretch>
              </a:blipFill>
            </p:spPr>
            <p:txBody>
              <a:bodyPr/>
              <a:lstStyle/>
              <a:p>
                <a:r>
                  <a:rPr lang="en-US">
                    <a:noFill/>
                  </a:rPr>
                  <a:t> </a:t>
                </a:r>
              </a:p>
            </p:txBody>
          </p:sp>
        </mc:Fallback>
      </mc:AlternateContent>
    </p:spTree>
    <p:extLst>
      <p:ext uri="{BB962C8B-B14F-4D97-AF65-F5344CB8AC3E}">
        <p14:creationId xmlns:p14="http://schemas.microsoft.com/office/powerpoint/2010/main" val="1396112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37956-024A-43FA-92BF-AEE3666F7D60}"/>
              </a:ext>
            </a:extLst>
          </p:cNvPr>
          <p:cNvSpPr>
            <a:spLocks noGrp="1"/>
          </p:cNvSpPr>
          <p:nvPr>
            <p:ph type="title"/>
          </p:nvPr>
        </p:nvSpPr>
        <p:spPr/>
        <p:txBody>
          <a:bodyPr/>
          <a:lstStyle/>
          <a:p>
            <a:r>
              <a:rPr lang="en-US" dirty="0" err="1"/>
              <a:t>Elektrische</a:t>
            </a:r>
            <a:r>
              <a:rPr lang="en-US" dirty="0"/>
              <a:t> </a:t>
            </a:r>
            <a:r>
              <a:rPr lang="en-US" dirty="0" err="1"/>
              <a:t>stoomgeneratoren</a:t>
            </a:r>
            <a:endParaRPr lang="nl-BE" dirty="0"/>
          </a:p>
        </p:txBody>
      </p:sp>
      <p:sp>
        <p:nvSpPr>
          <p:cNvPr id="4" name="Slide Number Placeholder 3">
            <a:extLst>
              <a:ext uri="{FF2B5EF4-FFF2-40B4-BE49-F238E27FC236}">
                <a16:creationId xmlns:a16="http://schemas.microsoft.com/office/drawing/2014/main" id="{10DC05B8-CC73-4D75-9C0B-9E8321F18EAF}"/>
              </a:ext>
            </a:extLst>
          </p:cNvPr>
          <p:cNvSpPr>
            <a:spLocks noGrp="1"/>
          </p:cNvSpPr>
          <p:nvPr>
            <p:ph type="sldNum" sz="quarter" idx="12"/>
          </p:nvPr>
        </p:nvSpPr>
        <p:spPr/>
        <p:txBody>
          <a:bodyPr/>
          <a:lstStyle/>
          <a:p>
            <a:fld id="{7AE184E0-0BD4-4705-A12B-9B71DDE63301}" type="slidenum">
              <a:rPr lang="en-GB" noProof="0" smtClean="0"/>
              <a:t>16</a:t>
            </a:fld>
            <a:endParaRPr lang="en-GB" noProof="0" dirty="0"/>
          </a:p>
        </p:txBody>
      </p:sp>
      <p:graphicFrame>
        <p:nvGraphicFramePr>
          <p:cNvPr id="5" name="Content Placeholder 4">
            <a:extLst>
              <a:ext uri="{FF2B5EF4-FFF2-40B4-BE49-F238E27FC236}">
                <a16:creationId xmlns:a16="http://schemas.microsoft.com/office/drawing/2014/main" id="{F69689D6-6849-4503-B430-3EBC5C013270}"/>
              </a:ext>
            </a:extLst>
          </p:cNvPr>
          <p:cNvGraphicFramePr>
            <a:graphicFrameLocks noGrp="1"/>
          </p:cNvGraphicFramePr>
          <p:nvPr>
            <p:ph idx="1"/>
            <p:extLst>
              <p:ext uri="{D42A27DB-BD31-4B8C-83A1-F6EECF244321}">
                <p14:modId xmlns:p14="http://schemas.microsoft.com/office/powerpoint/2010/main" val="3723602325"/>
              </p:ext>
            </p:extLst>
          </p:nvPr>
        </p:nvGraphicFramePr>
        <p:xfrm>
          <a:off x="836613" y="1193800"/>
          <a:ext cx="15698787" cy="75878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408560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637BE-4B96-472C-A6E0-F3622507656F}"/>
              </a:ext>
            </a:extLst>
          </p:cNvPr>
          <p:cNvSpPr>
            <a:spLocks noGrp="1"/>
          </p:cNvSpPr>
          <p:nvPr>
            <p:ph type="title"/>
          </p:nvPr>
        </p:nvSpPr>
        <p:spPr>
          <a:xfrm>
            <a:off x="816696" y="183675"/>
            <a:ext cx="15705282" cy="938603"/>
          </a:xfrm>
        </p:spPr>
        <p:txBody>
          <a:bodyPr/>
          <a:lstStyle/>
          <a:p>
            <a:r>
              <a:rPr lang="en-US" dirty="0" err="1"/>
              <a:t>Hoge-temperatuur</a:t>
            </a:r>
            <a:r>
              <a:rPr lang="en-US" dirty="0"/>
              <a:t> </a:t>
            </a:r>
            <a:r>
              <a:rPr lang="en-US" dirty="0" err="1"/>
              <a:t>warmtepomp</a:t>
            </a:r>
            <a:endParaRPr lang="nl-BE" dirty="0"/>
          </a:p>
        </p:txBody>
      </p:sp>
      <p:sp>
        <p:nvSpPr>
          <p:cNvPr id="4" name="Slide Number Placeholder 3">
            <a:extLst>
              <a:ext uri="{FF2B5EF4-FFF2-40B4-BE49-F238E27FC236}">
                <a16:creationId xmlns:a16="http://schemas.microsoft.com/office/drawing/2014/main" id="{CF0BD68A-EDF2-401D-AEF8-9A3E305CC6B9}"/>
              </a:ext>
            </a:extLst>
          </p:cNvPr>
          <p:cNvSpPr>
            <a:spLocks noGrp="1"/>
          </p:cNvSpPr>
          <p:nvPr>
            <p:ph type="sldNum" sz="quarter" idx="12"/>
          </p:nvPr>
        </p:nvSpPr>
        <p:spPr/>
        <p:txBody>
          <a:bodyPr/>
          <a:lstStyle/>
          <a:p>
            <a:fld id="{7AE184E0-0BD4-4705-A12B-9B71DDE63301}" type="slidenum">
              <a:rPr lang="en-GB" noProof="0" smtClean="0"/>
              <a:t>17</a:t>
            </a:fld>
            <a:endParaRPr lang="en-GB" noProof="0" dirty="0"/>
          </a:p>
        </p:txBody>
      </p:sp>
      <p:grpSp>
        <p:nvGrpSpPr>
          <p:cNvPr id="3" name="Group 2">
            <a:extLst>
              <a:ext uri="{FF2B5EF4-FFF2-40B4-BE49-F238E27FC236}">
                <a16:creationId xmlns:a16="http://schemas.microsoft.com/office/drawing/2014/main" id="{C050A337-0996-477D-AFED-927A35B5F075}"/>
              </a:ext>
            </a:extLst>
          </p:cNvPr>
          <p:cNvGrpSpPr/>
          <p:nvPr/>
        </p:nvGrpSpPr>
        <p:grpSpPr>
          <a:xfrm>
            <a:off x="6664036" y="2547860"/>
            <a:ext cx="10264832" cy="6400843"/>
            <a:chOff x="5652240" y="1322890"/>
            <a:chExt cx="10860160" cy="6491073"/>
          </a:xfrm>
        </p:grpSpPr>
        <p:pic>
          <p:nvPicPr>
            <p:cNvPr id="5" name="Picture 4">
              <a:extLst>
                <a:ext uri="{FF2B5EF4-FFF2-40B4-BE49-F238E27FC236}">
                  <a16:creationId xmlns:a16="http://schemas.microsoft.com/office/drawing/2014/main" id="{80BD4E21-E3E2-43A0-ADA9-55C9226382F3}"/>
                </a:ext>
              </a:extLst>
            </p:cNvPr>
            <p:cNvPicPr/>
            <p:nvPr/>
          </p:nvPicPr>
          <p:blipFill>
            <a:blip r:embed="rId2">
              <a:extLst>
                <a:ext uri="{28A0092B-C50C-407E-A947-70E740481C1C}">
                  <a14:useLocalDpi xmlns:a14="http://schemas.microsoft.com/office/drawing/2010/main" val="0"/>
                </a:ext>
              </a:extLst>
            </a:blip>
            <a:stretch>
              <a:fillRect/>
            </a:stretch>
          </p:blipFill>
          <p:spPr>
            <a:xfrm>
              <a:off x="5652240" y="1322890"/>
              <a:ext cx="10860160" cy="6491073"/>
            </a:xfrm>
            <a:prstGeom prst="rect">
              <a:avLst/>
            </a:prstGeom>
          </p:spPr>
        </p:pic>
        <p:sp>
          <p:nvSpPr>
            <p:cNvPr id="6" name="Oval 5">
              <a:extLst>
                <a:ext uri="{FF2B5EF4-FFF2-40B4-BE49-F238E27FC236}">
                  <a16:creationId xmlns:a16="http://schemas.microsoft.com/office/drawing/2014/main" id="{219C7169-6933-49E2-B4D7-A23872BD5E3B}"/>
                </a:ext>
              </a:extLst>
            </p:cNvPr>
            <p:cNvSpPr/>
            <p:nvPr/>
          </p:nvSpPr>
          <p:spPr>
            <a:xfrm>
              <a:off x="5805055" y="3505200"/>
              <a:ext cx="1842654" cy="2355273"/>
            </a:xfrm>
            <a:prstGeom prst="ellipse">
              <a:avLst/>
            </a:prstGeom>
            <a:no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cxnSp>
        <p:nvCxnSpPr>
          <p:cNvPr id="9" name="Straight Arrow Connector 8">
            <a:extLst>
              <a:ext uri="{FF2B5EF4-FFF2-40B4-BE49-F238E27FC236}">
                <a16:creationId xmlns:a16="http://schemas.microsoft.com/office/drawing/2014/main" id="{97B5BD7E-25DD-4074-AF88-9A3265EC9EAD}"/>
              </a:ext>
            </a:extLst>
          </p:cNvPr>
          <p:cNvCxnSpPr>
            <a:cxnSpLocks/>
          </p:cNvCxnSpPr>
          <p:nvPr/>
        </p:nvCxnSpPr>
        <p:spPr>
          <a:xfrm flipH="1">
            <a:off x="4861159" y="6512582"/>
            <a:ext cx="2147039" cy="0"/>
          </a:xfrm>
          <a:prstGeom prst="straightConnector1">
            <a:avLst/>
          </a:prstGeom>
          <a:ln w="31750">
            <a:solidFill>
              <a:srgbClr val="1E64C8"/>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EEC03A1-D74B-4067-93BC-6CA8BFF50793}"/>
              </a:ext>
            </a:extLst>
          </p:cNvPr>
          <p:cNvSpPr txBox="1"/>
          <p:nvPr/>
        </p:nvSpPr>
        <p:spPr>
          <a:xfrm>
            <a:off x="409807" y="5350536"/>
            <a:ext cx="5179502" cy="511615"/>
          </a:xfrm>
          <a:prstGeom prst="rect">
            <a:avLst/>
          </a:prstGeom>
          <a:noFill/>
        </p:spPr>
        <p:txBody>
          <a:bodyPr wrap="square" rtlCol="0">
            <a:spAutoFit/>
          </a:bodyPr>
          <a:lstStyle/>
          <a:p>
            <a:pPr>
              <a:lnSpc>
                <a:spcPct val="120000"/>
              </a:lnSpc>
            </a:pPr>
            <a:r>
              <a:rPr lang="en-US" sz="2500" dirty="0"/>
              <a:t>Lage </a:t>
            </a:r>
            <a:r>
              <a:rPr lang="nl-BE" sz="2500" dirty="0"/>
              <a:t>Temperatuur</a:t>
            </a:r>
            <a:r>
              <a:rPr lang="en-US" sz="2500" dirty="0"/>
              <a:t> vb. </a:t>
            </a:r>
            <a:r>
              <a:rPr lang="nl-BE" sz="2500" dirty="0"/>
              <a:t>atmosfeer</a:t>
            </a:r>
          </a:p>
        </p:txBody>
      </p:sp>
      <p:sp>
        <p:nvSpPr>
          <p:cNvPr id="13" name="TextBox 12">
            <a:extLst>
              <a:ext uri="{FF2B5EF4-FFF2-40B4-BE49-F238E27FC236}">
                <a16:creationId xmlns:a16="http://schemas.microsoft.com/office/drawing/2014/main" id="{1E9BBC60-EE7C-4C17-A14C-5348A1FFB1E5}"/>
              </a:ext>
            </a:extLst>
          </p:cNvPr>
          <p:cNvSpPr txBox="1"/>
          <p:nvPr/>
        </p:nvSpPr>
        <p:spPr>
          <a:xfrm>
            <a:off x="409807" y="6321914"/>
            <a:ext cx="5179502" cy="511615"/>
          </a:xfrm>
          <a:prstGeom prst="rect">
            <a:avLst/>
          </a:prstGeom>
          <a:noFill/>
        </p:spPr>
        <p:txBody>
          <a:bodyPr wrap="square" rtlCol="0">
            <a:spAutoFit/>
          </a:bodyPr>
          <a:lstStyle/>
          <a:p>
            <a:pPr>
              <a:lnSpc>
                <a:spcPct val="120000"/>
              </a:lnSpc>
            </a:pPr>
            <a:r>
              <a:rPr lang="en-US" sz="2500" dirty="0"/>
              <a:t>Hoge </a:t>
            </a:r>
            <a:r>
              <a:rPr lang="nl-BE" sz="2500" dirty="0"/>
              <a:t>Temperatuur</a:t>
            </a:r>
            <a:r>
              <a:rPr lang="en-US" sz="2500" dirty="0"/>
              <a:t> vb. 100°C</a:t>
            </a:r>
            <a:endParaRPr lang="nl-BE" sz="2500" dirty="0"/>
          </a:p>
        </p:txBody>
      </p:sp>
      <p:cxnSp>
        <p:nvCxnSpPr>
          <p:cNvPr id="14" name="Straight Arrow Connector 13">
            <a:extLst>
              <a:ext uri="{FF2B5EF4-FFF2-40B4-BE49-F238E27FC236}">
                <a16:creationId xmlns:a16="http://schemas.microsoft.com/office/drawing/2014/main" id="{22A4C154-9E80-4017-981B-EF46436B08CA}"/>
              </a:ext>
            </a:extLst>
          </p:cNvPr>
          <p:cNvCxnSpPr>
            <a:cxnSpLocks/>
          </p:cNvCxnSpPr>
          <p:nvPr/>
        </p:nvCxnSpPr>
        <p:spPr>
          <a:xfrm flipH="1">
            <a:off x="5260474" y="5638778"/>
            <a:ext cx="1548000" cy="0"/>
          </a:xfrm>
          <a:prstGeom prst="straightConnector1">
            <a:avLst/>
          </a:prstGeom>
          <a:ln w="31750">
            <a:solidFill>
              <a:srgbClr val="1E64C8"/>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E5E2AE8-D160-4EE5-BA57-1A0334924012}"/>
                  </a:ext>
                </a:extLst>
              </p:cNvPr>
              <p:cNvSpPr txBox="1"/>
              <p:nvPr/>
            </p:nvSpPr>
            <p:spPr>
              <a:xfrm>
                <a:off x="644168" y="1417447"/>
                <a:ext cx="5716839" cy="3637919"/>
              </a:xfrm>
              <a:prstGeom prst="rect">
                <a:avLst/>
              </a:prstGeom>
              <a:noFill/>
            </p:spPr>
            <p:txBody>
              <a:bodyPr wrap="square" lIns="91440" tIns="45720" rIns="91440" bIns="45720" rtlCol="0" anchor="t">
                <a:spAutoFit/>
              </a:bodyPr>
              <a:lstStyle/>
              <a:p>
                <a:pPr>
                  <a:lnSpc>
                    <a:spcPct val="120000"/>
                  </a:lnSpc>
                </a:pPr>
                <a:r>
                  <a:rPr lang="en-US" sz="3200" dirty="0"/>
                  <a:t>Maximum </a:t>
                </a:r>
                <a:r>
                  <a:rPr lang="nl-BE" sz="3200" dirty="0"/>
                  <a:t>capaciteit</a:t>
                </a:r>
                <a:r>
                  <a:rPr lang="en-US" sz="3200" dirty="0"/>
                  <a:t>: </a:t>
                </a:r>
              </a:p>
              <a:p>
                <a:pPr>
                  <a:lnSpc>
                    <a:spcPct val="120000"/>
                  </a:lnSpc>
                </a:pPr>
                <a:r>
                  <a:rPr lang="en-US" sz="3200" dirty="0"/>
                  <a:t>	6.5 ton/h (4MW)</a:t>
                </a:r>
              </a:p>
              <a:p>
                <a:pPr>
                  <a:lnSpc>
                    <a:spcPct val="120000"/>
                  </a:lnSpc>
                </a:pPr>
                <a:r>
                  <a:rPr lang="en-US" sz="3200" dirty="0"/>
                  <a:t>Maximum </a:t>
                </a:r>
                <a:r>
                  <a:rPr lang="nl-BE" sz="3200" dirty="0"/>
                  <a:t>druk</a:t>
                </a:r>
                <a:r>
                  <a:rPr lang="en-US" sz="3200" dirty="0"/>
                  <a:t>: </a:t>
                </a:r>
              </a:p>
              <a:p>
                <a:pPr>
                  <a:lnSpc>
                    <a:spcPct val="120000"/>
                  </a:lnSpc>
                </a:pPr>
                <a:r>
                  <a:rPr lang="en-US" sz="3200" dirty="0"/>
                  <a:t>	4 bar (</a:t>
                </a:r>
                <a14:m>
                  <m:oMath xmlns:m="http://schemas.openxmlformats.org/officeDocument/2006/math">
                    <m:sSub>
                      <m:sSubPr>
                        <m:ctrlPr>
                          <a:rPr lang="en-US" sz="3200" i="1">
                            <a:latin typeface="Cambria Math" panose="02040503050406030204" pitchFamily="18" charset="0"/>
                          </a:rPr>
                        </m:ctrlPr>
                      </m:sSubPr>
                      <m:e>
                        <m:r>
                          <a:rPr lang="en-US" sz="3200" i="1">
                            <a:latin typeface="Cambria Math" panose="02040503050406030204" pitchFamily="18" charset="0"/>
                          </a:rPr>
                          <m:t>𝑇</m:t>
                        </m:r>
                      </m:e>
                      <m:sub>
                        <m:r>
                          <a:rPr lang="en-US" sz="3200" i="1">
                            <a:latin typeface="Cambria Math" panose="02040503050406030204" pitchFamily="18" charset="0"/>
                          </a:rPr>
                          <m:t>𝑠𝑎𝑡</m:t>
                        </m:r>
                      </m:sub>
                    </m:sSub>
                    <m:r>
                      <a:rPr lang="en-US" sz="3200" i="1">
                        <a:latin typeface="Cambria Math" panose="02040503050406030204" pitchFamily="18" charset="0"/>
                      </a:rPr>
                      <m:t>=</m:t>
                    </m:r>
                    <m:r>
                      <a:rPr lang="en-US" sz="3200" b="0" i="1" smtClean="0">
                        <a:latin typeface="Cambria Math" panose="02040503050406030204" pitchFamily="18" charset="0"/>
                      </a:rPr>
                      <m:t>150</m:t>
                    </m:r>
                    <m:r>
                      <a:rPr lang="en-US" sz="3200" i="1">
                        <a:latin typeface="Cambria Math" panose="02040503050406030204" pitchFamily="18" charset="0"/>
                      </a:rPr>
                      <m:t>°</m:t>
                    </m:r>
                    <m:r>
                      <a:rPr lang="en-US" sz="3200" i="1">
                        <a:latin typeface="Cambria Math" panose="02040503050406030204" pitchFamily="18" charset="0"/>
                      </a:rPr>
                      <m:t>𝐶</m:t>
                    </m:r>
                    <m:r>
                      <a:rPr lang="en-US" sz="3200" i="1">
                        <a:latin typeface="Cambria Math" panose="02040503050406030204" pitchFamily="18" charset="0"/>
                      </a:rPr>
                      <m:t>)</m:t>
                    </m:r>
                  </m:oMath>
                </a14:m>
                <a:endParaRPr lang="en-US" sz="3200" dirty="0"/>
              </a:p>
              <a:p>
                <a:pPr>
                  <a:lnSpc>
                    <a:spcPct val="120000"/>
                  </a:lnSpc>
                </a:pPr>
                <a:endParaRPr lang="en-US" sz="3200" dirty="0"/>
              </a:p>
              <a:p>
                <a:pPr>
                  <a:lnSpc>
                    <a:spcPct val="120000"/>
                  </a:lnSpc>
                </a:pPr>
                <a:r>
                  <a:rPr lang="en-US" sz="3200" dirty="0">
                    <a:cs typeface="Arial"/>
                  </a:rPr>
                  <a:t>Technologie in </a:t>
                </a:r>
                <a:r>
                  <a:rPr lang="nl-BE" sz="3200" dirty="0">
                    <a:cs typeface="Arial"/>
                  </a:rPr>
                  <a:t>ontwikkeling</a:t>
                </a:r>
              </a:p>
            </p:txBody>
          </p:sp>
        </mc:Choice>
        <mc:Fallback xmlns="">
          <p:sp>
            <p:nvSpPr>
              <p:cNvPr id="16" name="TextBox 15">
                <a:extLst>
                  <a:ext uri="{FF2B5EF4-FFF2-40B4-BE49-F238E27FC236}">
                    <a16:creationId xmlns:a16="http://schemas.microsoft.com/office/drawing/2014/main" id="{FE5E2AE8-D160-4EE5-BA57-1A0334924012}"/>
                  </a:ext>
                </a:extLst>
              </p:cNvPr>
              <p:cNvSpPr txBox="1">
                <a:spLocks noRot="1" noChangeAspect="1" noMove="1" noResize="1" noEditPoints="1" noAdjustHandles="1" noChangeArrowheads="1" noChangeShapeType="1" noTextEdit="1"/>
              </p:cNvSpPr>
              <p:nvPr/>
            </p:nvSpPr>
            <p:spPr>
              <a:xfrm>
                <a:off x="644168" y="1417447"/>
                <a:ext cx="5716839" cy="3637919"/>
              </a:xfrm>
              <a:prstGeom prst="rect">
                <a:avLst/>
              </a:prstGeom>
              <a:blipFill>
                <a:blip r:embed="rId3"/>
                <a:stretch>
                  <a:fillRect l="-2775" t="-1007" b="-3188"/>
                </a:stretch>
              </a:blipFill>
            </p:spPr>
            <p:txBody>
              <a:bodyPr/>
              <a:lstStyle/>
              <a:p>
                <a:r>
                  <a:rPr lang="en-US">
                    <a:noFill/>
                  </a:rPr>
                  <a:t> </a:t>
                </a:r>
              </a:p>
            </p:txBody>
          </p:sp>
        </mc:Fallback>
      </mc:AlternateContent>
    </p:spTree>
    <p:extLst>
      <p:ext uri="{BB962C8B-B14F-4D97-AF65-F5344CB8AC3E}">
        <p14:creationId xmlns:p14="http://schemas.microsoft.com/office/powerpoint/2010/main" val="1519234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1B75E92-A7F8-4793-8B09-3690CB7F08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7575" y="1847567"/>
            <a:ext cx="9316027" cy="44991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CB60EDE-1530-4BCC-BD40-3295C1A9B92A}"/>
              </a:ext>
            </a:extLst>
          </p:cNvPr>
          <p:cNvSpPr>
            <a:spLocks noGrp="1"/>
          </p:cNvSpPr>
          <p:nvPr>
            <p:ph type="title"/>
          </p:nvPr>
        </p:nvSpPr>
        <p:spPr/>
        <p:txBody>
          <a:bodyPr/>
          <a:lstStyle/>
          <a:p>
            <a:r>
              <a:rPr lang="en-US" dirty="0" err="1"/>
              <a:t>warmte-omvormer</a:t>
            </a:r>
            <a:endParaRPr lang="nl-BE" dirty="0" err="1"/>
          </a:p>
        </p:txBody>
      </p:sp>
      <p:sp>
        <p:nvSpPr>
          <p:cNvPr id="3" name="Content Placeholder 2">
            <a:extLst>
              <a:ext uri="{FF2B5EF4-FFF2-40B4-BE49-F238E27FC236}">
                <a16:creationId xmlns:a16="http://schemas.microsoft.com/office/drawing/2014/main" id="{791DED47-107A-45F5-9F6E-9B508A7B6745}"/>
              </a:ext>
            </a:extLst>
          </p:cNvPr>
          <p:cNvSpPr>
            <a:spLocks noGrp="1"/>
          </p:cNvSpPr>
          <p:nvPr>
            <p:ph idx="1"/>
          </p:nvPr>
        </p:nvSpPr>
        <p:spPr>
          <a:xfrm>
            <a:off x="544880" y="1336640"/>
            <a:ext cx="7961811" cy="6518887"/>
          </a:xfrm>
        </p:spPr>
        <p:txBody>
          <a:bodyPr vert="horz" lIns="91440" tIns="45720" rIns="91440" bIns="45720" rtlCol="0" anchor="t">
            <a:normAutofit/>
          </a:bodyPr>
          <a:lstStyle/>
          <a:p>
            <a:pPr marL="86360" indent="0">
              <a:buNone/>
            </a:pPr>
            <a:r>
              <a:rPr lang="en-US" sz="2800" b="1" dirty="0" err="1"/>
              <a:t>Kenmerken</a:t>
            </a:r>
            <a:endParaRPr lang="en-US" dirty="0"/>
          </a:p>
          <a:p>
            <a:pPr marL="535940" indent="-449580">
              <a:buFont typeface="Arial" panose="020B0604020202020204" pitchFamily="34" charset="0"/>
              <a:buChar char="•"/>
            </a:pPr>
            <a:r>
              <a:rPr lang="en-US" sz="2800" dirty="0"/>
              <a:t>Lage </a:t>
            </a:r>
            <a:r>
              <a:rPr lang="nl-BE" sz="2800" dirty="0"/>
              <a:t>waardige warmte omgezet naar stoom</a:t>
            </a:r>
            <a:endParaRPr lang="nl-BE" sz="2800" dirty="0">
              <a:cs typeface="Arial"/>
            </a:endParaRPr>
          </a:p>
          <a:p>
            <a:pPr marL="535940" indent="-449580">
              <a:buFont typeface="Arial" panose="020B0604020202020204" pitchFamily="34" charset="0"/>
              <a:buChar char="•"/>
            </a:pPr>
            <a:r>
              <a:rPr lang="nl-BE" sz="2800" dirty="0"/>
              <a:t>Stoom</a:t>
            </a:r>
            <a:r>
              <a:rPr lang="en-US" sz="2800" dirty="0"/>
              <a:t> tot 220°C (18 bar)</a:t>
            </a:r>
            <a:endParaRPr lang="en-US" sz="2800" dirty="0">
              <a:cs typeface="Arial"/>
            </a:endParaRPr>
          </a:p>
          <a:p>
            <a:pPr marL="535940" indent="-449580">
              <a:buFont typeface="Arial" panose="020B0604020202020204" pitchFamily="34" charset="0"/>
              <a:buChar char="•"/>
            </a:pPr>
            <a:r>
              <a:rPr lang="nl-BE" sz="2800" dirty="0"/>
              <a:t>Restwarmte vanaf </a:t>
            </a:r>
            <a:r>
              <a:rPr lang="en-US" sz="2800" dirty="0"/>
              <a:t>80°C </a:t>
            </a:r>
            <a:endParaRPr lang="en-US" sz="2800" dirty="0">
              <a:cs typeface="Arial"/>
            </a:endParaRPr>
          </a:p>
          <a:p>
            <a:pPr marL="535940" indent="-449580">
              <a:buFont typeface="Arial" panose="020B0604020202020204" pitchFamily="34" charset="0"/>
              <a:buChar char="•"/>
            </a:pPr>
            <a:r>
              <a:rPr lang="en-US" sz="2800" dirty="0"/>
              <a:t>MW </a:t>
            </a:r>
            <a:r>
              <a:rPr lang="nl-BE" sz="2800" dirty="0"/>
              <a:t>schaal</a:t>
            </a:r>
            <a:endParaRPr lang="nl-BE" sz="2800" dirty="0">
              <a:cs typeface="Arial"/>
            </a:endParaRPr>
          </a:p>
          <a:p>
            <a:pPr marL="535940" indent="-449580">
              <a:buFont typeface="Arial" panose="020B0604020202020204" pitchFamily="34" charset="0"/>
              <a:buChar char="•"/>
            </a:pPr>
            <a:r>
              <a:rPr lang="en-US" sz="2800" dirty="0"/>
              <a:t>50 % </a:t>
            </a:r>
            <a:r>
              <a:rPr lang="nl-BE" sz="2800" dirty="0"/>
              <a:t>efficiëntie op warmte–omvorming </a:t>
            </a:r>
            <a:br>
              <a:rPr lang="en-US" sz="2800" dirty="0"/>
            </a:br>
            <a:r>
              <a:rPr lang="nl-BE" sz="2800" dirty="0"/>
              <a:t>mits 3% elektriciteit toevoer</a:t>
            </a:r>
            <a:endParaRPr lang="nl-BE" sz="2800" dirty="0">
              <a:cs typeface="Arial"/>
            </a:endParaRPr>
          </a:p>
        </p:txBody>
      </p:sp>
      <p:sp>
        <p:nvSpPr>
          <p:cNvPr id="4" name="Slide Number Placeholder 3">
            <a:extLst>
              <a:ext uri="{FF2B5EF4-FFF2-40B4-BE49-F238E27FC236}">
                <a16:creationId xmlns:a16="http://schemas.microsoft.com/office/drawing/2014/main" id="{A5BBF5F3-899A-49B1-AD3C-75B503651D90}"/>
              </a:ext>
            </a:extLst>
          </p:cNvPr>
          <p:cNvSpPr>
            <a:spLocks noGrp="1"/>
          </p:cNvSpPr>
          <p:nvPr>
            <p:ph type="sldNum" sz="quarter" idx="12"/>
          </p:nvPr>
        </p:nvSpPr>
        <p:spPr/>
        <p:txBody>
          <a:bodyPr/>
          <a:lstStyle/>
          <a:p>
            <a:fld id="{7AE184E0-0BD4-4705-A12B-9B71DDE63301}" type="slidenum">
              <a:rPr lang="en-GB" noProof="0" smtClean="0"/>
              <a:t>18</a:t>
            </a:fld>
            <a:endParaRPr lang="en-GB" noProof="0" dirty="0"/>
          </a:p>
        </p:txBody>
      </p:sp>
      <p:pic>
        <p:nvPicPr>
          <p:cNvPr id="3076" name="Picture 4">
            <a:extLst>
              <a:ext uri="{FF2B5EF4-FFF2-40B4-BE49-F238E27FC236}">
                <a16:creationId xmlns:a16="http://schemas.microsoft.com/office/drawing/2014/main" id="{2329F759-61DE-48F5-A2A8-B2918853CC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1985" y="6346742"/>
            <a:ext cx="7747209" cy="2158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00426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37956-024A-43FA-92BF-AEE3666F7D60}"/>
              </a:ext>
            </a:extLst>
          </p:cNvPr>
          <p:cNvSpPr>
            <a:spLocks noGrp="1"/>
          </p:cNvSpPr>
          <p:nvPr>
            <p:ph type="title"/>
          </p:nvPr>
        </p:nvSpPr>
        <p:spPr/>
        <p:txBody>
          <a:bodyPr/>
          <a:lstStyle/>
          <a:p>
            <a:r>
              <a:rPr lang="en-US"/>
              <a:t>Warmtepomp </a:t>
            </a:r>
            <a:endParaRPr lang="en-US">
              <a:cs typeface="Arial"/>
            </a:endParaRPr>
          </a:p>
        </p:txBody>
      </p:sp>
      <p:sp>
        <p:nvSpPr>
          <p:cNvPr id="4" name="Slide Number Placeholder 3">
            <a:extLst>
              <a:ext uri="{FF2B5EF4-FFF2-40B4-BE49-F238E27FC236}">
                <a16:creationId xmlns:a16="http://schemas.microsoft.com/office/drawing/2014/main" id="{10DC05B8-CC73-4D75-9C0B-9E8321F18EAF}"/>
              </a:ext>
            </a:extLst>
          </p:cNvPr>
          <p:cNvSpPr>
            <a:spLocks noGrp="1"/>
          </p:cNvSpPr>
          <p:nvPr>
            <p:ph type="sldNum" sz="quarter" idx="12"/>
          </p:nvPr>
        </p:nvSpPr>
        <p:spPr/>
        <p:txBody>
          <a:bodyPr/>
          <a:lstStyle/>
          <a:p>
            <a:fld id="{7AE184E0-0BD4-4705-A12B-9B71DDE63301}" type="slidenum">
              <a:rPr lang="en-GB" noProof="0" smtClean="0"/>
              <a:t>19</a:t>
            </a:fld>
            <a:endParaRPr lang="en-GB" noProof="0" dirty="0"/>
          </a:p>
        </p:txBody>
      </p:sp>
      <p:graphicFrame>
        <p:nvGraphicFramePr>
          <p:cNvPr id="5" name="Content Placeholder 4">
            <a:extLst>
              <a:ext uri="{FF2B5EF4-FFF2-40B4-BE49-F238E27FC236}">
                <a16:creationId xmlns:a16="http://schemas.microsoft.com/office/drawing/2014/main" id="{F69689D6-6849-4503-B430-3EBC5C013270}"/>
              </a:ext>
            </a:extLst>
          </p:cNvPr>
          <p:cNvGraphicFramePr>
            <a:graphicFrameLocks noGrp="1"/>
          </p:cNvGraphicFramePr>
          <p:nvPr>
            <p:ph idx="1"/>
            <p:extLst>
              <p:ext uri="{D42A27DB-BD31-4B8C-83A1-F6EECF244321}">
                <p14:modId xmlns:p14="http://schemas.microsoft.com/office/powerpoint/2010/main" val="2147727427"/>
              </p:ext>
            </p:extLst>
          </p:nvPr>
        </p:nvGraphicFramePr>
        <p:xfrm>
          <a:off x="836613" y="1193800"/>
          <a:ext cx="15698787" cy="6696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8559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el 18"/>
          <p:cNvSpPr>
            <a:spLocks noGrp="1"/>
          </p:cNvSpPr>
          <p:nvPr>
            <p:ph type="ctrTitle"/>
          </p:nvPr>
        </p:nvSpPr>
        <p:spPr>
          <a:xfrm>
            <a:off x="1283414" y="2130704"/>
            <a:ext cx="15183366" cy="4436316"/>
          </a:xfrm>
        </p:spPr>
        <p:txBody>
          <a:bodyPr/>
          <a:lstStyle/>
          <a:p>
            <a:r>
              <a:rPr lang="nl-NL" sz="4800" dirty="0"/>
              <a:t>Stoomproductie in de Energie Transitie</a:t>
            </a:r>
          </a:p>
        </p:txBody>
      </p:sp>
      <p:sp>
        <p:nvSpPr>
          <p:cNvPr id="20" name="Ondertitel 19"/>
          <p:cNvSpPr>
            <a:spLocks noGrp="1"/>
          </p:cNvSpPr>
          <p:nvPr>
            <p:ph type="subTitle" idx="1"/>
          </p:nvPr>
        </p:nvSpPr>
        <p:spPr/>
        <p:txBody>
          <a:bodyPr/>
          <a:lstStyle/>
          <a:p>
            <a:r>
              <a:rPr lang="nl-NL" dirty="0"/>
              <a:t>Michel De Paepe, Thomas Schoonjans, Judith Vander Heyden</a:t>
            </a:r>
          </a:p>
        </p:txBody>
      </p:sp>
      <p:sp>
        <p:nvSpPr>
          <p:cNvPr id="6" name="Text Placeholder Organsation L1/L2"/>
          <p:cNvSpPr>
            <a:spLocks noGrp="1"/>
          </p:cNvSpPr>
          <p:nvPr>
            <p:ph type="body" sz="quarter" idx="15"/>
          </p:nvPr>
        </p:nvSpPr>
        <p:spPr/>
        <p:txBody>
          <a:bodyPr>
            <a:normAutofit fontScale="92500"/>
          </a:bodyPr>
          <a:lstStyle/>
          <a:p>
            <a:r>
              <a:rPr lang="en-GB" dirty="0"/>
              <a:t>department of Electrical Energy, Metals, Mechanical Constructions &amp; Systems</a:t>
            </a:r>
          </a:p>
          <a:p>
            <a:pPr lvl="1"/>
            <a:r>
              <a:rPr lang="en-GB" dirty="0"/>
              <a:t>research group Sustainable Thermo-Fluid Energy Systems</a:t>
            </a:r>
          </a:p>
        </p:txBody>
      </p:sp>
      <p:pic>
        <p:nvPicPr>
          <p:cNvPr id="9" name="Afbeelding 4">
            <a:extLst>
              <a:ext uri="{FF2B5EF4-FFF2-40B4-BE49-F238E27FC236}">
                <a16:creationId xmlns:a16="http://schemas.microsoft.com/office/drawing/2014/main" id="{78E446AB-5143-4B8B-A955-7DC5E7183EC6}"/>
              </a:ext>
            </a:extLst>
          </p:cNvPr>
          <p:cNvPicPr>
            <a:picLocks noGrp="1"/>
          </p:cNvPicPr>
          <p:nvPr>
            <p:ph type="pic" sz="quarter" idx="11"/>
          </p:nvPr>
        </p:nvPicPr>
        <p:blipFill>
          <a:blip r:embed="rId3">
            <a:extLst>
              <a:ext uri="{28A0092B-C50C-407E-A947-70E740481C1C}">
                <a14:useLocalDpi xmlns:a14="http://schemas.microsoft.com/office/drawing/2010/main" val="0"/>
              </a:ext>
            </a:extLst>
          </a:blip>
          <a:srcRect t="1584" b="1584"/>
          <a:stretch>
            <a:fillRect/>
          </a:stretch>
        </p:blipFill>
        <p:spPr bwMode="auto">
          <a:xfrm>
            <a:off x="4649599" y="8323283"/>
            <a:ext cx="2286000" cy="928800"/>
          </a:xfrm>
          <a:prstGeom prst="rect">
            <a:avLst/>
          </a:prstGeom>
          <a:noFill/>
          <a:ln>
            <a:noFill/>
          </a:ln>
        </p:spPr>
      </p:pic>
      <p:pic>
        <p:nvPicPr>
          <p:cNvPr id="10" name="Afbeelding 5">
            <a:extLst>
              <a:ext uri="{FF2B5EF4-FFF2-40B4-BE49-F238E27FC236}">
                <a16:creationId xmlns:a16="http://schemas.microsoft.com/office/drawing/2014/main" id="{6097DD82-D1A4-48BE-9BEE-A021EB9079AA}"/>
              </a:ext>
            </a:extLst>
          </p:cNvPr>
          <p:cNvPicPr>
            <a:picLocks noGrp="1"/>
          </p:cNvPicPr>
          <p:nvPr>
            <p:ph type="pic" sz="quarter" idx="12"/>
          </p:nvPr>
        </p:nvPicPr>
        <p:blipFill>
          <a:blip r:embed="rId4">
            <a:extLst>
              <a:ext uri="{28A0092B-C50C-407E-A947-70E740481C1C}">
                <a14:useLocalDpi xmlns:a14="http://schemas.microsoft.com/office/drawing/2010/main" val="0"/>
              </a:ext>
            </a:extLst>
          </a:blip>
          <a:srcRect t="17387" b="17387"/>
          <a:stretch>
            <a:fillRect/>
          </a:stretch>
        </p:blipFill>
        <p:spPr bwMode="auto">
          <a:xfrm>
            <a:off x="7053296" y="8323283"/>
            <a:ext cx="2286000" cy="928800"/>
          </a:xfrm>
          <a:prstGeom prst="rect">
            <a:avLst/>
          </a:prstGeom>
          <a:noFill/>
          <a:ln>
            <a:noFill/>
          </a:ln>
        </p:spPr>
      </p:pic>
      <p:pic>
        <p:nvPicPr>
          <p:cNvPr id="2052" name="Picture 4" descr="https://stoomplatform.energik.be/decor/energik.png">
            <a:extLst>
              <a:ext uri="{FF2B5EF4-FFF2-40B4-BE49-F238E27FC236}">
                <a16:creationId xmlns:a16="http://schemas.microsoft.com/office/drawing/2014/main" id="{E209C13E-15A6-41DA-A71C-A33B4099F1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9296" y="8073308"/>
            <a:ext cx="19050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stoomplatform.energik.be/decor/logo.png">
            <a:extLst>
              <a:ext uri="{FF2B5EF4-FFF2-40B4-BE49-F238E27FC236}">
                <a16:creationId xmlns:a16="http://schemas.microsoft.com/office/drawing/2014/main" id="{B32CCB74-E848-4FD6-8A1F-04E6A1DEFC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0438" y="8073308"/>
            <a:ext cx="190500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5618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FD04-2889-48C1-A25A-FEBDC5FFFA53}"/>
              </a:ext>
            </a:extLst>
          </p:cNvPr>
          <p:cNvSpPr>
            <a:spLocks noGrp="1"/>
          </p:cNvSpPr>
          <p:nvPr>
            <p:ph type="title"/>
          </p:nvPr>
        </p:nvSpPr>
        <p:spPr/>
        <p:txBody>
          <a:bodyPr/>
          <a:lstStyle/>
          <a:p>
            <a:r>
              <a:rPr lang="nl-BE" dirty="0"/>
              <a:t>Conclusie</a:t>
            </a:r>
          </a:p>
        </p:txBody>
      </p:sp>
      <p:sp>
        <p:nvSpPr>
          <p:cNvPr id="4" name="Slide Number Placeholder 3">
            <a:extLst>
              <a:ext uri="{FF2B5EF4-FFF2-40B4-BE49-F238E27FC236}">
                <a16:creationId xmlns:a16="http://schemas.microsoft.com/office/drawing/2014/main" id="{E6E19C1E-46EC-4D4B-B4CE-1B33CB294512}"/>
              </a:ext>
            </a:extLst>
          </p:cNvPr>
          <p:cNvSpPr>
            <a:spLocks noGrp="1"/>
          </p:cNvSpPr>
          <p:nvPr>
            <p:ph type="sldNum" sz="quarter" idx="12"/>
          </p:nvPr>
        </p:nvSpPr>
        <p:spPr/>
        <p:txBody>
          <a:bodyPr/>
          <a:lstStyle/>
          <a:p>
            <a:fld id="{7AE184E0-0BD4-4705-A12B-9B71DDE63301}" type="slidenum">
              <a:rPr lang="en-GB" noProof="0" smtClean="0"/>
              <a:t>20</a:t>
            </a:fld>
            <a:endParaRPr lang="en-GB" noProof="0" dirty="0"/>
          </a:p>
        </p:txBody>
      </p:sp>
      <p:sp>
        <p:nvSpPr>
          <p:cNvPr id="13" name="TextBox 12">
            <a:extLst>
              <a:ext uri="{FF2B5EF4-FFF2-40B4-BE49-F238E27FC236}">
                <a16:creationId xmlns:a16="http://schemas.microsoft.com/office/drawing/2014/main" id="{B7607F3B-9962-493E-9AD8-5A83249F4569}"/>
              </a:ext>
            </a:extLst>
          </p:cNvPr>
          <p:cNvSpPr txBox="1"/>
          <p:nvPr/>
        </p:nvSpPr>
        <p:spPr>
          <a:xfrm>
            <a:off x="748108" y="999718"/>
            <a:ext cx="4858401" cy="7417865"/>
          </a:xfrm>
          <a:prstGeom prst="rect">
            <a:avLst/>
          </a:prstGeom>
          <a:noFill/>
        </p:spPr>
        <p:txBody>
          <a:bodyPr wrap="square" lIns="91440" tIns="45720" rIns="91440" bIns="45720" rtlCol="0" anchor="t">
            <a:spAutoFit/>
          </a:bodyPr>
          <a:lstStyle/>
          <a:p>
            <a:pPr>
              <a:lnSpc>
                <a:spcPct val="120000"/>
              </a:lnSpc>
            </a:pPr>
            <a:r>
              <a:rPr lang="nl-BE" sz="2800" u="sng" dirty="0">
                <a:solidFill>
                  <a:schemeClr val="accent1"/>
                </a:solidFill>
              </a:rPr>
              <a:t>Alternatieve Brandstoffen</a:t>
            </a:r>
            <a:endParaRPr lang="nl-BE" sz="2800" u="sng" dirty="0">
              <a:solidFill>
                <a:schemeClr val="accent1"/>
              </a:solidFill>
              <a:cs typeface="Arial"/>
            </a:endParaRPr>
          </a:p>
          <a:p>
            <a:pPr marL="342900" indent="-342900">
              <a:lnSpc>
                <a:spcPct val="120000"/>
              </a:lnSpc>
              <a:buFont typeface="Arial,Sans-Serif"/>
              <a:buChar char="•"/>
            </a:pPr>
            <a:endParaRPr lang="en-US" sz="2400" dirty="0">
              <a:ea typeface="+mn-lt"/>
              <a:cs typeface="+mn-lt"/>
            </a:endParaRPr>
          </a:p>
          <a:p>
            <a:pPr marL="342900" indent="-342900">
              <a:lnSpc>
                <a:spcPct val="120000"/>
              </a:lnSpc>
              <a:buFont typeface="Arial,Sans-Serif"/>
              <a:buChar char="•"/>
            </a:pPr>
            <a:r>
              <a:rPr lang="nl-BE" sz="2400" b="1" dirty="0">
                <a:ea typeface="+mn-lt"/>
                <a:cs typeface="+mn-lt"/>
              </a:rPr>
              <a:t>Afgas/ restwarmte</a:t>
            </a:r>
            <a:br>
              <a:rPr lang="nl-BE" sz="2400" dirty="0">
                <a:ea typeface="+mn-lt"/>
                <a:cs typeface="+mn-lt"/>
              </a:rPr>
            </a:br>
            <a:r>
              <a:rPr lang="nl-BE" sz="2400" dirty="0">
                <a:ea typeface="+mn-lt"/>
                <a:cs typeface="+mn-lt"/>
              </a:rPr>
              <a:t>→ Normale praktijk, altijd aanbevolen</a:t>
            </a:r>
          </a:p>
          <a:p>
            <a:pPr>
              <a:lnSpc>
                <a:spcPct val="120000"/>
              </a:lnSpc>
            </a:pPr>
            <a:endParaRPr lang="nl-BE" sz="2400" dirty="0">
              <a:ea typeface="+mn-lt"/>
              <a:cs typeface="+mn-lt"/>
            </a:endParaRPr>
          </a:p>
          <a:p>
            <a:pPr marL="342900" indent="-342900">
              <a:lnSpc>
                <a:spcPct val="120000"/>
              </a:lnSpc>
              <a:buFont typeface="Arial,Sans-Serif"/>
              <a:buChar char="•"/>
            </a:pPr>
            <a:r>
              <a:rPr lang="nl-BE" sz="2400" b="1" dirty="0">
                <a:ea typeface="+mn-lt"/>
                <a:cs typeface="+mn-lt"/>
              </a:rPr>
              <a:t>Biobrandstoffen &amp; afval</a:t>
            </a:r>
            <a:br>
              <a:rPr lang="nl-BE" sz="2400" b="1" dirty="0">
                <a:ea typeface="+mn-lt"/>
                <a:cs typeface="+mn-lt"/>
              </a:rPr>
            </a:br>
            <a:r>
              <a:rPr lang="nl-BE" sz="2400" dirty="0">
                <a:ea typeface="+mn-lt"/>
                <a:cs typeface="+mn-lt"/>
              </a:rPr>
              <a:t>→ Mature technologie, lage operationele kost, case specifiek ketelontwerp</a:t>
            </a:r>
          </a:p>
          <a:p>
            <a:pPr>
              <a:lnSpc>
                <a:spcPct val="120000"/>
              </a:lnSpc>
            </a:pPr>
            <a:endParaRPr lang="nl-BE" sz="2400" dirty="0">
              <a:ea typeface="+mn-lt"/>
              <a:cs typeface="+mn-lt"/>
            </a:endParaRPr>
          </a:p>
          <a:p>
            <a:pPr marL="342900" indent="-342900">
              <a:lnSpc>
                <a:spcPct val="120000"/>
              </a:lnSpc>
              <a:buFont typeface="Arial,Sans-Serif"/>
              <a:buChar char="•"/>
            </a:pPr>
            <a:r>
              <a:rPr lang="nl-BE" sz="2400" b="1" dirty="0">
                <a:ea typeface="+mn-lt"/>
                <a:cs typeface="+mn-lt"/>
              </a:rPr>
              <a:t>E-fuels &amp; CCU</a:t>
            </a:r>
            <a:br>
              <a:rPr lang="nl-BE" sz="2400" b="1" dirty="0">
                <a:ea typeface="+mn-lt"/>
                <a:cs typeface="+mn-lt"/>
              </a:rPr>
            </a:br>
            <a:r>
              <a:rPr lang="nl-BE" sz="2400" dirty="0">
                <a:ea typeface="+mn-lt"/>
                <a:cs typeface="+mn-lt"/>
              </a:rPr>
              <a:t>→ Standaard ketels, lage globale efficiëntie, hoge kost </a:t>
            </a:r>
          </a:p>
          <a:p>
            <a:pPr marL="342900" indent="-342900">
              <a:lnSpc>
                <a:spcPct val="120000"/>
              </a:lnSpc>
              <a:buFont typeface="Arial,Sans-Serif"/>
              <a:buChar char="•"/>
            </a:pPr>
            <a:endParaRPr lang="en-US" sz="2400" dirty="0">
              <a:cs typeface="Arial"/>
            </a:endParaRPr>
          </a:p>
          <a:p>
            <a:pPr algn="ctr">
              <a:lnSpc>
                <a:spcPct val="120000"/>
              </a:lnSpc>
            </a:pPr>
            <a:endParaRPr lang="en-US" sz="3600" b="1" dirty="0">
              <a:cs typeface="Arial"/>
            </a:endParaRPr>
          </a:p>
        </p:txBody>
      </p:sp>
      <p:pic>
        <p:nvPicPr>
          <p:cNvPr id="20" name="Picture 19">
            <a:extLst>
              <a:ext uri="{FF2B5EF4-FFF2-40B4-BE49-F238E27FC236}">
                <a16:creationId xmlns:a16="http://schemas.microsoft.com/office/drawing/2014/main" id="{E12A462D-942D-4DA0-9129-F330DE0388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5111" y="7512299"/>
            <a:ext cx="1640656" cy="1616410"/>
          </a:xfrm>
          <a:prstGeom prst="rect">
            <a:avLst/>
          </a:prstGeom>
        </p:spPr>
      </p:pic>
      <p:pic>
        <p:nvPicPr>
          <p:cNvPr id="7" name="Picture 6">
            <a:extLst>
              <a:ext uri="{FF2B5EF4-FFF2-40B4-BE49-F238E27FC236}">
                <a16:creationId xmlns:a16="http://schemas.microsoft.com/office/drawing/2014/main" id="{C63DC3BD-9A0A-415B-80FC-8918627F5807}"/>
              </a:ext>
            </a:extLst>
          </p:cNvPr>
          <p:cNvPicPr>
            <a:picLocks noChangeAspect="1"/>
          </p:cNvPicPr>
          <p:nvPr/>
        </p:nvPicPr>
        <p:blipFill>
          <a:blip r:embed="rId4"/>
          <a:stretch>
            <a:fillRect/>
          </a:stretch>
        </p:blipFill>
        <p:spPr>
          <a:xfrm>
            <a:off x="826275" y="7467125"/>
            <a:ext cx="1438275" cy="2000250"/>
          </a:xfrm>
          <a:prstGeom prst="rect">
            <a:avLst/>
          </a:prstGeom>
        </p:spPr>
      </p:pic>
      <p:sp>
        <p:nvSpPr>
          <p:cNvPr id="18" name="TextBox 17">
            <a:extLst>
              <a:ext uri="{FF2B5EF4-FFF2-40B4-BE49-F238E27FC236}">
                <a16:creationId xmlns:a16="http://schemas.microsoft.com/office/drawing/2014/main" id="{A3650DE0-65C1-40DD-B50A-7255F7774DE9}"/>
              </a:ext>
            </a:extLst>
          </p:cNvPr>
          <p:cNvSpPr txBox="1"/>
          <p:nvPr/>
        </p:nvSpPr>
        <p:spPr>
          <a:xfrm>
            <a:off x="5883899" y="1025321"/>
            <a:ext cx="5269890" cy="5866671"/>
          </a:xfrm>
          <a:prstGeom prst="rect">
            <a:avLst/>
          </a:prstGeom>
          <a:noFill/>
        </p:spPr>
        <p:txBody>
          <a:bodyPr wrap="square" lIns="91440" tIns="45720" rIns="91440" bIns="45720" rtlCol="0" anchor="t">
            <a:spAutoFit/>
          </a:bodyPr>
          <a:lstStyle/>
          <a:p>
            <a:pPr>
              <a:lnSpc>
                <a:spcPct val="120000"/>
              </a:lnSpc>
            </a:pPr>
            <a:r>
              <a:rPr lang="nl-BE" sz="2800" u="sng" dirty="0">
                <a:solidFill>
                  <a:schemeClr val="accent1"/>
                </a:solidFill>
              </a:rPr>
              <a:t>Alternatieve Energiebronnen</a:t>
            </a:r>
            <a:endParaRPr lang="nl-BE" sz="2800" u="sng" dirty="0">
              <a:solidFill>
                <a:schemeClr val="accent1"/>
              </a:solidFill>
              <a:cs typeface="Arial"/>
            </a:endParaRPr>
          </a:p>
          <a:p>
            <a:pPr marL="342900" indent="-342900">
              <a:lnSpc>
                <a:spcPct val="120000"/>
              </a:lnSpc>
              <a:buFont typeface="Arial,Sans-Serif"/>
              <a:buChar char="•"/>
            </a:pPr>
            <a:endParaRPr lang="en-US" sz="2400" dirty="0">
              <a:ea typeface="+mn-lt"/>
              <a:cs typeface="+mn-lt"/>
            </a:endParaRPr>
          </a:p>
          <a:p>
            <a:pPr marL="342900" indent="-342900">
              <a:lnSpc>
                <a:spcPct val="120000"/>
              </a:lnSpc>
              <a:buFont typeface="Arial,Sans-Serif"/>
              <a:buChar char="•"/>
            </a:pPr>
            <a:r>
              <a:rPr lang="nl-BE" sz="2400" b="1" dirty="0">
                <a:ea typeface="+mn-lt"/>
                <a:cs typeface="+mn-lt"/>
              </a:rPr>
              <a:t>Zonne-energie</a:t>
            </a:r>
            <a:br>
              <a:rPr lang="nl-BE" sz="2400" b="1" dirty="0">
                <a:ea typeface="+mn-lt"/>
                <a:cs typeface="+mn-lt"/>
              </a:rPr>
            </a:br>
            <a:r>
              <a:rPr lang="nl-BE" sz="2400" dirty="0">
                <a:ea typeface="+mn-lt"/>
                <a:cs typeface="+mn-lt"/>
              </a:rPr>
              <a:t>→ Ook in België, lage operationele kost, groot oppervlakte nodig</a:t>
            </a:r>
          </a:p>
          <a:p>
            <a:pPr>
              <a:lnSpc>
                <a:spcPct val="120000"/>
              </a:lnSpc>
            </a:pPr>
            <a:endParaRPr lang="en-US" sz="2400" dirty="0">
              <a:ea typeface="+mn-lt"/>
              <a:cs typeface="+mn-lt"/>
            </a:endParaRPr>
          </a:p>
          <a:p>
            <a:pPr marL="342900" indent="-342900">
              <a:lnSpc>
                <a:spcPct val="120000"/>
              </a:lnSpc>
              <a:buFont typeface="Arial,Sans-Serif"/>
              <a:buChar char="•"/>
            </a:pPr>
            <a:r>
              <a:rPr lang="nl-BE" sz="2400" b="1" dirty="0">
                <a:ea typeface="+mn-lt"/>
                <a:cs typeface="+mn-lt"/>
              </a:rPr>
              <a:t>Geothermie</a:t>
            </a:r>
            <a:br>
              <a:rPr lang="nl-BE" sz="2400" b="1" dirty="0">
                <a:ea typeface="+mn-lt"/>
                <a:cs typeface="+mn-lt"/>
              </a:rPr>
            </a:br>
            <a:r>
              <a:rPr lang="nl-BE" sz="2400" dirty="0">
                <a:ea typeface="+mn-lt"/>
                <a:cs typeface="+mn-lt"/>
              </a:rPr>
              <a:t>→ Lage drukken en temperaturen in België </a:t>
            </a:r>
          </a:p>
          <a:p>
            <a:pPr>
              <a:lnSpc>
                <a:spcPct val="120000"/>
              </a:lnSpc>
            </a:pPr>
            <a:endParaRPr lang="en-US" sz="2400" dirty="0">
              <a:ea typeface="+mn-lt"/>
              <a:cs typeface="+mn-lt"/>
            </a:endParaRPr>
          </a:p>
          <a:p>
            <a:pPr algn="ctr">
              <a:lnSpc>
                <a:spcPct val="120000"/>
              </a:lnSpc>
            </a:pPr>
            <a:endParaRPr lang="en-US" sz="3600" b="1" dirty="0">
              <a:cs typeface="Arial"/>
            </a:endParaRPr>
          </a:p>
          <a:p>
            <a:pPr algn="ctr">
              <a:lnSpc>
                <a:spcPct val="120000"/>
              </a:lnSpc>
            </a:pPr>
            <a:endParaRPr lang="en-US" sz="3600" b="1" dirty="0">
              <a:cs typeface="Arial"/>
            </a:endParaRPr>
          </a:p>
        </p:txBody>
      </p:sp>
      <p:sp>
        <p:nvSpPr>
          <p:cNvPr id="25" name="TextBox 24">
            <a:extLst>
              <a:ext uri="{FF2B5EF4-FFF2-40B4-BE49-F238E27FC236}">
                <a16:creationId xmlns:a16="http://schemas.microsoft.com/office/drawing/2014/main" id="{4F6BA5AF-C819-4C72-8AE8-8240E1711448}"/>
              </a:ext>
            </a:extLst>
          </p:cNvPr>
          <p:cNvSpPr txBox="1"/>
          <p:nvPr/>
        </p:nvSpPr>
        <p:spPr>
          <a:xfrm>
            <a:off x="11522758" y="1025321"/>
            <a:ext cx="5362955" cy="7196265"/>
          </a:xfrm>
          <a:prstGeom prst="rect">
            <a:avLst/>
          </a:prstGeom>
          <a:noFill/>
        </p:spPr>
        <p:txBody>
          <a:bodyPr wrap="square" lIns="91440" tIns="45720" rIns="91440" bIns="45720" rtlCol="0" anchor="t">
            <a:spAutoFit/>
          </a:bodyPr>
          <a:lstStyle/>
          <a:p>
            <a:pPr>
              <a:lnSpc>
                <a:spcPct val="120000"/>
              </a:lnSpc>
            </a:pPr>
            <a:r>
              <a:rPr lang="nl-BE" sz="2800" u="sng" dirty="0">
                <a:solidFill>
                  <a:schemeClr val="accent1"/>
                </a:solidFill>
              </a:rPr>
              <a:t>Elektrische stoomgeneratie</a:t>
            </a:r>
            <a:endParaRPr lang="nl-BE" sz="2800" u="sng" dirty="0">
              <a:solidFill>
                <a:schemeClr val="accent1"/>
              </a:solidFill>
              <a:cs typeface="Arial"/>
            </a:endParaRPr>
          </a:p>
          <a:p>
            <a:pPr marL="342900" indent="-342900">
              <a:lnSpc>
                <a:spcPct val="120000"/>
              </a:lnSpc>
              <a:buFont typeface="Arial,Sans-Serif"/>
              <a:buChar char="•"/>
            </a:pPr>
            <a:endParaRPr lang="en-US" sz="2400" dirty="0">
              <a:ea typeface="+mn-lt"/>
              <a:cs typeface="+mn-lt"/>
            </a:endParaRPr>
          </a:p>
          <a:p>
            <a:pPr marL="342900" indent="-342900">
              <a:lnSpc>
                <a:spcPct val="120000"/>
              </a:lnSpc>
              <a:buFont typeface="Arial,Sans-Serif"/>
              <a:buChar char="•"/>
            </a:pPr>
            <a:r>
              <a:rPr lang="nl-BE" sz="2400" b="1" dirty="0">
                <a:ea typeface="+mn-lt"/>
                <a:cs typeface="+mn-lt"/>
              </a:rPr>
              <a:t>Elektrische Stoomketels</a:t>
            </a:r>
            <a:br>
              <a:rPr lang="nl-BE" sz="2400" b="1" dirty="0">
                <a:ea typeface="+mn-lt"/>
                <a:cs typeface="+mn-lt"/>
              </a:rPr>
            </a:br>
            <a:r>
              <a:rPr lang="nl-BE" sz="2400" dirty="0">
                <a:ea typeface="+mn-lt"/>
                <a:cs typeface="+mn-lt"/>
              </a:rPr>
              <a:t>→ Efficiënt, niet voor grote vermogens </a:t>
            </a:r>
          </a:p>
          <a:p>
            <a:pPr>
              <a:lnSpc>
                <a:spcPct val="120000"/>
              </a:lnSpc>
            </a:pPr>
            <a:endParaRPr lang="en-US" sz="2400" dirty="0">
              <a:ea typeface="+mn-lt"/>
              <a:cs typeface="+mn-lt"/>
            </a:endParaRPr>
          </a:p>
          <a:p>
            <a:pPr marL="342900" indent="-342900">
              <a:lnSpc>
                <a:spcPct val="120000"/>
              </a:lnSpc>
              <a:buFont typeface="Arial,Sans-Serif"/>
              <a:buChar char="•"/>
            </a:pPr>
            <a:r>
              <a:rPr lang="nl-BE" sz="2400" b="1" dirty="0">
                <a:ea typeface="+mn-lt"/>
                <a:cs typeface="+mn-lt"/>
              </a:rPr>
              <a:t>Hoge-temperatuur warmtepomp</a:t>
            </a:r>
            <a:br>
              <a:rPr lang="nl-BE" sz="2400" b="1" dirty="0">
                <a:ea typeface="+mn-lt"/>
                <a:cs typeface="+mn-lt"/>
              </a:rPr>
            </a:br>
            <a:r>
              <a:rPr lang="nl-BE" sz="2400" dirty="0">
                <a:ea typeface="+mn-lt"/>
                <a:cs typeface="+mn-lt"/>
              </a:rPr>
              <a:t>→ Lage temperaturen, drukken en capaciteit, Technologie in ontwikkeling</a:t>
            </a:r>
            <a:endParaRPr lang="en-US" sz="2400" dirty="0">
              <a:ea typeface="+mn-lt"/>
              <a:cs typeface="+mn-lt"/>
            </a:endParaRPr>
          </a:p>
          <a:p>
            <a:pPr>
              <a:lnSpc>
                <a:spcPct val="120000"/>
              </a:lnSpc>
            </a:pPr>
            <a:endParaRPr lang="en-US" sz="2400" b="1" dirty="0">
              <a:ea typeface="+mn-lt"/>
              <a:cs typeface="+mn-lt"/>
            </a:endParaRPr>
          </a:p>
          <a:p>
            <a:pPr marL="342900" indent="-342900">
              <a:lnSpc>
                <a:spcPct val="120000"/>
              </a:lnSpc>
              <a:buFont typeface="Arial,Sans-Serif"/>
              <a:buChar char="•"/>
            </a:pPr>
            <a:r>
              <a:rPr lang="nl-BE" sz="2400" b="1" dirty="0">
                <a:ea typeface="+mn-lt"/>
                <a:cs typeface="+mn-lt"/>
              </a:rPr>
              <a:t>Warmte-omvormer</a:t>
            </a:r>
            <a:br>
              <a:rPr lang="nl-BE" sz="2400" b="1" dirty="0">
                <a:ea typeface="+mn-lt"/>
                <a:cs typeface="+mn-lt"/>
              </a:rPr>
            </a:br>
            <a:r>
              <a:rPr lang="nl-BE" sz="2400" dirty="0">
                <a:ea typeface="+mn-lt"/>
                <a:cs typeface="+mn-lt"/>
              </a:rPr>
              <a:t>→ Efficiënt, nood aan restwarmte</a:t>
            </a:r>
            <a:endParaRPr lang="en-US" sz="2400" dirty="0">
              <a:ea typeface="+mn-lt"/>
              <a:cs typeface="+mn-lt"/>
            </a:endParaRPr>
          </a:p>
          <a:p>
            <a:pPr algn="ctr">
              <a:lnSpc>
                <a:spcPct val="120000"/>
              </a:lnSpc>
            </a:pPr>
            <a:endParaRPr lang="en-US" sz="3600" b="1" dirty="0">
              <a:cs typeface="Arial"/>
            </a:endParaRPr>
          </a:p>
          <a:p>
            <a:pPr algn="ctr">
              <a:lnSpc>
                <a:spcPct val="120000"/>
              </a:lnSpc>
            </a:pPr>
            <a:endParaRPr lang="en-US" sz="3600" b="1" dirty="0">
              <a:cs typeface="Arial"/>
            </a:endParaRPr>
          </a:p>
        </p:txBody>
      </p:sp>
      <p:pic>
        <p:nvPicPr>
          <p:cNvPr id="1026" name="Picture 2" descr="Sun Clipart, Download Free Transparent PNG Format Clipart Images on Pngtree">
            <a:extLst>
              <a:ext uri="{FF2B5EF4-FFF2-40B4-BE49-F238E27FC236}">
                <a16:creationId xmlns:a16="http://schemas.microsoft.com/office/drawing/2014/main" id="{11F267AC-D4E9-45B4-935A-AAE2467C9E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7900" y="7155184"/>
            <a:ext cx="2147598" cy="214759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1F47FDB1-869C-45DD-B079-C27AD8BC9709}"/>
              </a:ext>
            </a:extLst>
          </p:cNvPr>
          <p:cNvCxnSpPr/>
          <p:nvPr/>
        </p:nvCxnSpPr>
        <p:spPr>
          <a:xfrm flipH="1">
            <a:off x="5597181" y="1688715"/>
            <a:ext cx="18656" cy="7519632"/>
          </a:xfrm>
          <a:prstGeom prst="line">
            <a:avLst/>
          </a:prstGeom>
          <a:ln w="127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D2E0304-C830-4E23-9BC6-768E96EA3610}"/>
              </a:ext>
            </a:extLst>
          </p:cNvPr>
          <p:cNvCxnSpPr/>
          <p:nvPr/>
        </p:nvCxnSpPr>
        <p:spPr>
          <a:xfrm flipH="1">
            <a:off x="11250775" y="1688715"/>
            <a:ext cx="18656" cy="7519632"/>
          </a:xfrm>
          <a:prstGeom prst="line">
            <a:avLst/>
          </a:prstGeom>
          <a:ln w="127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pic>
        <p:nvPicPr>
          <p:cNvPr id="14" name="Picture 4" descr="Techno-Economic Assessment &amp; Life Cycle Assessment Guidelines for CO2  Utilization">
            <a:extLst>
              <a:ext uri="{FF2B5EF4-FFF2-40B4-BE49-F238E27FC236}">
                <a16:creationId xmlns:a16="http://schemas.microsoft.com/office/drawing/2014/main" id="{4F54C60F-B195-4411-9CE9-192D8C18AE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1266" y="7578600"/>
            <a:ext cx="1867033" cy="167796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Geothermal energy for baseload power | by Denis Pombriant | Medium">
            <a:extLst>
              <a:ext uri="{FF2B5EF4-FFF2-40B4-BE49-F238E27FC236}">
                <a16:creationId xmlns:a16="http://schemas.microsoft.com/office/drawing/2014/main" id="{3F34881F-72C6-40D6-9A0D-1A1A7A70A6B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842986" y="7115109"/>
            <a:ext cx="2410790" cy="2410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40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3500" dirty="0"/>
              <a:t>Michel De Paepe</a:t>
            </a:r>
            <a:br>
              <a:rPr lang="en-GB" dirty="0"/>
            </a:br>
            <a:r>
              <a:rPr lang="en-GB" dirty="0"/>
              <a:t>Professor</a:t>
            </a:r>
            <a:br>
              <a:rPr lang="en-GB" dirty="0"/>
            </a:br>
            <a:br>
              <a:rPr lang="en-GB" dirty="0"/>
            </a:br>
            <a:r>
              <a:rPr lang="en-GB" cap="all" dirty="0"/>
              <a:t>Department of </a:t>
            </a:r>
            <a:r>
              <a:rPr lang="en-US" cap="all" dirty="0"/>
              <a:t>Electrical Energy, Metals, Mechanical Constructions &amp; Systems</a:t>
            </a:r>
            <a:br>
              <a:rPr lang="en-GB" cap="all" dirty="0"/>
            </a:br>
            <a:r>
              <a:rPr lang="en-GB" dirty="0"/>
              <a:t>Research group Sustainable Thermo-Fluid Energy Systems</a:t>
            </a:r>
            <a:br>
              <a:rPr lang="en-GB" dirty="0"/>
            </a:br>
            <a:br>
              <a:rPr lang="en-GB" dirty="0"/>
            </a:br>
            <a:br>
              <a:rPr lang="en-GB" dirty="0"/>
            </a:br>
            <a:r>
              <a:rPr lang="en-GB" dirty="0"/>
              <a:t>www.ugent.be</a:t>
            </a:r>
            <a:br>
              <a:rPr lang="en-GB" dirty="0"/>
            </a:br>
            <a:endParaRPr lang="en-GB" dirty="0"/>
          </a:p>
        </p:txBody>
      </p:sp>
      <p:sp>
        <p:nvSpPr>
          <p:cNvPr id="4" name="Tijdelijke aanduiding voor tekst 3"/>
          <p:cNvSpPr>
            <a:spLocks noGrp="1"/>
          </p:cNvSpPr>
          <p:nvPr>
            <p:ph type="body" sz="quarter" idx="10"/>
          </p:nvPr>
        </p:nvSpPr>
        <p:spPr>
          <a:xfrm>
            <a:off x="10973547" y="4794170"/>
            <a:ext cx="3288718" cy="1717969"/>
          </a:xfrm>
        </p:spPr>
        <p:txBody>
          <a:bodyPr/>
          <a:lstStyle/>
          <a:p>
            <a:r>
              <a:rPr lang="nl-NL" dirty="0" err="1"/>
              <a:t>Ghent</a:t>
            </a:r>
            <a:r>
              <a:rPr lang="nl-NL" dirty="0"/>
              <a:t> University</a:t>
            </a:r>
            <a:br>
              <a:rPr lang="nl-NL" dirty="0"/>
            </a:br>
            <a:r>
              <a:rPr lang="nl-NL" dirty="0"/>
              <a:t>@</a:t>
            </a:r>
            <a:r>
              <a:rPr lang="nl-NL" dirty="0" err="1"/>
              <a:t>ugent</a:t>
            </a:r>
            <a:br>
              <a:rPr lang="nl-NL" dirty="0"/>
            </a:br>
            <a:r>
              <a:rPr lang="nl-NL" dirty="0" err="1"/>
              <a:t>Ghent</a:t>
            </a:r>
            <a:r>
              <a:rPr lang="nl-NL" dirty="0"/>
              <a:t> University</a:t>
            </a:r>
          </a:p>
          <a:p>
            <a:endParaRPr lang="nl-NL" dirty="0"/>
          </a:p>
        </p:txBody>
      </p:sp>
      <p:pic>
        <p:nvPicPr>
          <p:cNvPr id="5"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9548" y="4859775"/>
            <a:ext cx="280417" cy="335281"/>
          </a:xfrm>
          <a:prstGeom prst="rect">
            <a:avLst/>
          </a:prstGeom>
        </p:spPr>
      </p:pic>
      <p:pic>
        <p:nvPicPr>
          <p:cNvPr id="6"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9548" y="5297445"/>
            <a:ext cx="280417" cy="356617"/>
          </a:xfrm>
          <a:prstGeom prst="rect">
            <a:avLst/>
          </a:prstGeom>
        </p:spPr>
      </p:pic>
      <p:pic>
        <p:nvPicPr>
          <p:cNvPr id="7"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9548" y="5801607"/>
            <a:ext cx="280417" cy="280417"/>
          </a:xfrm>
          <a:prstGeom prst="rect">
            <a:avLst/>
          </a:prstGeom>
        </p:spPr>
      </p:pic>
    </p:spTree>
    <p:extLst>
      <p:ext uri="{BB962C8B-B14F-4D97-AF65-F5344CB8AC3E}">
        <p14:creationId xmlns:p14="http://schemas.microsoft.com/office/powerpoint/2010/main" val="4119637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53EFC74-B5E9-43BB-B778-084D64C6B3C1}"/>
              </a:ext>
            </a:extLst>
          </p:cNvPr>
          <p:cNvSpPr>
            <a:spLocks noGrp="1"/>
          </p:cNvSpPr>
          <p:nvPr>
            <p:ph type="sldNum" sz="quarter" idx="12"/>
          </p:nvPr>
        </p:nvSpPr>
        <p:spPr/>
        <p:txBody>
          <a:bodyPr/>
          <a:lstStyle/>
          <a:p>
            <a:fld id="{7AE184E0-0BD4-4705-A12B-9B71DDE63301}" type="slidenum">
              <a:rPr lang="en-GB" noProof="0" smtClean="0"/>
              <a:t>22</a:t>
            </a:fld>
            <a:endParaRPr lang="en-GB" noProof="0" dirty="0"/>
          </a:p>
        </p:txBody>
      </p:sp>
      <p:sp>
        <p:nvSpPr>
          <p:cNvPr id="5" name="Title 4">
            <a:extLst>
              <a:ext uri="{FF2B5EF4-FFF2-40B4-BE49-F238E27FC236}">
                <a16:creationId xmlns:a16="http://schemas.microsoft.com/office/drawing/2014/main" id="{20AA4F71-8337-4BB7-9EBE-2E67D9197E35}"/>
              </a:ext>
            </a:extLst>
          </p:cNvPr>
          <p:cNvSpPr>
            <a:spLocks noGrp="1"/>
          </p:cNvSpPr>
          <p:nvPr>
            <p:ph type="title"/>
          </p:nvPr>
        </p:nvSpPr>
        <p:spPr/>
        <p:txBody>
          <a:bodyPr/>
          <a:lstStyle/>
          <a:p>
            <a:r>
              <a:rPr lang="en-US" dirty="0"/>
              <a:t>State of the art</a:t>
            </a:r>
            <a:endParaRPr lang="nl-BE" dirty="0"/>
          </a:p>
        </p:txBody>
      </p:sp>
      <p:pic>
        <p:nvPicPr>
          <p:cNvPr id="2" name="Picture 1">
            <a:extLst>
              <a:ext uri="{FF2B5EF4-FFF2-40B4-BE49-F238E27FC236}">
                <a16:creationId xmlns:a16="http://schemas.microsoft.com/office/drawing/2014/main" id="{F4B361C0-6B7F-4A17-B9D1-BD46402C426F}"/>
              </a:ext>
            </a:extLst>
          </p:cNvPr>
          <p:cNvPicPr>
            <a:picLocks noChangeAspect="1"/>
          </p:cNvPicPr>
          <p:nvPr/>
        </p:nvPicPr>
        <p:blipFill>
          <a:blip r:embed="rId3"/>
          <a:stretch>
            <a:fillRect/>
          </a:stretch>
        </p:blipFill>
        <p:spPr>
          <a:xfrm>
            <a:off x="834985" y="1645958"/>
            <a:ext cx="8380386" cy="6461682"/>
          </a:xfrm>
          <a:prstGeom prst="rect">
            <a:avLst/>
          </a:prstGeom>
        </p:spPr>
      </p:pic>
      <p:pic>
        <p:nvPicPr>
          <p:cNvPr id="3" name="Picture 2">
            <a:extLst>
              <a:ext uri="{FF2B5EF4-FFF2-40B4-BE49-F238E27FC236}">
                <a16:creationId xmlns:a16="http://schemas.microsoft.com/office/drawing/2014/main" id="{65E353EC-5544-471B-A234-11149DEAA1D4}"/>
              </a:ext>
            </a:extLst>
          </p:cNvPr>
          <p:cNvPicPr>
            <a:picLocks noChangeAspect="1"/>
          </p:cNvPicPr>
          <p:nvPr/>
        </p:nvPicPr>
        <p:blipFill>
          <a:blip r:embed="rId4"/>
          <a:stretch>
            <a:fillRect/>
          </a:stretch>
        </p:blipFill>
        <p:spPr>
          <a:xfrm>
            <a:off x="9215371" y="135595"/>
            <a:ext cx="7836131" cy="7971295"/>
          </a:xfrm>
          <a:prstGeom prst="rect">
            <a:avLst/>
          </a:prstGeom>
        </p:spPr>
      </p:pic>
    </p:spTree>
    <p:extLst>
      <p:ext uri="{BB962C8B-B14F-4D97-AF65-F5344CB8AC3E}">
        <p14:creationId xmlns:p14="http://schemas.microsoft.com/office/powerpoint/2010/main" val="40163874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8F5354B4-8AE8-4DF2-BC65-C7404D1C6E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0875" y="4836025"/>
            <a:ext cx="8391525" cy="47815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7AB10C2-BF22-4D16-B461-6C33BD73E630}"/>
              </a:ext>
            </a:extLst>
          </p:cNvPr>
          <p:cNvSpPr>
            <a:spLocks noGrp="1"/>
          </p:cNvSpPr>
          <p:nvPr>
            <p:ph type="title"/>
          </p:nvPr>
        </p:nvSpPr>
        <p:spPr/>
        <p:txBody>
          <a:bodyPr/>
          <a:lstStyle/>
          <a:p>
            <a:r>
              <a:rPr lang="en-US" dirty="0" err="1"/>
              <a:t>Afgasketel</a:t>
            </a:r>
            <a:r>
              <a:rPr lang="en-US" dirty="0"/>
              <a:t> - </a:t>
            </a:r>
            <a:r>
              <a:rPr lang="en-US" dirty="0" err="1"/>
              <a:t>restwarmterecuperatie</a:t>
            </a:r>
            <a:endParaRPr lang="nl-BE" dirty="0"/>
          </a:p>
        </p:txBody>
      </p:sp>
      <p:sp>
        <p:nvSpPr>
          <p:cNvPr id="4" name="Slide Number Placeholder 3">
            <a:extLst>
              <a:ext uri="{FF2B5EF4-FFF2-40B4-BE49-F238E27FC236}">
                <a16:creationId xmlns:a16="http://schemas.microsoft.com/office/drawing/2014/main" id="{BB614528-BD6C-4D41-AC9E-421705414D5A}"/>
              </a:ext>
            </a:extLst>
          </p:cNvPr>
          <p:cNvSpPr>
            <a:spLocks noGrp="1"/>
          </p:cNvSpPr>
          <p:nvPr>
            <p:ph type="sldNum" sz="quarter" idx="12"/>
          </p:nvPr>
        </p:nvSpPr>
        <p:spPr/>
        <p:txBody>
          <a:bodyPr/>
          <a:lstStyle/>
          <a:p>
            <a:fld id="{7AE184E0-0BD4-4705-A12B-9B71DDE63301}" type="slidenum">
              <a:rPr lang="en-GB" noProof="0" smtClean="0"/>
              <a:t>23</a:t>
            </a:fld>
            <a:endParaRPr lang="en-GB" noProof="0" dirty="0"/>
          </a:p>
        </p:txBody>
      </p:sp>
      <p:pic>
        <p:nvPicPr>
          <p:cNvPr id="2050" name="Picture 2" descr="Flammrohr-Rauchrohrkessel">
            <a:extLst>
              <a:ext uri="{FF2B5EF4-FFF2-40B4-BE49-F238E27FC236}">
                <a16:creationId xmlns:a16="http://schemas.microsoft.com/office/drawing/2014/main" id="{7C63F0E8-7522-4202-923A-FBF8104BA0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1015" y="1172315"/>
            <a:ext cx="4974937" cy="388502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C716C220-EFE5-4696-A980-8C4BF4E731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072" y="2661097"/>
            <a:ext cx="7006214" cy="5404794"/>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id="{1AC1BA60-523E-45D7-BA7A-07CD69218EF9}"/>
              </a:ext>
            </a:extLst>
          </p:cNvPr>
          <p:cNvSpPr>
            <a:spLocks noGrp="1"/>
          </p:cNvSpPr>
          <p:nvPr>
            <p:ph idx="1"/>
          </p:nvPr>
        </p:nvSpPr>
        <p:spPr>
          <a:xfrm>
            <a:off x="830118" y="1172315"/>
            <a:ext cx="8502138" cy="2977565"/>
          </a:xfrm>
        </p:spPr>
        <p:txBody>
          <a:bodyPr>
            <a:normAutofit/>
          </a:bodyPr>
          <a:lstStyle/>
          <a:p>
            <a:pPr marL="86400" indent="0">
              <a:buNone/>
            </a:pPr>
            <a:r>
              <a:rPr lang="en-US" sz="3600" dirty="0" err="1"/>
              <a:t>Restwarmte</a:t>
            </a:r>
            <a:r>
              <a:rPr lang="en-US" sz="3600" dirty="0"/>
              <a:t> om </a:t>
            </a:r>
            <a:r>
              <a:rPr lang="en-US" sz="3600" dirty="0" err="1"/>
              <a:t>stoom</a:t>
            </a:r>
            <a:r>
              <a:rPr lang="en-US" sz="3600" dirty="0"/>
              <a:t> </a:t>
            </a:r>
            <a:r>
              <a:rPr lang="en-US" sz="3600" dirty="0" err="1"/>
              <a:t>te</a:t>
            </a:r>
            <a:r>
              <a:rPr lang="en-US" sz="3600" dirty="0"/>
              <a:t> </a:t>
            </a:r>
            <a:r>
              <a:rPr lang="en-US" sz="3600" dirty="0" err="1"/>
              <a:t>produceren</a:t>
            </a:r>
            <a:endParaRPr lang="en-US" sz="3600" dirty="0"/>
          </a:p>
        </p:txBody>
      </p:sp>
    </p:spTree>
    <p:extLst>
      <p:ext uri="{BB962C8B-B14F-4D97-AF65-F5344CB8AC3E}">
        <p14:creationId xmlns:p14="http://schemas.microsoft.com/office/powerpoint/2010/main" val="3560854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8A5CC-C26D-4C68-91F5-5312DA3B89B7}"/>
              </a:ext>
            </a:extLst>
          </p:cNvPr>
          <p:cNvSpPr>
            <a:spLocks noGrp="1"/>
          </p:cNvSpPr>
          <p:nvPr>
            <p:ph type="title"/>
          </p:nvPr>
        </p:nvSpPr>
        <p:spPr/>
        <p:txBody>
          <a:bodyPr/>
          <a:lstStyle/>
          <a:p>
            <a:r>
              <a:rPr lang="en-US" dirty="0"/>
              <a:t>Rooster oven Ketel</a:t>
            </a:r>
            <a:endParaRPr lang="nl-BE" dirty="0"/>
          </a:p>
        </p:txBody>
      </p:sp>
      <p:sp>
        <p:nvSpPr>
          <p:cNvPr id="4" name="Slide Number Placeholder 3">
            <a:extLst>
              <a:ext uri="{FF2B5EF4-FFF2-40B4-BE49-F238E27FC236}">
                <a16:creationId xmlns:a16="http://schemas.microsoft.com/office/drawing/2014/main" id="{3948B3B3-75D3-4773-9DAC-8FCFF5CA7777}"/>
              </a:ext>
            </a:extLst>
          </p:cNvPr>
          <p:cNvSpPr>
            <a:spLocks noGrp="1"/>
          </p:cNvSpPr>
          <p:nvPr>
            <p:ph type="sldNum" sz="quarter" idx="12"/>
          </p:nvPr>
        </p:nvSpPr>
        <p:spPr/>
        <p:txBody>
          <a:bodyPr/>
          <a:lstStyle/>
          <a:p>
            <a:fld id="{7AE184E0-0BD4-4705-A12B-9B71DDE63301}" type="slidenum">
              <a:rPr lang="en-GB" noProof="0" smtClean="0"/>
              <a:t>24</a:t>
            </a:fld>
            <a:endParaRPr lang="en-GB" noProof="0" dirty="0"/>
          </a:p>
        </p:txBody>
      </p:sp>
      <p:pic>
        <p:nvPicPr>
          <p:cNvPr id="5" name="Content Placeholder 4">
            <a:extLst>
              <a:ext uri="{FF2B5EF4-FFF2-40B4-BE49-F238E27FC236}">
                <a16:creationId xmlns:a16="http://schemas.microsoft.com/office/drawing/2014/main" id="{8023184C-FE21-4479-971B-658F7E686369}"/>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2369512" y="1366327"/>
            <a:ext cx="11872960" cy="7020946"/>
          </a:xfrm>
          <a:prstGeom prst="rect">
            <a:avLst/>
          </a:prstGeom>
        </p:spPr>
      </p:pic>
    </p:spTree>
    <p:extLst>
      <p:ext uri="{BB962C8B-B14F-4D97-AF65-F5344CB8AC3E}">
        <p14:creationId xmlns:p14="http://schemas.microsoft.com/office/powerpoint/2010/main" val="10398956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9BE6-55D9-49B9-8BA7-FB4A6796C259}"/>
              </a:ext>
            </a:extLst>
          </p:cNvPr>
          <p:cNvSpPr>
            <a:spLocks noGrp="1"/>
          </p:cNvSpPr>
          <p:nvPr>
            <p:ph type="title"/>
          </p:nvPr>
        </p:nvSpPr>
        <p:spPr/>
        <p:txBody>
          <a:bodyPr/>
          <a:lstStyle/>
          <a:p>
            <a:r>
              <a:rPr lang="en-US" dirty="0" err="1"/>
              <a:t>Biobrandstoffen</a:t>
            </a:r>
            <a:r>
              <a:rPr lang="en-US" dirty="0"/>
              <a:t> </a:t>
            </a:r>
            <a:r>
              <a:rPr lang="en-US" dirty="0" err="1"/>
              <a:t>en</a:t>
            </a:r>
            <a:r>
              <a:rPr lang="en-US" dirty="0"/>
              <a:t> </a:t>
            </a:r>
            <a:r>
              <a:rPr lang="en-US" dirty="0" err="1"/>
              <a:t>Afval</a:t>
            </a:r>
            <a:endParaRPr lang="nl-BE" dirty="0"/>
          </a:p>
        </p:txBody>
      </p:sp>
      <p:sp>
        <p:nvSpPr>
          <p:cNvPr id="4" name="Slide Number Placeholder 3">
            <a:extLst>
              <a:ext uri="{FF2B5EF4-FFF2-40B4-BE49-F238E27FC236}">
                <a16:creationId xmlns:a16="http://schemas.microsoft.com/office/drawing/2014/main" id="{5FC4C25B-5F04-42F4-9271-68212812FFFD}"/>
              </a:ext>
            </a:extLst>
          </p:cNvPr>
          <p:cNvSpPr>
            <a:spLocks noGrp="1"/>
          </p:cNvSpPr>
          <p:nvPr>
            <p:ph type="sldNum" sz="quarter" idx="12"/>
          </p:nvPr>
        </p:nvSpPr>
        <p:spPr/>
        <p:txBody>
          <a:bodyPr/>
          <a:lstStyle/>
          <a:p>
            <a:fld id="{7AE184E0-0BD4-4705-A12B-9B71DDE63301}" type="slidenum">
              <a:rPr lang="en-GB" noProof="0" dirty="0" smtClean="0"/>
              <a:t>25</a:t>
            </a:fld>
            <a:endParaRPr lang="en-GB" noProof="0" dirty="0"/>
          </a:p>
        </p:txBody>
      </p:sp>
      <p:pic>
        <p:nvPicPr>
          <p:cNvPr id="5" name="Content Placeholder 4">
            <a:extLst>
              <a:ext uri="{FF2B5EF4-FFF2-40B4-BE49-F238E27FC236}">
                <a16:creationId xmlns:a16="http://schemas.microsoft.com/office/drawing/2014/main" id="{6BF38B6A-4C47-4604-A709-94E110337572}"/>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4328895" y="1421442"/>
            <a:ext cx="8043214" cy="7625576"/>
          </a:xfrm>
          <a:prstGeom prst="rect">
            <a:avLst/>
          </a:prstGeom>
        </p:spPr>
      </p:pic>
    </p:spTree>
    <p:extLst>
      <p:ext uri="{BB962C8B-B14F-4D97-AF65-F5344CB8AC3E}">
        <p14:creationId xmlns:p14="http://schemas.microsoft.com/office/powerpoint/2010/main" val="3074610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070D8-FB34-4C62-BA7B-30B6CA3AAE1B}"/>
              </a:ext>
            </a:extLst>
          </p:cNvPr>
          <p:cNvSpPr>
            <a:spLocks noGrp="1"/>
          </p:cNvSpPr>
          <p:nvPr>
            <p:ph type="title"/>
          </p:nvPr>
        </p:nvSpPr>
        <p:spPr/>
        <p:txBody>
          <a:bodyPr/>
          <a:lstStyle/>
          <a:p>
            <a:r>
              <a:rPr lang="en-US" dirty="0" err="1">
                <a:cs typeface="Arial"/>
              </a:rPr>
              <a:t>Brandstofgebruik</a:t>
            </a:r>
            <a:r>
              <a:rPr lang="en-US" dirty="0">
                <a:cs typeface="Arial"/>
              </a:rPr>
              <a:t> in </a:t>
            </a:r>
            <a:r>
              <a:rPr lang="en-US" dirty="0" err="1">
                <a:cs typeface="Arial"/>
              </a:rPr>
              <a:t>stoomketels</a:t>
            </a:r>
            <a:endParaRPr lang="en-US" dirty="0">
              <a:cs typeface="Arial"/>
            </a:endParaRPr>
          </a:p>
        </p:txBody>
      </p:sp>
      <p:sp>
        <p:nvSpPr>
          <p:cNvPr id="4" name="Slide Number Placeholder 3">
            <a:extLst>
              <a:ext uri="{FF2B5EF4-FFF2-40B4-BE49-F238E27FC236}">
                <a16:creationId xmlns:a16="http://schemas.microsoft.com/office/drawing/2014/main" id="{BF4FE207-7EA3-4838-ACFC-DF5A95ECD637}"/>
              </a:ext>
            </a:extLst>
          </p:cNvPr>
          <p:cNvSpPr>
            <a:spLocks noGrp="1"/>
          </p:cNvSpPr>
          <p:nvPr>
            <p:ph type="sldNum" sz="quarter" idx="12"/>
          </p:nvPr>
        </p:nvSpPr>
        <p:spPr/>
        <p:txBody>
          <a:bodyPr/>
          <a:lstStyle/>
          <a:p>
            <a:fld id="{7AE184E0-0BD4-4705-A12B-9B71DDE63301}" type="slidenum">
              <a:rPr lang="en-GB" noProof="0" smtClean="0"/>
              <a:t>3</a:t>
            </a:fld>
            <a:endParaRPr lang="en-GB" noProof="0" dirty="0"/>
          </a:p>
        </p:txBody>
      </p:sp>
      <p:pic>
        <p:nvPicPr>
          <p:cNvPr id="5" name="Content Placeholder 4">
            <a:extLst>
              <a:ext uri="{FF2B5EF4-FFF2-40B4-BE49-F238E27FC236}">
                <a16:creationId xmlns:a16="http://schemas.microsoft.com/office/drawing/2014/main" id="{386C2243-D9A2-4AB0-AB33-9E6DB6274473}"/>
              </a:ext>
            </a:extLst>
          </p:cNvPr>
          <p:cNvPicPr>
            <a:picLocks noGrp="1"/>
          </p:cNvPicPr>
          <p:nvPr>
            <p:ph idx="1"/>
          </p:nvPr>
        </p:nvPicPr>
        <p:blipFill rotWithShape="1">
          <a:blip r:embed="rId3">
            <a:extLst>
              <a:ext uri="{28A0092B-C50C-407E-A947-70E740481C1C}">
                <a14:useLocalDpi xmlns:a14="http://schemas.microsoft.com/office/drawing/2010/main" val="0"/>
              </a:ext>
            </a:extLst>
          </a:blip>
          <a:srcRect b="8735"/>
          <a:stretch/>
        </p:blipFill>
        <p:spPr bwMode="auto">
          <a:xfrm>
            <a:off x="2214267" y="1371192"/>
            <a:ext cx="10586945" cy="7577511"/>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AD7DDBFD-804A-4468-B10B-FBF52536770B}"/>
              </a:ext>
            </a:extLst>
          </p:cNvPr>
          <p:cNvGrpSpPr/>
          <p:nvPr/>
        </p:nvGrpSpPr>
        <p:grpSpPr>
          <a:xfrm>
            <a:off x="3472476" y="999718"/>
            <a:ext cx="13866199" cy="8556053"/>
            <a:chOff x="2185261" y="1197547"/>
            <a:chExt cx="13866199" cy="8556053"/>
          </a:xfrm>
        </p:grpSpPr>
        <p:sp>
          <p:nvSpPr>
            <p:cNvPr id="6" name="Oval 5">
              <a:extLst>
                <a:ext uri="{FF2B5EF4-FFF2-40B4-BE49-F238E27FC236}">
                  <a16:creationId xmlns:a16="http://schemas.microsoft.com/office/drawing/2014/main" id="{92F090B9-90CA-44D2-93DE-4A521A534390}"/>
                </a:ext>
              </a:extLst>
            </p:cNvPr>
            <p:cNvSpPr/>
            <p:nvPr/>
          </p:nvSpPr>
          <p:spPr>
            <a:xfrm>
              <a:off x="2185261" y="4081221"/>
              <a:ext cx="5517397" cy="567237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Picture 8">
              <a:extLst>
                <a:ext uri="{FF2B5EF4-FFF2-40B4-BE49-F238E27FC236}">
                  <a16:creationId xmlns:a16="http://schemas.microsoft.com/office/drawing/2014/main" id="{3CEF2A1B-5FDD-4014-9875-D8E3392D25E9}"/>
                </a:ext>
              </a:extLst>
            </p:cNvPr>
            <p:cNvPicPr>
              <a:picLocks noChangeAspect="1"/>
            </p:cNvPicPr>
            <p:nvPr/>
          </p:nvPicPr>
          <p:blipFill>
            <a:blip r:embed="rId4"/>
            <a:stretch>
              <a:fillRect/>
            </a:stretch>
          </p:blipFill>
          <p:spPr>
            <a:xfrm>
              <a:off x="12089060" y="1197547"/>
              <a:ext cx="3962400" cy="3962400"/>
            </a:xfrm>
            <a:prstGeom prst="rect">
              <a:avLst/>
            </a:prstGeom>
          </p:spPr>
        </p:pic>
        <p:cxnSp>
          <p:nvCxnSpPr>
            <p:cNvPr id="13" name="Connector: Curved 12">
              <a:extLst>
                <a:ext uri="{FF2B5EF4-FFF2-40B4-BE49-F238E27FC236}">
                  <a16:creationId xmlns:a16="http://schemas.microsoft.com/office/drawing/2014/main" id="{9DDB7768-F5BD-408A-8148-A4D5B0773573}"/>
                </a:ext>
              </a:extLst>
            </p:cNvPr>
            <p:cNvCxnSpPr>
              <a:cxnSpLocks/>
            </p:cNvCxnSpPr>
            <p:nvPr/>
          </p:nvCxnSpPr>
          <p:spPr>
            <a:xfrm rot="10800000" flipV="1">
              <a:off x="7421218" y="3797084"/>
              <a:ext cx="4667845" cy="1848342"/>
            </a:xfrm>
            <a:prstGeom prst="curvedConnector3">
              <a:avLst>
                <a:gd name="adj1" fmla="val 50000"/>
              </a:avLst>
            </a:prstGeom>
            <a:ln w="5715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8374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FD04-2889-48C1-A25A-FEBDC5FFFA53}"/>
              </a:ext>
            </a:extLst>
          </p:cNvPr>
          <p:cNvSpPr>
            <a:spLocks noGrp="1"/>
          </p:cNvSpPr>
          <p:nvPr>
            <p:ph type="title"/>
          </p:nvPr>
        </p:nvSpPr>
        <p:spPr/>
        <p:txBody>
          <a:bodyPr/>
          <a:lstStyle/>
          <a:p>
            <a:r>
              <a:rPr lang="nl-BE" dirty="0"/>
              <a:t>Alternatieven</a:t>
            </a:r>
          </a:p>
        </p:txBody>
      </p:sp>
      <p:sp>
        <p:nvSpPr>
          <p:cNvPr id="4" name="Slide Number Placeholder 3">
            <a:extLst>
              <a:ext uri="{FF2B5EF4-FFF2-40B4-BE49-F238E27FC236}">
                <a16:creationId xmlns:a16="http://schemas.microsoft.com/office/drawing/2014/main" id="{E6E19C1E-46EC-4D4B-B4CE-1B33CB294512}"/>
              </a:ext>
            </a:extLst>
          </p:cNvPr>
          <p:cNvSpPr>
            <a:spLocks noGrp="1"/>
          </p:cNvSpPr>
          <p:nvPr>
            <p:ph type="sldNum" sz="quarter" idx="12"/>
          </p:nvPr>
        </p:nvSpPr>
        <p:spPr/>
        <p:txBody>
          <a:bodyPr/>
          <a:lstStyle/>
          <a:p>
            <a:fld id="{7AE184E0-0BD4-4705-A12B-9B71DDE63301}" type="slidenum">
              <a:rPr lang="en-GB" noProof="0" smtClean="0"/>
              <a:t>4</a:t>
            </a:fld>
            <a:endParaRPr lang="en-GB" noProof="0" dirty="0"/>
          </a:p>
        </p:txBody>
      </p:sp>
      <p:sp>
        <p:nvSpPr>
          <p:cNvPr id="13" name="TextBox 12">
            <a:extLst>
              <a:ext uri="{FF2B5EF4-FFF2-40B4-BE49-F238E27FC236}">
                <a16:creationId xmlns:a16="http://schemas.microsoft.com/office/drawing/2014/main" id="{B7607F3B-9962-493E-9AD8-5A83249F4569}"/>
              </a:ext>
            </a:extLst>
          </p:cNvPr>
          <p:cNvSpPr txBox="1"/>
          <p:nvPr/>
        </p:nvSpPr>
        <p:spPr>
          <a:xfrm>
            <a:off x="748108" y="999718"/>
            <a:ext cx="4858401" cy="4758675"/>
          </a:xfrm>
          <a:prstGeom prst="rect">
            <a:avLst/>
          </a:prstGeom>
          <a:noFill/>
        </p:spPr>
        <p:txBody>
          <a:bodyPr wrap="square" lIns="91440" tIns="45720" rIns="91440" bIns="45720" rtlCol="0" anchor="t">
            <a:spAutoFit/>
          </a:bodyPr>
          <a:lstStyle/>
          <a:p>
            <a:pPr>
              <a:lnSpc>
                <a:spcPct val="120000"/>
              </a:lnSpc>
            </a:pPr>
            <a:r>
              <a:rPr lang="nl-BE" sz="2800" b="1" u="sng" dirty="0"/>
              <a:t>Alternatieve Brandstoffen</a:t>
            </a:r>
            <a:endParaRPr lang="nl-BE" sz="2800" b="1" u="sng" dirty="0">
              <a:cs typeface="Arial"/>
            </a:endParaRPr>
          </a:p>
          <a:p>
            <a:pPr marL="342900" indent="-342900">
              <a:lnSpc>
                <a:spcPct val="120000"/>
              </a:lnSpc>
              <a:buFont typeface="Arial,Sans-Serif"/>
              <a:buChar char="•"/>
            </a:pPr>
            <a:endParaRPr lang="en-US" sz="2400" dirty="0">
              <a:ea typeface="+mn-lt"/>
              <a:cs typeface="+mn-lt"/>
            </a:endParaRPr>
          </a:p>
          <a:p>
            <a:pPr marL="342900" indent="-342900">
              <a:lnSpc>
                <a:spcPct val="120000"/>
              </a:lnSpc>
              <a:buFont typeface="Arial,Sans-Serif"/>
              <a:buChar char="•"/>
            </a:pPr>
            <a:r>
              <a:rPr lang="nl-BE" sz="2400" b="1" dirty="0">
                <a:ea typeface="+mn-lt"/>
                <a:cs typeface="+mn-lt"/>
              </a:rPr>
              <a:t>Afgas/ restwarmte</a:t>
            </a:r>
            <a:br>
              <a:rPr lang="nl-BE" sz="2400" dirty="0">
                <a:ea typeface="+mn-lt"/>
                <a:cs typeface="+mn-lt"/>
              </a:rPr>
            </a:br>
            <a:endParaRPr lang="nl-BE" sz="2400" dirty="0">
              <a:ea typeface="+mn-lt"/>
              <a:cs typeface="+mn-lt"/>
            </a:endParaRPr>
          </a:p>
          <a:p>
            <a:pPr marL="342900" indent="-342900">
              <a:lnSpc>
                <a:spcPct val="120000"/>
              </a:lnSpc>
              <a:buFont typeface="Arial,Sans-Serif"/>
              <a:buChar char="•"/>
            </a:pPr>
            <a:r>
              <a:rPr lang="nl-BE" sz="2400" b="1" dirty="0">
                <a:ea typeface="+mn-lt"/>
                <a:cs typeface="+mn-lt"/>
              </a:rPr>
              <a:t>Biobrandstoffen &amp; afval</a:t>
            </a:r>
            <a:br>
              <a:rPr lang="nl-BE" sz="2400" b="1" dirty="0">
                <a:ea typeface="+mn-lt"/>
                <a:cs typeface="+mn-lt"/>
              </a:rPr>
            </a:br>
            <a:endParaRPr lang="nl-BE" sz="2400" dirty="0">
              <a:ea typeface="+mn-lt"/>
              <a:cs typeface="+mn-lt"/>
            </a:endParaRPr>
          </a:p>
          <a:p>
            <a:pPr marL="342900" indent="-342900">
              <a:lnSpc>
                <a:spcPct val="120000"/>
              </a:lnSpc>
              <a:buFont typeface="Arial,Sans-Serif"/>
              <a:buChar char="•"/>
            </a:pPr>
            <a:r>
              <a:rPr lang="nl-BE" sz="2400" b="1" dirty="0">
                <a:ea typeface="+mn-lt"/>
                <a:cs typeface="+mn-lt"/>
              </a:rPr>
              <a:t>E-fuels &amp; CCU</a:t>
            </a:r>
            <a:br>
              <a:rPr lang="nl-BE" sz="2400" b="1" dirty="0">
                <a:ea typeface="+mn-lt"/>
                <a:cs typeface="+mn-lt"/>
              </a:rPr>
            </a:br>
            <a:endParaRPr lang="nl-BE" sz="2400" dirty="0">
              <a:ea typeface="+mn-lt"/>
              <a:cs typeface="+mn-lt"/>
            </a:endParaRPr>
          </a:p>
          <a:p>
            <a:pPr marL="342900" indent="-342900">
              <a:lnSpc>
                <a:spcPct val="120000"/>
              </a:lnSpc>
              <a:buFont typeface="Arial,Sans-Serif"/>
              <a:buChar char="•"/>
            </a:pPr>
            <a:endParaRPr lang="en-US" sz="2400" dirty="0">
              <a:cs typeface="Arial"/>
            </a:endParaRPr>
          </a:p>
          <a:p>
            <a:pPr algn="ctr">
              <a:lnSpc>
                <a:spcPct val="120000"/>
              </a:lnSpc>
            </a:pPr>
            <a:endParaRPr lang="en-US" sz="3600" b="1" dirty="0">
              <a:cs typeface="Arial"/>
            </a:endParaRPr>
          </a:p>
        </p:txBody>
      </p:sp>
      <p:pic>
        <p:nvPicPr>
          <p:cNvPr id="20" name="Picture 19">
            <a:extLst>
              <a:ext uri="{FF2B5EF4-FFF2-40B4-BE49-F238E27FC236}">
                <a16:creationId xmlns:a16="http://schemas.microsoft.com/office/drawing/2014/main" id="{E12A462D-942D-4DA0-9129-F330DE0388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5111" y="7512299"/>
            <a:ext cx="1640656" cy="1616410"/>
          </a:xfrm>
          <a:prstGeom prst="rect">
            <a:avLst/>
          </a:prstGeom>
        </p:spPr>
      </p:pic>
      <p:pic>
        <p:nvPicPr>
          <p:cNvPr id="7" name="Picture 6">
            <a:extLst>
              <a:ext uri="{FF2B5EF4-FFF2-40B4-BE49-F238E27FC236}">
                <a16:creationId xmlns:a16="http://schemas.microsoft.com/office/drawing/2014/main" id="{C63DC3BD-9A0A-415B-80FC-8918627F5807}"/>
              </a:ext>
            </a:extLst>
          </p:cNvPr>
          <p:cNvPicPr>
            <a:picLocks noChangeAspect="1"/>
          </p:cNvPicPr>
          <p:nvPr/>
        </p:nvPicPr>
        <p:blipFill>
          <a:blip r:embed="rId4"/>
          <a:stretch>
            <a:fillRect/>
          </a:stretch>
        </p:blipFill>
        <p:spPr>
          <a:xfrm>
            <a:off x="826057" y="7369239"/>
            <a:ext cx="1438275" cy="2000250"/>
          </a:xfrm>
          <a:prstGeom prst="rect">
            <a:avLst/>
          </a:prstGeom>
        </p:spPr>
      </p:pic>
      <p:sp>
        <p:nvSpPr>
          <p:cNvPr id="18" name="TextBox 17">
            <a:extLst>
              <a:ext uri="{FF2B5EF4-FFF2-40B4-BE49-F238E27FC236}">
                <a16:creationId xmlns:a16="http://schemas.microsoft.com/office/drawing/2014/main" id="{A3650DE0-65C1-40DD-B50A-7255F7774DE9}"/>
              </a:ext>
            </a:extLst>
          </p:cNvPr>
          <p:cNvSpPr txBox="1"/>
          <p:nvPr/>
        </p:nvSpPr>
        <p:spPr>
          <a:xfrm>
            <a:off x="5883899" y="1025321"/>
            <a:ext cx="5269890" cy="4537076"/>
          </a:xfrm>
          <a:prstGeom prst="rect">
            <a:avLst/>
          </a:prstGeom>
          <a:noFill/>
        </p:spPr>
        <p:txBody>
          <a:bodyPr wrap="square" lIns="91440" tIns="45720" rIns="91440" bIns="45720" rtlCol="0" anchor="t">
            <a:spAutoFit/>
          </a:bodyPr>
          <a:lstStyle/>
          <a:p>
            <a:pPr>
              <a:lnSpc>
                <a:spcPct val="120000"/>
              </a:lnSpc>
            </a:pPr>
            <a:r>
              <a:rPr lang="nl-BE" sz="2800" b="1" u="sng" dirty="0"/>
              <a:t>Alternatieve Energiebronnen</a:t>
            </a:r>
            <a:endParaRPr lang="nl-BE" sz="2800" b="1" u="sng" dirty="0">
              <a:cs typeface="Arial"/>
            </a:endParaRPr>
          </a:p>
          <a:p>
            <a:pPr marL="342900" indent="-342900">
              <a:lnSpc>
                <a:spcPct val="120000"/>
              </a:lnSpc>
              <a:buFont typeface="Arial,Sans-Serif"/>
              <a:buChar char="•"/>
            </a:pPr>
            <a:endParaRPr lang="en-US" sz="2400" dirty="0">
              <a:ea typeface="+mn-lt"/>
              <a:cs typeface="+mn-lt"/>
            </a:endParaRPr>
          </a:p>
          <a:p>
            <a:pPr marL="342900" indent="-342900">
              <a:lnSpc>
                <a:spcPct val="120000"/>
              </a:lnSpc>
              <a:buFont typeface="Arial,Sans-Serif"/>
              <a:buChar char="•"/>
            </a:pPr>
            <a:r>
              <a:rPr lang="nl-BE" sz="2400" b="1" dirty="0">
                <a:ea typeface="+mn-lt"/>
                <a:cs typeface="+mn-lt"/>
              </a:rPr>
              <a:t>Zonne-energie</a:t>
            </a:r>
            <a:br>
              <a:rPr lang="nl-BE" sz="2400" b="1" dirty="0">
                <a:ea typeface="+mn-lt"/>
                <a:cs typeface="+mn-lt"/>
              </a:rPr>
            </a:br>
            <a:endParaRPr lang="en-US" sz="2400" dirty="0">
              <a:ea typeface="+mn-lt"/>
              <a:cs typeface="+mn-lt"/>
            </a:endParaRPr>
          </a:p>
          <a:p>
            <a:pPr marL="342900" indent="-342900">
              <a:lnSpc>
                <a:spcPct val="120000"/>
              </a:lnSpc>
              <a:buFont typeface="Arial,Sans-Serif"/>
              <a:buChar char="•"/>
            </a:pPr>
            <a:r>
              <a:rPr lang="nl-BE" sz="2400" b="1" dirty="0">
                <a:ea typeface="+mn-lt"/>
                <a:cs typeface="+mn-lt"/>
              </a:rPr>
              <a:t>Geothermie</a:t>
            </a:r>
            <a:br>
              <a:rPr lang="nl-BE" sz="2400" b="1" dirty="0">
                <a:ea typeface="+mn-lt"/>
                <a:cs typeface="+mn-lt"/>
              </a:rPr>
            </a:br>
            <a:endParaRPr lang="nl-BE" sz="2400" dirty="0">
              <a:ea typeface="+mn-lt"/>
              <a:cs typeface="+mn-lt"/>
            </a:endParaRPr>
          </a:p>
          <a:p>
            <a:pPr>
              <a:lnSpc>
                <a:spcPct val="120000"/>
              </a:lnSpc>
            </a:pPr>
            <a:endParaRPr lang="en-US" sz="2400" dirty="0">
              <a:ea typeface="+mn-lt"/>
              <a:cs typeface="+mn-lt"/>
            </a:endParaRPr>
          </a:p>
          <a:p>
            <a:pPr algn="ctr">
              <a:lnSpc>
                <a:spcPct val="120000"/>
              </a:lnSpc>
            </a:pPr>
            <a:endParaRPr lang="en-US" sz="3600" b="1" dirty="0">
              <a:cs typeface="Arial"/>
            </a:endParaRPr>
          </a:p>
          <a:p>
            <a:pPr algn="ctr">
              <a:lnSpc>
                <a:spcPct val="120000"/>
              </a:lnSpc>
            </a:pPr>
            <a:endParaRPr lang="en-US" sz="3600" b="1" dirty="0">
              <a:cs typeface="Arial"/>
            </a:endParaRPr>
          </a:p>
        </p:txBody>
      </p:sp>
      <p:sp>
        <p:nvSpPr>
          <p:cNvPr id="25" name="TextBox 24">
            <a:extLst>
              <a:ext uri="{FF2B5EF4-FFF2-40B4-BE49-F238E27FC236}">
                <a16:creationId xmlns:a16="http://schemas.microsoft.com/office/drawing/2014/main" id="{4F6BA5AF-C819-4C72-8AE8-8240E1711448}"/>
              </a:ext>
            </a:extLst>
          </p:cNvPr>
          <p:cNvSpPr txBox="1"/>
          <p:nvPr/>
        </p:nvSpPr>
        <p:spPr>
          <a:xfrm>
            <a:off x="11522758" y="1025321"/>
            <a:ext cx="5362955" cy="4537076"/>
          </a:xfrm>
          <a:prstGeom prst="rect">
            <a:avLst/>
          </a:prstGeom>
          <a:noFill/>
        </p:spPr>
        <p:txBody>
          <a:bodyPr wrap="square" lIns="91440" tIns="45720" rIns="91440" bIns="45720" rtlCol="0" anchor="t">
            <a:spAutoFit/>
          </a:bodyPr>
          <a:lstStyle/>
          <a:p>
            <a:pPr>
              <a:lnSpc>
                <a:spcPct val="120000"/>
              </a:lnSpc>
            </a:pPr>
            <a:r>
              <a:rPr lang="nl-BE" sz="2800" b="1" u="sng" dirty="0"/>
              <a:t>Elektrische stoomgeneratie</a:t>
            </a:r>
            <a:endParaRPr lang="nl-BE" sz="2800" b="1" u="sng" dirty="0">
              <a:cs typeface="Arial"/>
            </a:endParaRPr>
          </a:p>
          <a:p>
            <a:pPr marL="342900" indent="-342900">
              <a:lnSpc>
                <a:spcPct val="120000"/>
              </a:lnSpc>
              <a:buFont typeface="Arial,Sans-Serif"/>
              <a:buChar char="•"/>
            </a:pPr>
            <a:endParaRPr lang="en-US" sz="2400" dirty="0">
              <a:ea typeface="+mn-lt"/>
              <a:cs typeface="+mn-lt"/>
            </a:endParaRPr>
          </a:p>
          <a:p>
            <a:pPr marL="342900" indent="-342900">
              <a:lnSpc>
                <a:spcPct val="120000"/>
              </a:lnSpc>
              <a:buFont typeface="Arial,Sans-Serif"/>
              <a:buChar char="•"/>
            </a:pPr>
            <a:r>
              <a:rPr lang="nl-BE" sz="2400" b="1" dirty="0">
                <a:ea typeface="+mn-lt"/>
                <a:cs typeface="+mn-lt"/>
              </a:rPr>
              <a:t>Elektrische Stoomketels</a:t>
            </a:r>
            <a:br>
              <a:rPr lang="nl-BE" sz="2400" b="1" dirty="0">
                <a:ea typeface="+mn-lt"/>
                <a:cs typeface="+mn-lt"/>
              </a:rPr>
            </a:br>
            <a:endParaRPr lang="nl-BE" sz="2400" dirty="0">
              <a:ea typeface="+mn-lt"/>
              <a:cs typeface="+mn-lt"/>
            </a:endParaRPr>
          </a:p>
          <a:p>
            <a:pPr>
              <a:lnSpc>
                <a:spcPct val="120000"/>
              </a:lnSpc>
            </a:pPr>
            <a:endParaRPr lang="en-US" sz="2400" dirty="0">
              <a:ea typeface="+mn-lt"/>
              <a:cs typeface="+mn-lt"/>
            </a:endParaRPr>
          </a:p>
          <a:p>
            <a:pPr marL="342900" indent="-342900">
              <a:lnSpc>
                <a:spcPct val="120000"/>
              </a:lnSpc>
              <a:buFont typeface="Arial,Sans-Serif"/>
              <a:buChar char="•"/>
            </a:pPr>
            <a:r>
              <a:rPr lang="nl-BE" sz="2400" b="1" dirty="0">
                <a:ea typeface="+mn-lt"/>
                <a:cs typeface="+mn-lt"/>
              </a:rPr>
              <a:t>Hoge-temperatuur warmtepomp</a:t>
            </a:r>
            <a:br>
              <a:rPr lang="nl-BE" sz="2400" b="1" dirty="0">
                <a:ea typeface="+mn-lt"/>
                <a:cs typeface="+mn-lt"/>
              </a:rPr>
            </a:br>
            <a:r>
              <a:rPr lang="en-US" sz="2400" b="1" dirty="0">
                <a:ea typeface="+mn-lt"/>
                <a:cs typeface="+mn-lt"/>
              </a:rPr>
              <a:t>+ </a:t>
            </a:r>
            <a:r>
              <a:rPr lang="nl-BE" sz="2400" b="1" dirty="0">
                <a:ea typeface="+mn-lt"/>
                <a:cs typeface="+mn-lt"/>
              </a:rPr>
              <a:t>Warmte-omvormer</a:t>
            </a:r>
            <a:br>
              <a:rPr lang="nl-BE" sz="2400" b="1" dirty="0">
                <a:ea typeface="+mn-lt"/>
                <a:cs typeface="+mn-lt"/>
              </a:rPr>
            </a:br>
            <a:endParaRPr lang="en-US" sz="3600" b="1" dirty="0">
              <a:cs typeface="Arial"/>
            </a:endParaRPr>
          </a:p>
          <a:p>
            <a:pPr algn="ctr">
              <a:lnSpc>
                <a:spcPct val="120000"/>
              </a:lnSpc>
            </a:pPr>
            <a:endParaRPr lang="en-US" sz="3600" b="1" dirty="0">
              <a:cs typeface="Arial"/>
            </a:endParaRPr>
          </a:p>
        </p:txBody>
      </p:sp>
      <p:pic>
        <p:nvPicPr>
          <p:cNvPr id="1026" name="Picture 2" descr="Sun Clipart, Download Free Transparent PNG Format Clipart Images on Pngtree">
            <a:extLst>
              <a:ext uri="{FF2B5EF4-FFF2-40B4-BE49-F238E27FC236}">
                <a16:creationId xmlns:a16="http://schemas.microsoft.com/office/drawing/2014/main" id="{11F267AC-D4E9-45B4-935A-AAE2467C9E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7900" y="7155184"/>
            <a:ext cx="2147598" cy="214759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1F47FDB1-869C-45DD-B079-C27AD8BC9709}"/>
              </a:ext>
            </a:extLst>
          </p:cNvPr>
          <p:cNvCxnSpPr/>
          <p:nvPr/>
        </p:nvCxnSpPr>
        <p:spPr>
          <a:xfrm flipH="1">
            <a:off x="5597181" y="1688715"/>
            <a:ext cx="18656" cy="7519632"/>
          </a:xfrm>
          <a:prstGeom prst="line">
            <a:avLst/>
          </a:prstGeom>
          <a:ln w="127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D2E0304-C830-4E23-9BC6-768E96EA3610}"/>
              </a:ext>
            </a:extLst>
          </p:cNvPr>
          <p:cNvCxnSpPr/>
          <p:nvPr/>
        </p:nvCxnSpPr>
        <p:spPr>
          <a:xfrm flipH="1">
            <a:off x="11250775" y="1688715"/>
            <a:ext cx="18656" cy="7519632"/>
          </a:xfrm>
          <a:prstGeom prst="line">
            <a:avLst/>
          </a:prstGeom>
          <a:ln w="12700">
            <a:solidFill>
              <a:schemeClr val="tx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pic>
        <p:nvPicPr>
          <p:cNvPr id="3" name="Picture 2" descr="Geothermal energy for baseload power | by Denis Pombriant | Medium">
            <a:extLst>
              <a:ext uri="{FF2B5EF4-FFF2-40B4-BE49-F238E27FC236}">
                <a16:creationId xmlns:a16="http://schemas.microsoft.com/office/drawing/2014/main" id="{C8C1AC4A-45C6-47DB-B57A-70F4AFEC25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600023" y="5933412"/>
            <a:ext cx="3369370" cy="33693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echno-Economic Assessment &amp; Life Cycle Assessment Guidelines for CO2  Utilization">
            <a:extLst>
              <a:ext uri="{FF2B5EF4-FFF2-40B4-BE49-F238E27FC236}">
                <a16:creationId xmlns:a16="http://schemas.microsoft.com/office/drawing/2014/main" id="{CECE9072-989F-4BE6-82AB-0FB1C6A786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0275" y="7530381"/>
            <a:ext cx="1867033" cy="1677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70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CF818-D59C-42D0-9CD7-3F194604E20F}"/>
              </a:ext>
            </a:extLst>
          </p:cNvPr>
          <p:cNvSpPr>
            <a:spLocks noGrp="1"/>
          </p:cNvSpPr>
          <p:nvPr>
            <p:ph type="title"/>
          </p:nvPr>
        </p:nvSpPr>
        <p:spPr/>
        <p:txBody>
          <a:bodyPr/>
          <a:lstStyle/>
          <a:p>
            <a:r>
              <a:rPr lang="en-US" dirty="0" err="1"/>
              <a:t>Biobrandstoffen</a:t>
            </a:r>
            <a:r>
              <a:rPr lang="en-US" dirty="0"/>
              <a:t> </a:t>
            </a:r>
            <a:r>
              <a:rPr lang="en-US" dirty="0" err="1"/>
              <a:t>en</a:t>
            </a:r>
            <a:r>
              <a:rPr lang="en-US" dirty="0"/>
              <a:t> </a:t>
            </a:r>
            <a:r>
              <a:rPr lang="en-US" dirty="0" err="1"/>
              <a:t>afval</a:t>
            </a:r>
            <a:endParaRPr lang="nl-BE" dirty="0"/>
          </a:p>
        </p:txBody>
      </p:sp>
      <p:sp>
        <p:nvSpPr>
          <p:cNvPr id="4" name="Slide Number Placeholder 3">
            <a:extLst>
              <a:ext uri="{FF2B5EF4-FFF2-40B4-BE49-F238E27FC236}">
                <a16:creationId xmlns:a16="http://schemas.microsoft.com/office/drawing/2014/main" id="{3A344ACF-D395-4447-A7B5-D6037D31D61A}"/>
              </a:ext>
            </a:extLst>
          </p:cNvPr>
          <p:cNvSpPr>
            <a:spLocks noGrp="1"/>
          </p:cNvSpPr>
          <p:nvPr>
            <p:ph type="sldNum" sz="quarter" idx="12"/>
          </p:nvPr>
        </p:nvSpPr>
        <p:spPr/>
        <p:txBody>
          <a:bodyPr/>
          <a:lstStyle/>
          <a:p>
            <a:fld id="{7AE184E0-0BD4-4705-A12B-9B71DDE63301}" type="slidenum">
              <a:rPr lang="en-GB" noProof="0" smtClean="0"/>
              <a:t>5</a:t>
            </a:fld>
            <a:endParaRPr lang="en-GB" noProof="0" dirty="0"/>
          </a:p>
        </p:txBody>
      </p:sp>
      <p:pic>
        <p:nvPicPr>
          <p:cNvPr id="5" name="Picture 4">
            <a:extLst>
              <a:ext uri="{FF2B5EF4-FFF2-40B4-BE49-F238E27FC236}">
                <a16:creationId xmlns:a16="http://schemas.microsoft.com/office/drawing/2014/main" id="{E8B7EBD2-5A5D-4390-8CCC-81D7BAEE9DC6}"/>
              </a:ext>
            </a:extLst>
          </p:cNvPr>
          <p:cNvPicPr/>
          <p:nvPr/>
        </p:nvPicPr>
        <p:blipFill>
          <a:blip r:embed="rId3">
            <a:extLst>
              <a:ext uri="{28A0092B-C50C-407E-A947-70E740481C1C}">
                <a14:useLocalDpi xmlns:a14="http://schemas.microsoft.com/office/drawing/2010/main" val="0"/>
              </a:ext>
            </a:extLst>
          </a:blip>
          <a:stretch>
            <a:fillRect/>
          </a:stretch>
        </p:blipFill>
        <p:spPr>
          <a:xfrm>
            <a:off x="9819861" y="1163568"/>
            <a:ext cx="6416794" cy="4499966"/>
          </a:xfrm>
          <a:prstGeom prst="rect">
            <a:avLst/>
          </a:prstGeom>
        </p:spPr>
      </p:pic>
      <p:sp>
        <p:nvSpPr>
          <p:cNvPr id="9" name="TextBox 8">
            <a:extLst>
              <a:ext uri="{FF2B5EF4-FFF2-40B4-BE49-F238E27FC236}">
                <a16:creationId xmlns:a16="http://schemas.microsoft.com/office/drawing/2014/main" id="{40F5D276-4BC9-4D2E-92AB-ECB939004388}"/>
              </a:ext>
            </a:extLst>
          </p:cNvPr>
          <p:cNvSpPr txBox="1"/>
          <p:nvPr/>
        </p:nvSpPr>
        <p:spPr>
          <a:xfrm>
            <a:off x="830118" y="1261622"/>
            <a:ext cx="7790796" cy="6814173"/>
          </a:xfrm>
          <a:prstGeom prst="rect">
            <a:avLst/>
          </a:prstGeom>
          <a:noFill/>
        </p:spPr>
        <p:txBody>
          <a:bodyPr wrap="square" lIns="91440" tIns="45720" rIns="91440" bIns="45720" rtlCol="0" anchor="t">
            <a:spAutoFit/>
          </a:bodyPr>
          <a:lstStyle/>
          <a:p>
            <a:pPr marL="342900" indent="-342900">
              <a:lnSpc>
                <a:spcPct val="120000"/>
              </a:lnSpc>
              <a:buFont typeface="Arial" panose="020B0604020202020204" pitchFamily="34" charset="0"/>
              <a:buChar char="•"/>
            </a:pPr>
            <a:r>
              <a:rPr lang="nl-BE" sz="2500" dirty="0"/>
              <a:t>Groot aantal </a:t>
            </a:r>
            <a:r>
              <a:rPr lang="nl-BE" sz="2500" b="1" dirty="0"/>
              <a:t>verschillende soorten </a:t>
            </a:r>
            <a:r>
              <a:rPr lang="nl-BE" sz="2500" dirty="0"/>
              <a:t>biomassa</a:t>
            </a:r>
          </a:p>
          <a:p>
            <a:pPr marL="342900" indent="-342900">
              <a:lnSpc>
                <a:spcPct val="120000"/>
              </a:lnSpc>
              <a:buFont typeface="Arial" panose="020B0604020202020204" pitchFamily="34" charset="0"/>
              <a:buChar char="•"/>
            </a:pPr>
            <a:endParaRPr lang="nl-BE" sz="2500" dirty="0"/>
          </a:p>
          <a:p>
            <a:pPr marL="342900" indent="-342900">
              <a:lnSpc>
                <a:spcPct val="120000"/>
              </a:lnSpc>
              <a:buFont typeface="Arial" panose="020B0604020202020204" pitchFamily="34" charset="0"/>
              <a:buChar char="•"/>
            </a:pPr>
            <a:r>
              <a:rPr lang="nl-BE" sz="2500" dirty="0"/>
              <a:t>Vooral</a:t>
            </a:r>
            <a:r>
              <a:rPr lang="en-US" sz="2500" dirty="0"/>
              <a:t> van </a:t>
            </a:r>
            <a:r>
              <a:rPr lang="nl-BE" sz="2500" dirty="0"/>
              <a:t>residuen in </a:t>
            </a:r>
            <a:r>
              <a:rPr lang="nl-BE" sz="2500" b="1" dirty="0"/>
              <a:t>vaste</a:t>
            </a:r>
            <a:r>
              <a:rPr lang="en-US" sz="2500" b="1" dirty="0"/>
              <a:t> </a:t>
            </a:r>
            <a:r>
              <a:rPr lang="nl-BE" sz="2500" b="1" dirty="0"/>
              <a:t>vorm</a:t>
            </a:r>
            <a:r>
              <a:rPr lang="en-US" sz="2500" b="1" dirty="0"/>
              <a:t> </a:t>
            </a:r>
            <a:r>
              <a:rPr lang="en-US" sz="2500" dirty="0"/>
              <a:t>(70%)</a:t>
            </a:r>
          </a:p>
          <a:p>
            <a:pPr marL="342900" indent="-342900">
              <a:lnSpc>
                <a:spcPct val="120000"/>
              </a:lnSpc>
              <a:buFont typeface="Arial" panose="020B0604020202020204" pitchFamily="34" charset="0"/>
              <a:buChar char="•"/>
            </a:pPr>
            <a:endParaRPr lang="en-US" sz="2500" dirty="0"/>
          </a:p>
          <a:p>
            <a:pPr marL="342900" indent="-342900">
              <a:lnSpc>
                <a:spcPct val="120000"/>
              </a:lnSpc>
              <a:buFont typeface="Arial" panose="020B0604020202020204" pitchFamily="34" charset="0"/>
              <a:buChar char="•"/>
            </a:pPr>
            <a:r>
              <a:rPr lang="en-US" sz="2500" dirty="0" err="1"/>
              <a:t>Enkele</a:t>
            </a:r>
            <a:r>
              <a:rPr lang="en-US" sz="2500" dirty="0"/>
              <a:t> </a:t>
            </a:r>
            <a:r>
              <a:rPr lang="en-US" sz="2500" dirty="0" err="1"/>
              <a:t>kenmerken</a:t>
            </a:r>
            <a:r>
              <a:rPr lang="en-US" sz="2500" dirty="0"/>
              <a:t>: </a:t>
            </a:r>
          </a:p>
          <a:p>
            <a:pPr marL="993084" lvl="1" indent="-342900">
              <a:lnSpc>
                <a:spcPct val="120000"/>
              </a:lnSpc>
              <a:buFont typeface="Arial" panose="020B0604020202020204" pitchFamily="34" charset="0"/>
              <a:buChar char="•"/>
            </a:pPr>
            <a:r>
              <a:rPr lang="en-US" sz="2500" i="1" dirty="0"/>
              <a:t>Vocht in de </a:t>
            </a:r>
            <a:r>
              <a:rPr lang="en-US" sz="2500" i="1" dirty="0" err="1"/>
              <a:t>brandstof</a:t>
            </a:r>
            <a:endParaRPr lang="en-US" sz="2500" i="1" dirty="0"/>
          </a:p>
          <a:p>
            <a:pPr marL="993084" lvl="1" indent="-342900">
              <a:lnSpc>
                <a:spcPct val="120000"/>
              </a:lnSpc>
              <a:buFont typeface="Arial" panose="020B0604020202020204" pitchFamily="34" charset="0"/>
              <a:buChar char="•"/>
            </a:pPr>
            <a:r>
              <a:rPr lang="nl-BE" sz="2500" i="1" dirty="0"/>
              <a:t>Lagere verbrandingswaarde </a:t>
            </a:r>
          </a:p>
          <a:p>
            <a:pPr marL="993084" lvl="1" indent="-342900">
              <a:lnSpc>
                <a:spcPct val="120000"/>
              </a:lnSpc>
              <a:buFont typeface="Arial" panose="020B0604020202020204" pitchFamily="34" charset="0"/>
              <a:buChar char="•"/>
            </a:pPr>
            <a:r>
              <a:rPr lang="nl-BE" sz="2500" i="1" dirty="0"/>
              <a:t>Alkalimetalen</a:t>
            </a:r>
            <a:r>
              <a:rPr lang="en-US" sz="2500" i="1" dirty="0"/>
              <a:t> &amp; </a:t>
            </a:r>
            <a:r>
              <a:rPr lang="en-US" sz="2500" i="1" dirty="0" err="1"/>
              <a:t>chloriden</a:t>
            </a:r>
            <a:endParaRPr lang="nl-BE" sz="2500" i="1" dirty="0"/>
          </a:p>
          <a:p>
            <a:pPr marL="993084" lvl="1" indent="-342900">
              <a:lnSpc>
                <a:spcPct val="120000"/>
              </a:lnSpc>
              <a:buFont typeface="Arial" panose="020B0604020202020204" pitchFamily="34" charset="0"/>
              <a:buChar char="•"/>
            </a:pPr>
            <a:r>
              <a:rPr lang="nl-BE" sz="2500" i="1" dirty="0"/>
              <a:t>Biodegradatie van de brandstof</a:t>
            </a:r>
          </a:p>
          <a:p>
            <a:pPr marL="993084" lvl="1" indent="-342900">
              <a:lnSpc>
                <a:spcPct val="120000"/>
              </a:lnSpc>
              <a:buFont typeface="Arial" panose="020B0604020202020204" pitchFamily="34" charset="0"/>
              <a:buChar char="•"/>
            </a:pPr>
            <a:r>
              <a:rPr lang="nl-BE" sz="2500" i="1" dirty="0"/>
              <a:t>Variabel in aanbod en kwaliteit</a:t>
            </a:r>
            <a:endParaRPr lang="nl-BE" sz="2500" i="1" dirty="0">
              <a:cs typeface="Arial"/>
            </a:endParaRPr>
          </a:p>
          <a:p>
            <a:pPr marL="342900" indent="-342900">
              <a:lnSpc>
                <a:spcPct val="120000"/>
              </a:lnSpc>
              <a:buFont typeface="Arial" panose="020B0604020202020204" pitchFamily="34" charset="0"/>
              <a:buChar char="•"/>
            </a:pPr>
            <a:endParaRPr lang="nl-BE" sz="2500" dirty="0"/>
          </a:p>
          <a:p>
            <a:pPr marL="342900" indent="-342900">
              <a:lnSpc>
                <a:spcPct val="120000"/>
              </a:lnSpc>
              <a:buFont typeface="Arial" panose="020B0604020202020204" pitchFamily="34" charset="0"/>
              <a:buChar char="•"/>
            </a:pPr>
            <a:endParaRPr lang="nl-BE" sz="2500" dirty="0"/>
          </a:p>
          <a:p>
            <a:pPr>
              <a:lnSpc>
                <a:spcPct val="120000"/>
              </a:lnSpc>
            </a:pPr>
            <a:r>
              <a:rPr lang="nl-BE" sz="2500" dirty="0"/>
              <a:t>→ </a:t>
            </a:r>
            <a:r>
              <a:rPr lang="nl-BE" sz="3200" b="1" dirty="0">
                <a:solidFill>
                  <a:srgbClr val="FF0000"/>
                </a:solidFill>
              </a:rPr>
              <a:t>Ketelontwerp op maat </a:t>
            </a:r>
            <a:br>
              <a:rPr lang="nl-BE" sz="3200" b="1" dirty="0">
                <a:solidFill>
                  <a:srgbClr val="FF0000"/>
                </a:solidFill>
              </a:rPr>
            </a:br>
            <a:r>
              <a:rPr lang="nl-BE" sz="3200" b="1" dirty="0">
                <a:solidFill>
                  <a:srgbClr val="FF0000"/>
                </a:solidFill>
              </a:rPr>
              <a:t>      (behalve voor biogas)</a:t>
            </a:r>
            <a:endParaRPr lang="nl-BE" sz="3200" b="1" dirty="0">
              <a:solidFill>
                <a:srgbClr val="FF0000"/>
              </a:solidFill>
              <a:cs typeface="Arial"/>
            </a:endParaRPr>
          </a:p>
        </p:txBody>
      </p:sp>
      <p:pic>
        <p:nvPicPr>
          <p:cNvPr id="3" name="Picture 2">
            <a:extLst>
              <a:ext uri="{FF2B5EF4-FFF2-40B4-BE49-F238E27FC236}">
                <a16:creationId xmlns:a16="http://schemas.microsoft.com/office/drawing/2014/main" id="{DC868F23-CDF6-44C4-AC8E-CB24465EDE2B}"/>
              </a:ext>
            </a:extLst>
          </p:cNvPr>
          <p:cNvPicPr>
            <a:picLocks noChangeAspect="1"/>
          </p:cNvPicPr>
          <p:nvPr/>
        </p:nvPicPr>
        <p:blipFill rotWithShape="1">
          <a:blip r:embed="rId4"/>
          <a:srcRect l="60488" t="20209" r="17937" b="42430"/>
          <a:stretch/>
        </p:blipFill>
        <p:spPr>
          <a:xfrm>
            <a:off x="9819861" y="5861502"/>
            <a:ext cx="6416794" cy="3087201"/>
          </a:xfrm>
          <a:prstGeom prst="rect">
            <a:avLst/>
          </a:prstGeom>
        </p:spPr>
      </p:pic>
    </p:spTree>
    <p:extLst>
      <p:ext uri="{BB962C8B-B14F-4D97-AF65-F5344CB8AC3E}">
        <p14:creationId xmlns:p14="http://schemas.microsoft.com/office/powerpoint/2010/main" val="331397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0096F-4BC8-4CB1-98D5-CA700B976FDD}"/>
              </a:ext>
            </a:extLst>
          </p:cNvPr>
          <p:cNvSpPr>
            <a:spLocks noGrp="1"/>
          </p:cNvSpPr>
          <p:nvPr>
            <p:ph type="title"/>
          </p:nvPr>
        </p:nvSpPr>
        <p:spPr/>
        <p:txBody>
          <a:bodyPr/>
          <a:lstStyle/>
          <a:p>
            <a:r>
              <a:rPr lang="nl-BE" dirty="0">
                <a:cs typeface="Arial"/>
              </a:rPr>
              <a:t>biomassa</a:t>
            </a:r>
            <a:endParaRPr lang="nl-BE" dirty="0"/>
          </a:p>
        </p:txBody>
      </p:sp>
      <p:sp>
        <p:nvSpPr>
          <p:cNvPr id="4" name="Slide Number Placeholder 3">
            <a:extLst>
              <a:ext uri="{FF2B5EF4-FFF2-40B4-BE49-F238E27FC236}">
                <a16:creationId xmlns:a16="http://schemas.microsoft.com/office/drawing/2014/main" id="{BD9E2D4B-99DB-4488-B2D7-919E007C3F30}"/>
              </a:ext>
            </a:extLst>
          </p:cNvPr>
          <p:cNvSpPr>
            <a:spLocks noGrp="1"/>
          </p:cNvSpPr>
          <p:nvPr>
            <p:ph type="sldNum" sz="quarter" idx="12"/>
          </p:nvPr>
        </p:nvSpPr>
        <p:spPr/>
        <p:txBody>
          <a:bodyPr/>
          <a:lstStyle/>
          <a:p>
            <a:fld id="{7AE184E0-0BD4-4705-A12B-9B71DDE63301}" type="slidenum">
              <a:rPr lang="en-GB" noProof="0" dirty="0" smtClean="0"/>
              <a:t>6</a:t>
            </a:fld>
            <a:endParaRPr lang="en-GB" noProof="0" dirty="0"/>
          </a:p>
        </p:txBody>
      </p:sp>
      <p:graphicFrame>
        <p:nvGraphicFramePr>
          <p:cNvPr id="5" name="Content Placeholder 4">
            <a:extLst>
              <a:ext uri="{FF2B5EF4-FFF2-40B4-BE49-F238E27FC236}">
                <a16:creationId xmlns:a16="http://schemas.microsoft.com/office/drawing/2014/main" id="{F525C426-E2D5-4F04-B68F-BC6EEBCB1D4C}"/>
              </a:ext>
            </a:extLst>
          </p:cNvPr>
          <p:cNvGraphicFramePr>
            <a:graphicFrameLocks noGrp="1"/>
          </p:cNvGraphicFramePr>
          <p:nvPr>
            <p:ph idx="1"/>
            <p:extLst>
              <p:ext uri="{D42A27DB-BD31-4B8C-83A1-F6EECF244321}">
                <p14:modId xmlns:p14="http://schemas.microsoft.com/office/powerpoint/2010/main" val="2607892518"/>
              </p:ext>
            </p:extLst>
          </p:nvPr>
        </p:nvGraphicFramePr>
        <p:xfrm>
          <a:off x="836613" y="1626173"/>
          <a:ext cx="15698787" cy="6696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76929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846D8-8DA7-4A3E-A9D4-50238A8BEFF9}"/>
              </a:ext>
            </a:extLst>
          </p:cNvPr>
          <p:cNvSpPr>
            <a:spLocks noGrp="1"/>
          </p:cNvSpPr>
          <p:nvPr>
            <p:ph type="title"/>
          </p:nvPr>
        </p:nvSpPr>
        <p:spPr/>
        <p:txBody>
          <a:bodyPr/>
          <a:lstStyle/>
          <a:p>
            <a:r>
              <a:rPr lang="en-US" dirty="0" err="1"/>
              <a:t>Toepassing</a:t>
            </a:r>
            <a:r>
              <a:rPr lang="en-US" dirty="0"/>
              <a:t> E-fuels</a:t>
            </a:r>
            <a:endParaRPr lang="nl-BE" dirty="0"/>
          </a:p>
        </p:txBody>
      </p:sp>
      <p:pic>
        <p:nvPicPr>
          <p:cNvPr id="5" name="Content Placeholder 4">
            <a:extLst>
              <a:ext uri="{FF2B5EF4-FFF2-40B4-BE49-F238E27FC236}">
                <a16:creationId xmlns:a16="http://schemas.microsoft.com/office/drawing/2014/main" id="{D6E98E3A-F7D9-4ABC-B546-3E19E810262A}"/>
              </a:ext>
            </a:extLst>
          </p:cNvPr>
          <p:cNvPicPr>
            <a:picLocks noGrp="1" noChangeAspect="1"/>
          </p:cNvPicPr>
          <p:nvPr>
            <p:ph idx="1"/>
          </p:nvPr>
        </p:nvPicPr>
        <p:blipFill>
          <a:blip r:embed="rId3"/>
          <a:stretch>
            <a:fillRect/>
          </a:stretch>
        </p:blipFill>
        <p:spPr>
          <a:xfrm>
            <a:off x="586038" y="2447327"/>
            <a:ext cx="16481508" cy="5040151"/>
          </a:xfrm>
          <a:prstGeom prst="rect">
            <a:avLst/>
          </a:prstGeom>
        </p:spPr>
      </p:pic>
      <p:sp>
        <p:nvSpPr>
          <p:cNvPr id="4" name="Slide Number Placeholder 3">
            <a:extLst>
              <a:ext uri="{FF2B5EF4-FFF2-40B4-BE49-F238E27FC236}">
                <a16:creationId xmlns:a16="http://schemas.microsoft.com/office/drawing/2014/main" id="{556EFD20-878B-4BAB-B844-047190307E69}"/>
              </a:ext>
            </a:extLst>
          </p:cNvPr>
          <p:cNvSpPr>
            <a:spLocks noGrp="1"/>
          </p:cNvSpPr>
          <p:nvPr>
            <p:ph type="sldNum" sz="quarter" idx="12"/>
          </p:nvPr>
        </p:nvSpPr>
        <p:spPr/>
        <p:txBody>
          <a:bodyPr/>
          <a:lstStyle/>
          <a:p>
            <a:fld id="{7AE184E0-0BD4-4705-A12B-9B71DDE63301}" type="slidenum">
              <a:rPr lang="en-GB" noProof="0" smtClean="0"/>
              <a:t>7</a:t>
            </a:fld>
            <a:endParaRPr lang="en-GB" noProof="0" dirty="0"/>
          </a:p>
        </p:txBody>
      </p:sp>
      <p:sp>
        <p:nvSpPr>
          <p:cNvPr id="6" name="TextBox 5">
            <a:extLst>
              <a:ext uri="{FF2B5EF4-FFF2-40B4-BE49-F238E27FC236}">
                <a16:creationId xmlns:a16="http://schemas.microsoft.com/office/drawing/2014/main" id="{F78644A4-26A8-47DB-A881-75651B34C30D}"/>
              </a:ext>
            </a:extLst>
          </p:cNvPr>
          <p:cNvSpPr txBox="1"/>
          <p:nvPr/>
        </p:nvSpPr>
        <p:spPr>
          <a:xfrm>
            <a:off x="5634682" y="1567160"/>
            <a:ext cx="8950036" cy="511615"/>
          </a:xfrm>
          <a:prstGeom prst="rect">
            <a:avLst/>
          </a:prstGeom>
          <a:noFill/>
        </p:spPr>
        <p:txBody>
          <a:bodyPr wrap="square" rtlCol="0">
            <a:spAutoFit/>
          </a:bodyPr>
          <a:lstStyle/>
          <a:p>
            <a:pPr>
              <a:lnSpc>
                <a:spcPct val="120000"/>
              </a:lnSpc>
            </a:pPr>
            <a:r>
              <a:rPr lang="en-US" sz="2500" b="1" u="sng" dirty="0"/>
              <a:t>North – C – Methanol project</a:t>
            </a:r>
            <a:endParaRPr lang="nl-BE" sz="2500" b="1" u="sng" dirty="0"/>
          </a:p>
        </p:txBody>
      </p:sp>
    </p:spTree>
    <p:extLst>
      <p:ext uri="{BB962C8B-B14F-4D97-AF65-F5344CB8AC3E}">
        <p14:creationId xmlns:p14="http://schemas.microsoft.com/office/powerpoint/2010/main" val="3825927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79273-C60D-4AE2-8A59-A1BD712A0B16}"/>
              </a:ext>
            </a:extLst>
          </p:cNvPr>
          <p:cNvSpPr>
            <a:spLocks noGrp="1"/>
          </p:cNvSpPr>
          <p:nvPr>
            <p:ph type="title"/>
          </p:nvPr>
        </p:nvSpPr>
        <p:spPr/>
        <p:txBody>
          <a:bodyPr/>
          <a:lstStyle/>
          <a:p>
            <a:r>
              <a:rPr lang="en-US" dirty="0"/>
              <a:t>E - fuels</a:t>
            </a:r>
            <a:endParaRPr lang="nl-BE" dirty="0"/>
          </a:p>
        </p:txBody>
      </p:sp>
      <p:sp>
        <p:nvSpPr>
          <p:cNvPr id="4" name="Slide Number Placeholder 3">
            <a:extLst>
              <a:ext uri="{FF2B5EF4-FFF2-40B4-BE49-F238E27FC236}">
                <a16:creationId xmlns:a16="http://schemas.microsoft.com/office/drawing/2014/main" id="{C3D082BA-1AFE-4643-8385-C6BD0BC69EB2}"/>
              </a:ext>
            </a:extLst>
          </p:cNvPr>
          <p:cNvSpPr>
            <a:spLocks noGrp="1"/>
          </p:cNvSpPr>
          <p:nvPr>
            <p:ph type="sldNum" sz="quarter" idx="12"/>
          </p:nvPr>
        </p:nvSpPr>
        <p:spPr/>
        <p:txBody>
          <a:bodyPr/>
          <a:lstStyle/>
          <a:p>
            <a:fld id="{7AE184E0-0BD4-4705-A12B-9B71DDE63301}" type="slidenum">
              <a:rPr lang="en-GB" noProof="0" smtClean="0"/>
              <a:t>8</a:t>
            </a:fld>
            <a:endParaRPr lang="en-GB" noProof="0" dirty="0"/>
          </a:p>
        </p:txBody>
      </p:sp>
      <p:graphicFrame>
        <p:nvGraphicFramePr>
          <p:cNvPr id="5" name="Content Placeholder 4">
            <a:extLst>
              <a:ext uri="{FF2B5EF4-FFF2-40B4-BE49-F238E27FC236}">
                <a16:creationId xmlns:a16="http://schemas.microsoft.com/office/drawing/2014/main" id="{47818FAC-8F27-4811-9D0C-F3EF84CA123F}"/>
              </a:ext>
            </a:extLst>
          </p:cNvPr>
          <p:cNvGraphicFramePr>
            <a:graphicFrameLocks noGrp="1"/>
          </p:cNvGraphicFramePr>
          <p:nvPr>
            <p:ph idx="1"/>
            <p:extLst>
              <p:ext uri="{D42A27DB-BD31-4B8C-83A1-F6EECF244321}">
                <p14:modId xmlns:p14="http://schemas.microsoft.com/office/powerpoint/2010/main" val="2476130756"/>
              </p:ext>
            </p:extLst>
          </p:nvPr>
        </p:nvGraphicFramePr>
        <p:xfrm>
          <a:off x="836613" y="1193800"/>
          <a:ext cx="15698787" cy="7208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91847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E6AFB-1909-4681-AB1C-A8C9AFA52B68}"/>
              </a:ext>
            </a:extLst>
          </p:cNvPr>
          <p:cNvSpPr>
            <a:spLocks noGrp="1"/>
          </p:cNvSpPr>
          <p:nvPr>
            <p:ph type="title"/>
          </p:nvPr>
        </p:nvSpPr>
        <p:spPr/>
        <p:txBody>
          <a:bodyPr/>
          <a:lstStyle/>
          <a:p>
            <a:r>
              <a:rPr lang="en-US" dirty="0" err="1"/>
              <a:t>geothermie</a:t>
            </a:r>
            <a:endParaRPr lang="nl-BE" dirty="0"/>
          </a:p>
        </p:txBody>
      </p:sp>
      <p:sp>
        <p:nvSpPr>
          <p:cNvPr id="4" name="Slide Number Placeholder 3">
            <a:extLst>
              <a:ext uri="{FF2B5EF4-FFF2-40B4-BE49-F238E27FC236}">
                <a16:creationId xmlns:a16="http://schemas.microsoft.com/office/drawing/2014/main" id="{9C7E51BD-DB6C-41B1-971B-5247D8169F59}"/>
              </a:ext>
            </a:extLst>
          </p:cNvPr>
          <p:cNvSpPr>
            <a:spLocks noGrp="1"/>
          </p:cNvSpPr>
          <p:nvPr>
            <p:ph type="sldNum" sz="quarter" idx="12"/>
          </p:nvPr>
        </p:nvSpPr>
        <p:spPr/>
        <p:txBody>
          <a:bodyPr/>
          <a:lstStyle/>
          <a:p>
            <a:fld id="{7AE184E0-0BD4-4705-A12B-9B71DDE63301}" type="slidenum">
              <a:rPr lang="en-GB" noProof="0" smtClean="0"/>
              <a:t>9</a:t>
            </a:fld>
            <a:endParaRPr lang="en-GB" noProof="0" dirty="0"/>
          </a:p>
        </p:txBody>
      </p:sp>
      <p:pic>
        <p:nvPicPr>
          <p:cNvPr id="5" name="Content Placeholder 4">
            <a:extLst>
              <a:ext uri="{FF2B5EF4-FFF2-40B4-BE49-F238E27FC236}">
                <a16:creationId xmlns:a16="http://schemas.microsoft.com/office/drawing/2014/main" id="{653E1449-0B11-4787-9F85-1FE43CF41875}"/>
              </a:ext>
            </a:extLst>
          </p:cNvP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830118" y="1630304"/>
            <a:ext cx="5667305" cy="4981849"/>
          </a:xfrm>
          <a:prstGeom prst="rect">
            <a:avLst/>
          </a:prstGeom>
        </p:spPr>
      </p:pic>
      <p:sp>
        <p:nvSpPr>
          <p:cNvPr id="6" name="TextBox 5">
            <a:extLst>
              <a:ext uri="{FF2B5EF4-FFF2-40B4-BE49-F238E27FC236}">
                <a16:creationId xmlns:a16="http://schemas.microsoft.com/office/drawing/2014/main" id="{0A259E84-587F-4DF8-8BB5-28245334585E}"/>
              </a:ext>
            </a:extLst>
          </p:cNvPr>
          <p:cNvSpPr txBox="1"/>
          <p:nvPr/>
        </p:nvSpPr>
        <p:spPr>
          <a:xfrm>
            <a:off x="1455412" y="999718"/>
            <a:ext cx="5042011" cy="683264"/>
          </a:xfrm>
          <a:prstGeom prst="rect">
            <a:avLst/>
          </a:prstGeom>
          <a:noFill/>
        </p:spPr>
        <p:txBody>
          <a:bodyPr wrap="square" rtlCol="0">
            <a:spAutoFit/>
          </a:bodyPr>
          <a:lstStyle/>
          <a:p>
            <a:pPr>
              <a:lnSpc>
                <a:spcPct val="120000"/>
              </a:lnSpc>
            </a:pPr>
            <a:r>
              <a:rPr lang="nl-BE" sz="3200" dirty="0"/>
              <a:t>Hydrothermaal Systeem</a:t>
            </a:r>
          </a:p>
        </p:txBody>
      </p:sp>
      <p:sp>
        <p:nvSpPr>
          <p:cNvPr id="7" name="TextBox 6">
            <a:extLst>
              <a:ext uri="{FF2B5EF4-FFF2-40B4-BE49-F238E27FC236}">
                <a16:creationId xmlns:a16="http://schemas.microsoft.com/office/drawing/2014/main" id="{B2FF51F3-F63F-4F42-8EAD-87AF86FFCB86}"/>
              </a:ext>
            </a:extLst>
          </p:cNvPr>
          <p:cNvSpPr txBox="1"/>
          <p:nvPr/>
        </p:nvSpPr>
        <p:spPr>
          <a:xfrm>
            <a:off x="8328673" y="1118689"/>
            <a:ext cx="2747644" cy="683264"/>
          </a:xfrm>
          <a:prstGeom prst="rect">
            <a:avLst/>
          </a:prstGeom>
          <a:noFill/>
        </p:spPr>
        <p:txBody>
          <a:bodyPr wrap="square" rtlCol="0">
            <a:spAutoFit/>
          </a:bodyPr>
          <a:lstStyle/>
          <a:p>
            <a:pPr>
              <a:lnSpc>
                <a:spcPct val="120000"/>
              </a:lnSpc>
            </a:pPr>
            <a:r>
              <a:rPr lang="en-US" sz="3200" dirty="0"/>
              <a:t>Hot Dry Rock</a:t>
            </a:r>
            <a:endParaRPr lang="nl-BE" sz="3200" dirty="0"/>
          </a:p>
        </p:txBody>
      </p:sp>
      <p:pic>
        <p:nvPicPr>
          <p:cNvPr id="8" name="Picture 7">
            <a:extLst>
              <a:ext uri="{FF2B5EF4-FFF2-40B4-BE49-F238E27FC236}">
                <a16:creationId xmlns:a16="http://schemas.microsoft.com/office/drawing/2014/main" id="{DBDB9318-7DA4-4D23-BB43-3C4FC98FCD30}"/>
              </a:ext>
            </a:extLst>
          </p:cNvPr>
          <p:cNvPicPr/>
          <p:nvPr/>
        </p:nvPicPr>
        <p:blipFill>
          <a:blip r:embed="rId3">
            <a:extLst>
              <a:ext uri="{28A0092B-C50C-407E-A947-70E740481C1C}">
                <a14:useLocalDpi xmlns:a14="http://schemas.microsoft.com/office/drawing/2010/main" val="0"/>
              </a:ext>
            </a:extLst>
          </a:blip>
          <a:stretch>
            <a:fillRect/>
          </a:stretch>
        </p:blipFill>
        <p:spPr>
          <a:xfrm>
            <a:off x="7880743" y="1973514"/>
            <a:ext cx="3407579" cy="4975855"/>
          </a:xfrm>
          <a:prstGeom prst="rect">
            <a:avLst/>
          </a:prstGeom>
        </p:spPr>
      </p:pic>
      <p:pic>
        <p:nvPicPr>
          <p:cNvPr id="9" name="Picture 8">
            <a:extLst>
              <a:ext uri="{FF2B5EF4-FFF2-40B4-BE49-F238E27FC236}">
                <a16:creationId xmlns:a16="http://schemas.microsoft.com/office/drawing/2014/main" id="{814C2490-344B-46BA-8BF1-A003C7B90153}"/>
              </a:ext>
            </a:extLst>
          </p:cNvPr>
          <p:cNvPicPr/>
          <p:nvPr/>
        </p:nvPicPr>
        <p:blipFill>
          <a:blip r:embed="rId4">
            <a:extLst>
              <a:ext uri="{28A0092B-C50C-407E-A947-70E740481C1C}">
                <a14:useLocalDpi xmlns:a14="http://schemas.microsoft.com/office/drawing/2010/main" val="0"/>
              </a:ext>
            </a:extLst>
          </a:blip>
          <a:stretch>
            <a:fillRect/>
          </a:stretch>
        </p:blipFill>
        <p:spPr>
          <a:xfrm>
            <a:off x="12865884" y="2521466"/>
            <a:ext cx="3185576" cy="4090687"/>
          </a:xfrm>
          <a:prstGeom prst="rect">
            <a:avLst/>
          </a:prstGeom>
        </p:spPr>
      </p:pic>
      <p:sp>
        <p:nvSpPr>
          <p:cNvPr id="10" name="TextBox 9">
            <a:extLst>
              <a:ext uri="{FF2B5EF4-FFF2-40B4-BE49-F238E27FC236}">
                <a16:creationId xmlns:a16="http://schemas.microsoft.com/office/drawing/2014/main" id="{61D2FEE1-C00B-4EA5-B6E6-FC662E1F0DD8}"/>
              </a:ext>
            </a:extLst>
          </p:cNvPr>
          <p:cNvSpPr txBox="1"/>
          <p:nvPr/>
        </p:nvSpPr>
        <p:spPr>
          <a:xfrm>
            <a:off x="12671642" y="1118689"/>
            <a:ext cx="3379818" cy="683264"/>
          </a:xfrm>
          <a:prstGeom prst="rect">
            <a:avLst/>
          </a:prstGeom>
          <a:noFill/>
        </p:spPr>
        <p:txBody>
          <a:bodyPr wrap="square" rtlCol="0">
            <a:spAutoFit/>
          </a:bodyPr>
          <a:lstStyle/>
          <a:p>
            <a:pPr>
              <a:lnSpc>
                <a:spcPct val="120000"/>
              </a:lnSpc>
            </a:pPr>
            <a:r>
              <a:rPr lang="nl-BE" sz="3200" dirty="0"/>
              <a:t>Eén-put systeem</a:t>
            </a:r>
          </a:p>
        </p:txBody>
      </p:sp>
      <p:sp>
        <p:nvSpPr>
          <p:cNvPr id="3" name="Rectangle 2">
            <a:extLst>
              <a:ext uri="{FF2B5EF4-FFF2-40B4-BE49-F238E27FC236}">
                <a16:creationId xmlns:a16="http://schemas.microsoft.com/office/drawing/2014/main" id="{410E7360-35BE-4747-A924-CAC06A92D27F}"/>
              </a:ext>
            </a:extLst>
          </p:cNvPr>
          <p:cNvSpPr/>
          <p:nvPr/>
        </p:nvSpPr>
        <p:spPr>
          <a:xfrm>
            <a:off x="4428838" y="7923165"/>
            <a:ext cx="9139105" cy="1384995"/>
          </a:xfrm>
          <a:prstGeom prst="rect">
            <a:avLst/>
          </a:prstGeom>
        </p:spPr>
        <p:txBody>
          <a:bodyPr wrap="none">
            <a:spAutoFit/>
          </a:bodyPr>
          <a:lstStyle/>
          <a:p>
            <a:r>
              <a:rPr lang="nl-BE" sz="2800" dirty="0">
                <a:solidFill>
                  <a:srgbClr val="000000"/>
                </a:solidFill>
                <a:latin typeface="WordVisi_MSFontService"/>
              </a:rPr>
              <a:t>België: Geothermische temperatuurgradiënt van 32,5°C/km</a:t>
            </a:r>
          </a:p>
          <a:p>
            <a:r>
              <a:rPr lang="nl-BE" sz="2800" dirty="0" err="1">
                <a:solidFill>
                  <a:srgbClr val="000000"/>
                </a:solidFill>
                <a:latin typeface="WordVisi_MSFontService"/>
              </a:rPr>
              <a:t>Proof</a:t>
            </a:r>
            <a:r>
              <a:rPr lang="nl-BE" sz="2800" dirty="0">
                <a:solidFill>
                  <a:srgbClr val="000000"/>
                </a:solidFill>
                <a:latin typeface="WordVisi_MSFontService"/>
              </a:rPr>
              <a:t> of concept installaties bij VITO en Jansens Farmaceutica</a:t>
            </a:r>
          </a:p>
          <a:p>
            <a:r>
              <a:rPr lang="nl-BE" sz="2800" dirty="0">
                <a:solidFill>
                  <a:srgbClr val="000000"/>
                </a:solidFill>
                <a:latin typeface="WordVisi_MSFontService"/>
              </a:rPr>
              <a:t>Stoom productie in België is beperkt</a:t>
            </a:r>
            <a:endParaRPr lang="en-US" sz="2800" dirty="0"/>
          </a:p>
        </p:txBody>
      </p:sp>
    </p:spTree>
    <p:extLst>
      <p:ext uri="{BB962C8B-B14F-4D97-AF65-F5344CB8AC3E}">
        <p14:creationId xmlns:p14="http://schemas.microsoft.com/office/powerpoint/2010/main" val="44073063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Universiteit Gen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1750">
          <a:solidFill>
            <a:srgbClr val="1E64C8"/>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0">
          <a:solidFill>
            <a:srgbClr val="1E64C8"/>
          </a:solidFill>
          <a:headEnd type="triangle" w="lg" len="lg"/>
          <a:tailEnd type="triangl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120000"/>
          </a:lnSpc>
          <a:defRPr sz="2500" smtClean="0"/>
        </a:defPPr>
      </a:lstStyle>
    </a:txDef>
  </a:objectDefaults>
  <a:extraClrSchemeLst/>
  <a:extLst>
    <a:ext uri="{05A4C25C-085E-4340-85A3-A5531E510DB2}">
      <thm15:themeFamily xmlns:thm15="http://schemas.microsoft.com/office/thememl/2012/main" name="Powerpoint_UGent_EA_EN" id="{4D579689-BF20-4BAC-8241-6D3FB1F843CB}" vid="{741F2354-EAC4-43F8-AD29-FCFD0CF3BD5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Powerpoint_UGent_EA_EN</Template>
  <TotalTime>11842</TotalTime>
  <Words>1158</Words>
  <Application>Microsoft Office PowerPoint</Application>
  <PresentationFormat>Custom</PresentationFormat>
  <Paragraphs>226</Paragraphs>
  <Slides>25</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Arial,Sans-Serif</vt:lpstr>
      <vt:lpstr>Calibri</vt:lpstr>
      <vt:lpstr>Cambria Math</vt:lpstr>
      <vt:lpstr>Wingdings</vt:lpstr>
      <vt:lpstr>WordVisi_MSFontService</vt:lpstr>
      <vt:lpstr>Office Theme</vt:lpstr>
      <vt:lpstr>PowerPoint Presentation</vt:lpstr>
      <vt:lpstr>Stoomproductie in de Energie Transitie</vt:lpstr>
      <vt:lpstr>Brandstofgebruik in stoomketels</vt:lpstr>
      <vt:lpstr>Alternatieven</vt:lpstr>
      <vt:lpstr>Biobrandstoffen en afval</vt:lpstr>
      <vt:lpstr>biomassa</vt:lpstr>
      <vt:lpstr>Toepassing E-fuels</vt:lpstr>
      <vt:lpstr>E - fuels</vt:lpstr>
      <vt:lpstr>geothermie</vt:lpstr>
      <vt:lpstr>Geothermie</vt:lpstr>
      <vt:lpstr>Zonne - energie</vt:lpstr>
      <vt:lpstr>Rendabel in Belgie?</vt:lpstr>
      <vt:lpstr>Toepassingen in Belgie</vt:lpstr>
      <vt:lpstr>Zonne - Energie</vt:lpstr>
      <vt:lpstr>Elektrische stoomgeneratoren</vt:lpstr>
      <vt:lpstr>Elektrische stoomgeneratoren</vt:lpstr>
      <vt:lpstr>Hoge-temperatuur warmtepomp</vt:lpstr>
      <vt:lpstr>warmte-omvormer</vt:lpstr>
      <vt:lpstr>Warmtepomp </vt:lpstr>
      <vt:lpstr>Conclusie</vt:lpstr>
      <vt:lpstr>Michel De Paepe Professor  Department of Electrical Energy, Metals, Mechanical Constructions &amp; Systems Research group Sustainable Thermo-Fluid Energy Systems   www.ugent.be </vt:lpstr>
      <vt:lpstr>State of the art</vt:lpstr>
      <vt:lpstr>Afgasketel - restwarmterecuperatie</vt:lpstr>
      <vt:lpstr>Rooster oven Ketel</vt:lpstr>
      <vt:lpstr>Biobrandstoffen en Afval</vt:lpstr>
    </vt:vector>
  </TitlesOfParts>
  <Company>UGent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Ilya T'Jollyn</dc:creator>
  <cp:lastModifiedBy>Thomas Schoonjans</cp:lastModifiedBy>
  <cp:revision>292</cp:revision>
  <dcterms:created xsi:type="dcterms:W3CDTF">2020-03-18T08:45:56Z</dcterms:created>
  <dcterms:modified xsi:type="dcterms:W3CDTF">2021-01-29T15:15:22Z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icensed to">
    <vt:lpwstr>Ghent University</vt:lpwstr>
  </property>
  <property fmtid="{D5CDD505-2E9C-101B-9397-08002B2CF9AE}" pid="3" name="Version">
    <vt:lpwstr>1.0</vt:lpwstr>
  </property>
  <property fmtid="{D5CDD505-2E9C-101B-9397-08002B2CF9AE}" pid="4" name="Date">
    <vt:filetime>2016-09-20T22:00:00Z</vt:filetime>
  </property>
  <property fmtid="{D5CDD505-2E9C-101B-9397-08002B2CF9AE}" pid="5" name="Build">
    <vt:i4>13</vt:i4>
  </property>
  <property fmtid="{D5CDD505-2E9C-101B-9397-08002B2CF9AE}" pid="6" name="Cmt 1">
    <vt:lpwstr>create</vt:lpwstr>
  </property>
  <property fmtid="{D5CDD505-2E9C-101B-9397-08002B2CF9AE}" pid="7" name="Cmt 2">
    <vt:lpwstr>1st draft</vt:lpwstr>
  </property>
  <property fmtid="{D5CDD505-2E9C-101B-9397-08002B2CF9AE}" pid="8" name="Cmt 3">
    <vt:lpwstr>Corporate splitt off</vt:lpwstr>
  </property>
  <property fmtid="{D5CDD505-2E9C-101B-9397-08002B2CF9AE}" pid="9" name="Cmt 4">
    <vt:lpwstr>2nd draft</vt:lpwstr>
  </property>
  <property fmtid="{D5CDD505-2E9C-101B-9397-08002B2CF9AE}" pid="10" name="Cmt 5">
    <vt:lpwstr>set text box and shape defaults</vt:lpwstr>
  </property>
  <property fmtid="{D5CDD505-2E9C-101B-9397-08002B2CF9AE}" pid="11" name="Cmt 6">
    <vt:lpwstr>end slide text acc. to letter</vt:lpwstr>
  </property>
  <property fmtid="{D5CDD505-2E9C-101B-9397-08002B2CF9AE}" pid="12" name="Cmt 7">
    <vt:lpwstr>logo opening slide sharpened</vt:lpwstr>
  </property>
  <property fmtid="{D5CDD505-2E9C-101B-9397-08002B2CF9AE}" pid="13" name="Cmt 8-9">
    <vt:lpwstr>comments 19-9-2016</vt:lpwstr>
  </property>
  <property fmtid="{D5CDD505-2E9C-101B-9397-08002B2CF9AE}" pid="14" name="Cmt 10">
    <vt:lpwstr>social media data redesigned</vt:lpwstr>
  </property>
  <property fmtid="{D5CDD505-2E9C-101B-9397-08002B2CF9AE}" pid="15" name="Cmt 11">
    <vt:lpwstr>Title Slide renamed to TitleSlide</vt:lpwstr>
  </property>
  <property fmtid="{D5CDD505-2E9C-101B-9397-08002B2CF9AE}" pid="16" name="Cmt 12">
    <vt:lpwstr>Title and text size</vt:lpwstr>
  </property>
  <property fmtid="{D5CDD505-2E9C-101B-9397-08002B2CF9AE}" pid="17" name="Cmt 13">
    <vt:lpwstr>socmed pictos &gt; normal view</vt:lpwstr>
  </property>
</Properties>
</file>