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  <p:sldMasterId id="2147483759" r:id="rId6"/>
    <p:sldMasterId id="2147483727" r:id="rId7"/>
  </p:sldMasterIdLst>
  <p:notesMasterIdLst>
    <p:notesMasterId r:id="rId12"/>
  </p:notesMasterIdLst>
  <p:handoutMasterIdLst>
    <p:handoutMasterId r:id="rId13"/>
  </p:handoutMasterIdLst>
  <p:sldIdLst>
    <p:sldId id="951" r:id="rId8"/>
    <p:sldId id="969" r:id="rId9"/>
    <p:sldId id="970" r:id="rId10"/>
    <p:sldId id="288" r:id="rId11"/>
  </p:sldIdLst>
  <p:sldSz cx="12192000" cy="6858000"/>
  <p:notesSz cx="6794500" cy="99314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ens Veronique" initials="VV" lastIdx="24" clrIdx="0">
    <p:extLst>
      <p:ext uri="{19B8F6BF-5375-455C-9EA6-DF929625EA0E}">
        <p15:presenceInfo xmlns:p15="http://schemas.microsoft.com/office/powerpoint/2012/main" userId="S::veronique.vens@vlaanderen.be::0ac0614e-d94d-4721-94fd-874b7aaa0a2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AFB6"/>
    <a:srgbClr val="105269"/>
    <a:srgbClr val="4AA832"/>
    <a:srgbClr val="C83C22"/>
    <a:srgbClr val="E8754C"/>
    <a:srgbClr val="FCB414"/>
    <a:srgbClr val="007A7D"/>
    <a:srgbClr val="C2C923"/>
    <a:srgbClr val="B2B2B2"/>
    <a:srgbClr val="3943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C5B30AC-7600-4AE6-B708-060247B14237}" v="172" dt="2021-01-28T09:11:43.96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595" autoAdjust="0"/>
  </p:normalViewPr>
  <p:slideViewPr>
    <p:cSldViewPr>
      <p:cViewPr varScale="1">
        <p:scale>
          <a:sx n="62" d="100"/>
          <a:sy n="62" d="100"/>
        </p:scale>
        <p:origin x="792" y="2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4014" y="96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microsoft.com/office/2016/11/relationships/changesInfo" Target="changesInfos/changesInfo1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cko Joris" userId="17047d2a-7e50-4680-aef0-b1441739d6a8" providerId="ADAL" clId="{8C5B30AC-7600-4AE6-B708-060247B14237}"/>
    <pc:docChg chg="undo custSel addSld delSld modSld">
      <pc:chgData name="Recko Joris" userId="17047d2a-7e50-4680-aef0-b1441739d6a8" providerId="ADAL" clId="{8C5B30AC-7600-4AE6-B708-060247B14237}" dt="2021-01-28T09:11:46.667" v="898" actId="20577"/>
      <pc:docMkLst>
        <pc:docMk/>
      </pc:docMkLst>
      <pc:sldChg chg="del">
        <pc:chgData name="Recko Joris" userId="17047d2a-7e50-4680-aef0-b1441739d6a8" providerId="ADAL" clId="{8C5B30AC-7600-4AE6-B708-060247B14237}" dt="2021-01-28T09:06:42.677" v="775" actId="2696"/>
        <pc:sldMkLst>
          <pc:docMk/>
          <pc:sldMk cId="4131280385" sldId="266"/>
        </pc:sldMkLst>
      </pc:sldChg>
      <pc:sldChg chg="modSp">
        <pc:chgData name="Recko Joris" userId="17047d2a-7e50-4680-aef0-b1441739d6a8" providerId="ADAL" clId="{8C5B30AC-7600-4AE6-B708-060247B14237}" dt="2021-01-28T09:11:46.667" v="898" actId="20577"/>
        <pc:sldMkLst>
          <pc:docMk/>
          <pc:sldMk cId="384875957" sldId="288"/>
        </pc:sldMkLst>
        <pc:spChg chg="mod">
          <ac:chgData name="Recko Joris" userId="17047d2a-7e50-4680-aef0-b1441739d6a8" providerId="ADAL" clId="{8C5B30AC-7600-4AE6-B708-060247B14237}" dt="2021-01-28T09:11:46.667" v="898" actId="20577"/>
          <ac:spMkLst>
            <pc:docMk/>
            <pc:sldMk cId="384875957" sldId="288"/>
            <ac:spMk id="6" creationId="{D95F4059-6041-4466-9322-5672903A3743}"/>
          </ac:spMkLst>
        </pc:spChg>
      </pc:sldChg>
      <pc:sldChg chg="del">
        <pc:chgData name="Recko Joris" userId="17047d2a-7e50-4680-aef0-b1441739d6a8" providerId="ADAL" clId="{8C5B30AC-7600-4AE6-B708-060247B14237}" dt="2021-01-28T09:10:08.633" v="809" actId="2696"/>
        <pc:sldMkLst>
          <pc:docMk/>
          <pc:sldMk cId="946473353" sldId="700"/>
        </pc:sldMkLst>
      </pc:sldChg>
      <pc:sldChg chg="del">
        <pc:chgData name="Recko Joris" userId="17047d2a-7e50-4680-aef0-b1441739d6a8" providerId="ADAL" clId="{8C5B30AC-7600-4AE6-B708-060247B14237}" dt="2021-01-28T09:10:08.053" v="808" actId="2696"/>
        <pc:sldMkLst>
          <pc:docMk/>
          <pc:sldMk cId="4073925801" sldId="701"/>
        </pc:sldMkLst>
      </pc:sldChg>
      <pc:sldChg chg="del">
        <pc:chgData name="Recko Joris" userId="17047d2a-7e50-4680-aef0-b1441739d6a8" providerId="ADAL" clId="{8C5B30AC-7600-4AE6-B708-060247B14237}" dt="2021-01-28T09:10:07.453" v="807" actId="2696"/>
        <pc:sldMkLst>
          <pc:docMk/>
          <pc:sldMk cId="392012326" sldId="706"/>
        </pc:sldMkLst>
      </pc:sldChg>
      <pc:sldChg chg="del">
        <pc:chgData name="Recko Joris" userId="17047d2a-7e50-4680-aef0-b1441739d6a8" providerId="ADAL" clId="{8C5B30AC-7600-4AE6-B708-060247B14237}" dt="2021-01-28T09:09:36.040" v="791" actId="2696"/>
        <pc:sldMkLst>
          <pc:docMk/>
          <pc:sldMk cId="1071697112" sldId="912"/>
        </pc:sldMkLst>
      </pc:sldChg>
      <pc:sldChg chg="del">
        <pc:chgData name="Recko Joris" userId="17047d2a-7e50-4680-aef0-b1441739d6a8" providerId="ADAL" clId="{8C5B30AC-7600-4AE6-B708-060247B14237}" dt="2021-01-28T09:09:27.175" v="790" actId="2696"/>
        <pc:sldMkLst>
          <pc:docMk/>
          <pc:sldMk cId="1698717051" sldId="916"/>
        </pc:sldMkLst>
      </pc:sldChg>
      <pc:sldChg chg="del">
        <pc:chgData name="Recko Joris" userId="17047d2a-7e50-4680-aef0-b1441739d6a8" providerId="ADAL" clId="{8C5B30AC-7600-4AE6-B708-060247B14237}" dt="2021-01-28T09:09:56.371" v="796" actId="2696"/>
        <pc:sldMkLst>
          <pc:docMk/>
          <pc:sldMk cId="978610937" sldId="921"/>
        </pc:sldMkLst>
      </pc:sldChg>
      <pc:sldChg chg="del">
        <pc:chgData name="Recko Joris" userId="17047d2a-7e50-4680-aef0-b1441739d6a8" providerId="ADAL" clId="{8C5B30AC-7600-4AE6-B708-060247B14237}" dt="2021-01-28T09:09:58.593" v="797" actId="2696"/>
        <pc:sldMkLst>
          <pc:docMk/>
          <pc:sldMk cId="2604260804" sldId="923"/>
        </pc:sldMkLst>
      </pc:sldChg>
      <pc:sldChg chg="del">
        <pc:chgData name="Recko Joris" userId="17047d2a-7e50-4680-aef0-b1441739d6a8" providerId="ADAL" clId="{8C5B30AC-7600-4AE6-B708-060247B14237}" dt="2021-01-28T09:09:38.616" v="792" actId="2696"/>
        <pc:sldMkLst>
          <pc:docMk/>
          <pc:sldMk cId="3953020596" sldId="927"/>
        </pc:sldMkLst>
      </pc:sldChg>
      <pc:sldChg chg="del">
        <pc:chgData name="Recko Joris" userId="17047d2a-7e50-4680-aef0-b1441739d6a8" providerId="ADAL" clId="{8C5B30AC-7600-4AE6-B708-060247B14237}" dt="2021-01-28T09:10:06.850" v="806" actId="2696"/>
        <pc:sldMkLst>
          <pc:docMk/>
          <pc:sldMk cId="1101802998" sldId="928"/>
        </pc:sldMkLst>
      </pc:sldChg>
      <pc:sldChg chg="del">
        <pc:chgData name="Recko Joris" userId="17047d2a-7e50-4680-aef0-b1441739d6a8" providerId="ADAL" clId="{8C5B30AC-7600-4AE6-B708-060247B14237}" dt="2021-01-28T09:10:16.572" v="818" actId="2696"/>
        <pc:sldMkLst>
          <pc:docMk/>
          <pc:sldMk cId="3548706893" sldId="929"/>
        </pc:sldMkLst>
      </pc:sldChg>
      <pc:sldChg chg="del">
        <pc:chgData name="Recko Joris" userId="17047d2a-7e50-4680-aef0-b1441739d6a8" providerId="ADAL" clId="{8C5B30AC-7600-4AE6-B708-060247B14237}" dt="2021-01-28T09:10:10.466" v="812" actId="2696"/>
        <pc:sldMkLst>
          <pc:docMk/>
          <pc:sldMk cId="190371196" sldId="930"/>
        </pc:sldMkLst>
      </pc:sldChg>
      <pc:sldChg chg="del">
        <pc:chgData name="Recko Joris" userId="17047d2a-7e50-4680-aef0-b1441739d6a8" providerId="ADAL" clId="{8C5B30AC-7600-4AE6-B708-060247B14237}" dt="2021-01-28T09:10:11.069" v="813" actId="2696"/>
        <pc:sldMkLst>
          <pc:docMk/>
          <pc:sldMk cId="4161640547" sldId="931"/>
        </pc:sldMkLst>
      </pc:sldChg>
      <pc:sldChg chg="del">
        <pc:chgData name="Recko Joris" userId="17047d2a-7e50-4680-aef0-b1441739d6a8" providerId="ADAL" clId="{8C5B30AC-7600-4AE6-B708-060247B14237}" dt="2021-01-28T09:10:14.618" v="816" actId="2696"/>
        <pc:sldMkLst>
          <pc:docMk/>
          <pc:sldMk cId="348039697" sldId="932"/>
        </pc:sldMkLst>
      </pc:sldChg>
      <pc:sldChg chg="del">
        <pc:chgData name="Recko Joris" userId="17047d2a-7e50-4680-aef0-b1441739d6a8" providerId="ADAL" clId="{8C5B30AC-7600-4AE6-B708-060247B14237}" dt="2021-01-28T09:10:15.211" v="817" actId="2696"/>
        <pc:sldMkLst>
          <pc:docMk/>
          <pc:sldMk cId="2537299020" sldId="933"/>
        </pc:sldMkLst>
      </pc:sldChg>
      <pc:sldChg chg="del">
        <pc:chgData name="Recko Joris" userId="17047d2a-7e50-4680-aef0-b1441739d6a8" providerId="ADAL" clId="{8C5B30AC-7600-4AE6-B708-060247B14237}" dt="2021-01-28T09:10:09.240" v="810" actId="2696"/>
        <pc:sldMkLst>
          <pc:docMk/>
          <pc:sldMk cId="3311132938" sldId="934"/>
        </pc:sldMkLst>
      </pc:sldChg>
      <pc:sldChg chg="del">
        <pc:chgData name="Recko Joris" userId="17047d2a-7e50-4680-aef0-b1441739d6a8" providerId="ADAL" clId="{8C5B30AC-7600-4AE6-B708-060247B14237}" dt="2021-01-28T09:10:09.865" v="811" actId="2696"/>
        <pc:sldMkLst>
          <pc:docMk/>
          <pc:sldMk cId="75999826" sldId="935"/>
        </pc:sldMkLst>
      </pc:sldChg>
      <pc:sldChg chg="del">
        <pc:chgData name="Recko Joris" userId="17047d2a-7e50-4680-aef0-b1441739d6a8" providerId="ADAL" clId="{8C5B30AC-7600-4AE6-B708-060247B14237}" dt="2021-01-28T09:09:59.594" v="798" actId="2696"/>
        <pc:sldMkLst>
          <pc:docMk/>
          <pc:sldMk cId="923729621" sldId="945"/>
        </pc:sldMkLst>
      </pc:sldChg>
      <pc:sldChg chg="del">
        <pc:chgData name="Recko Joris" userId="17047d2a-7e50-4680-aef0-b1441739d6a8" providerId="ADAL" clId="{8C5B30AC-7600-4AE6-B708-060247B14237}" dt="2021-01-28T09:09:40.351" v="793" actId="2696"/>
        <pc:sldMkLst>
          <pc:docMk/>
          <pc:sldMk cId="1811620965" sldId="946"/>
        </pc:sldMkLst>
      </pc:sldChg>
      <pc:sldChg chg="del">
        <pc:chgData name="Recko Joris" userId="17047d2a-7e50-4680-aef0-b1441739d6a8" providerId="ADAL" clId="{8C5B30AC-7600-4AE6-B708-060247B14237}" dt="2021-01-28T09:09:44.847" v="795" actId="2696"/>
        <pc:sldMkLst>
          <pc:docMk/>
          <pc:sldMk cId="2558572945" sldId="947"/>
        </pc:sldMkLst>
      </pc:sldChg>
      <pc:sldChg chg="del">
        <pc:chgData name="Recko Joris" userId="17047d2a-7e50-4680-aef0-b1441739d6a8" providerId="ADAL" clId="{8C5B30AC-7600-4AE6-B708-060247B14237}" dt="2021-01-28T09:09:42.070" v="794" actId="2696"/>
        <pc:sldMkLst>
          <pc:docMk/>
          <pc:sldMk cId="2881052018" sldId="948"/>
        </pc:sldMkLst>
      </pc:sldChg>
      <pc:sldChg chg="del">
        <pc:chgData name="Recko Joris" userId="17047d2a-7e50-4680-aef0-b1441739d6a8" providerId="ADAL" clId="{8C5B30AC-7600-4AE6-B708-060247B14237}" dt="2021-01-28T09:10:00.550" v="799" actId="2696"/>
        <pc:sldMkLst>
          <pc:docMk/>
          <pc:sldMk cId="1554124819" sldId="950"/>
        </pc:sldMkLst>
      </pc:sldChg>
      <pc:sldChg chg="modSp">
        <pc:chgData name="Recko Joris" userId="17047d2a-7e50-4680-aef0-b1441739d6a8" providerId="ADAL" clId="{8C5B30AC-7600-4AE6-B708-060247B14237}" dt="2021-01-28T08:30:20.948" v="99" actId="6549"/>
        <pc:sldMkLst>
          <pc:docMk/>
          <pc:sldMk cId="3385247873" sldId="951"/>
        </pc:sldMkLst>
        <pc:spChg chg="mod">
          <ac:chgData name="Recko Joris" userId="17047d2a-7e50-4680-aef0-b1441739d6a8" providerId="ADAL" clId="{8C5B30AC-7600-4AE6-B708-060247B14237}" dt="2021-01-28T08:30:08.528" v="80" actId="1036"/>
          <ac:spMkLst>
            <pc:docMk/>
            <pc:sldMk cId="3385247873" sldId="951"/>
            <ac:spMk id="2" creationId="{1E1CC642-8E12-43CE-9D4E-02ABE640ABC1}"/>
          </ac:spMkLst>
        </pc:spChg>
        <pc:spChg chg="mod">
          <ac:chgData name="Recko Joris" userId="17047d2a-7e50-4680-aef0-b1441739d6a8" providerId="ADAL" clId="{8C5B30AC-7600-4AE6-B708-060247B14237}" dt="2021-01-28T08:30:20.948" v="99" actId="6549"/>
          <ac:spMkLst>
            <pc:docMk/>
            <pc:sldMk cId="3385247873" sldId="951"/>
            <ac:spMk id="3" creationId="{2AA6859B-1524-4272-A7DA-3F6FD7168A52}"/>
          </ac:spMkLst>
        </pc:spChg>
      </pc:sldChg>
      <pc:sldChg chg="del">
        <pc:chgData name="Recko Joris" userId="17047d2a-7e50-4680-aef0-b1441739d6a8" providerId="ADAL" clId="{8C5B30AC-7600-4AE6-B708-060247B14237}" dt="2021-01-28T09:10:02.947" v="800" actId="2696"/>
        <pc:sldMkLst>
          <pc:docMk/>
          <pc:sldMk cId="2743206931" sldId="952"/>
        </pc:sldMkLst>
      </pc:sldChg>
      <pc:sldChg chg="del">
        <pc:chgData name="Recko Joris" userId="17047d2a-7e50-4680-aef0-b1441739d6a8" providerId="ADAL" clId="{8C5B30AC-7600-4AE6-B708-060247B14237}" dt="2021-01-28T09:10:03.734" v="801" actId="2696"/>
        <pc:sldMkLst>
          <pc:docMk/>
          <pc:sldMk cId="2477981572" sldId="953"/>
        </pc:sldMkLst>
      </pc:sldChg>
      <pc:sldChg chg="del">
        <pc:chgData name="Recko Joris" userId="17047d2a-7e50-4680-aef0-b1441739d6a8" providerId="ADAL" clId="{8C5B30AC-7600-4AE6-B708-060247B14237}" dt="2021-01-28T09:10:04.396" v="802" actId="2696"/>
        <pc:sldMkLst>
          <pc:docMk/>
          <pc:sldMk cId="3360393779" sldId="954"/>
        </pc:sldMkLst>
      </pc:sldChg>
      <pc:sldChg chg="del">
        <pc:chgData name="Recko Joris" userId="17047d2a-7e50-4680-aef0-b1441739d6a8" providerId="ADAL" clId="{8C5B30AC-7600-4AE6-B708-060247B14237}" dt="2021-01-28T09:10:04.951" v="803" actId="2696"/>
        <pc:sldMkLst>
          <pc:docMk/>
          <pc:sldMk cId="2360199832" sldId="955"/>
        </pc:sldMkLst>
      </pc:sldChg>
      <pc:sldChg chg="del">
        <pc:chgData name="Recko Joris" userId="17047d2a-7e50-4680-aef0-b1441739d6a8" providerId="ADAL" clId="{8C5B30AC-7600-4AE6-B708-060247B14237}" dt="2021-01-28T09:10:05.617" v="804" actId="2696"/>
        <pc:sldMkLst>
          <pc:docMk/>
          <pc:sldMk cId="3785538570" sldId="956"/>
        </pc:sldMkLst>
      </pc:sldChg>
      <pc:sldChg chg="del">
        <pc:chgData name="Recko Joris" userId="17047d2a-7e50-4680-aef0-b1441739d6a8" providerId="ADAL" clId="{8C5B30AC-7600-4AE6-B708-060247B14237}" dt="2021-01-28T09:10:06.222" v="805" actId="2696"/>
        <pc:sldMkLst>
          <pc:docMk/>
          <pc:sldMk cId="942663553" sldId="957"/>
        </pc:sldMkLst>
      </pc:sldChg>
      <pc:sldChg chg="del">
        <pc:chgData name="Recko Joris" userId="17047d2a-7e50-4680-aef0-b1441739d6a8" providerId="ADAL" clId="{8C5B30AC-7600-4AE6-B708-060247B14237}" dt="2021-01-28T09:10:11.750" v="814" actId="2696"/>
        <pc:sldMkLst>
          <pc:docMk/>
          <pc:sldMk cId="2613794844" sldId="966"/>
        </pc:sldMkLst>
      </pc:sldChg>
      <pc:sldChg chg="del">
        <pc:chgData name="Recko Joris" userId="17047d2a-7e50-4680-aef0-b1441739d6a8" providerId="ADAL" clId="{8C5B30AC-7600-4AE6-B708-060247B14237}" dt="2021-01-28T09:10:13.111" v="815" actId="2696"/>
        <pc:sldMkLst>
          <pc:docMk/>
          <pc:sldMk cId="598338564" sldId="968"/>
        </pc:sldMkLst>
      </pc:sldChg>
      <pc:sldChg chg="addSp modSp add modAnim">
        <pc:chgData name="Recko Joris" userId="17047d2a-7e50-4680-aef0-b1441739d6a8" providerId="ADAL" clId="{8C5B30AC-7600-4AE6-B708-060247B14237}" dt="2021-01-28T09:06:35.079" v="774"/>
        <pc:sldMkLst>
          <pc:docMk/>
          <pc:sldMk cId="2052936607" sldId="969"/>
        </pc:sldMkLst>
        <pc:spChg chg="add mod">
          <ac:chgData name="Recko Joris" userId="17047d2a-7e50-4680-aef0-b1441739d6a8" providerId="ADAL" clId="{8C5B30AC-7600-4AE6-B708-060247B14237}" dt="2021-01-28T08:59:25.507" v="298" actId="1076"/>
          <ac:spMkLst>
            <pc:docMk/>
            <pc:sldMk cId="2052936607" sldId="969"/>
            <ac:spMk id="2" creationId="{06E417A4-9FA9-44CE-9E8D-03AB1AF08C07}"/>
          </ac:spMkLst>
        </pc:spChg>
        <pc:spChg chg="add mod">
          <ac:chgData name="Recko Joris" userId="17047d2a-7e50-4680-aef0-b1441739d6a8" providerId="ADAL" clId="{8C5B30AC-7600-4AE6-B708-060247B14237}" dt="2021-01-28T08:59:33.006" v="299" actId="1076"/>
          <ac:spMkLst>
            <pc:docMk/>
            <pc:sldMk cId="2052936607" sldId="969"/>
            <ac:spMk id="3" creationId="{B530CB67-A0E8-48B4-8476-CF4B0B80C570}"/>
          </ac:spMkLst>
        </pc:spChg>
        <pc:spChg chg="add mod">
          <ac:chgData name="Recko Joris" userId="17047d2a-7e50-4680-aef0-b1441739d6a8" providerId="ADAL" clId="{8C5B30AC-7600-4AE6-B708-060247B14237}" dt="2021-01-28T09:03:31.929" v="570" actId="20577"/>
          <ac:spMkLst>
            <pc:docMk/>
            <pc:sldMk cId="2052936607" sldId="969"/>
            <ac:spMk id="4" creationId="{C8B6699A-4F70-4DC4-BFCF-A3908F2CE4F3}"/>
          </ac:spMkLst>
        </pc:spChg>
        <pc:spChg chg="add mod">
          <ac:chgData name="Recko Joris" userId="17047d2a-7e50-4680-aef0-b1441739d6a8" providerId="ADAL" clId="{8C5B30AC-7600-4AE6-B708-060247B14237}" dt="2021-01-28T09:05:14.837" v="689" actId="20577"/>
          <ac:spMkLst>
            <pc:docMk/>
            <pc:sldMk cId="2052936607" sldId="969"/>
            <ac:spMk id="6" creationId="{F2E9AF83-A3BB-442D-9655-873524474589}"/>
          </ac:spMkLst>
        </pc:spChg>
        <pc:picChg chg="add mod">
          <ac:chgData name="Recko Joris" userId="17047d2a-7e50-4680-aef0-b1441739d6a8" providerId="ADAL" clId="{8C5B30AC-7600-4AE6-B708-060247B14237}" dt="2021-01-28T09:06:25.762" v="773" actId="1076"/>
          <ac:picMkLst>
            <pc:docMk/>
            <pc:sldMk cId="2052936607" sldId="969"/>
            <ac:picMk id="1026" creationId="{D10DF9C7-CEAA-4514-872C-396C03085227}"/>
          </ac:picMkLst>
        </pc:picChg>
      </pc:sldChg>
      <pc:sldChg chg="add del">
        <pc:chgData name="Recko Joris" userId="17047d2a-7e50-4680-aef0-b1441739d6a8" providerId="ADAL" clId="{8C5B30AC-7600-4AE6-B708-060247B14237}" dt="2021-01-28T08:33:05.710" v="101" actId="2696"/>
        <pc:sldMkLst>
          <pc:docMk/>
          <pc:sldMk cId="3800102858" sldId="969"/>
        </pc:sldMkLst>
      </pc:sldChg>
      <pc:sldChg chg="addSp modSp add mod setBg">
        <pc:chgData name="Recko Joris" userId="17047d2a-7e50-4680-aef0-b1441739d6a8" providerId="ADAL" clId="{8C5B30AC-7600-4AE6-B708-060247B14237}" dt="2021-01-28T09:09:13.478" v="789"/>
        <pc:sldMkLst>
          <pc:docMk/>
          <pc:sldMk cId="3861513478" sldId="970"/>
        </pc:sldMkLst>
        <pc:graphicFrameChg chg="add mod modGraphic">
          <ac:chgData name="Recko Joris" userId="17047d2a-7e50-4680-aef0-b1441739d6a8" providerId="ADAL" clId="{8C5B30AC-7600-4AE6-B708-060247B14237}" dt="2021-01-28T09:09:13.478" v="789"/>
          <ac:graphicFrameMkLst>
            <pc:docMk/>
            <pc:sldMk cId="3861513478" sldId="970"/>
            <ac:graphicFrameMk id="2" creationId="{8F067D68-93B3-4AF6-9820-F40E83A80BEB}"/>
          </ac:graphicFrameMkLst>
        </pc:graphicFrameChg>
      </pc:sldChg>
      <pc:sldMasterChg chg="delSldLayout">
        <pc:chgData name="Recko Joris" userId="17047d2a-7e50-4680-aef0-b1441739d6a8" providerId="ADAL" clId="{8C5B30AC-7600-4AE6-B708-060247B14237}" dt="2021-01-28T09:10:16.572" v="819" actId="2696"/>
        <pc:sldMasterMkLst>
          <pc:docMk/>
          <pc:sldMasterMk cId="2702765116" sldId="2147483648"/>
        </pc:sldMasterMkLst>
        <pc:sldLayoutChg chg="del">
          <pc:chgData name="Recko Joris" userId="17047d2a-7e50-4680-aef0-b1441739d6a8" providerId="ADAL" clId="{8C5B30AC-7600-4AE6-B708-060247B14237}" dt="2021-01-28T09:10:16.572" v="819" actId="2696"/>
          <pc:sldLayoutMkLst>
            <pc:docMk/>
            <pc:sldMasterMk cId="2702765116" sldId="2147483648"/>
            <pc:sldLayoutMk cId="68037885" sldId="2147483775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nl-BE" dirty="0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5A6FEA-2027-477E-A994-97C99A320A91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195345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48100" y="0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nl-BE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87313" y="744538"/>
            <a:ext cx="6619875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5600" cy="44688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48100" y="9432925"/>
            <a:ext cx="294481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8FA8F-556B-4E54-8758-21E02D639AD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98637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ingsslide-standa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ntiteitslogo blauw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0000" y="6156001"/>
            <a:ext cx="1800000" cy="483895"/>
          </a:xfrm>
          <a:prstGeom prst="rect">
            <a:avLst/>
          </a:prstGeom>
        </p:spPr>
      </p:pic>
      <p:pic>
        <p:nvPicPr>
          <p:cNvPr id="3" name="Afbeelding 2" descr="Afbeelding met tekst, illustratie&#10;&#10;Automatisch gegenereerde beschrijving">
            <a:extLst>
              <a:ext uri="{FF2B5EF4-FFF2-40B4-BE49-F238E27FC236}">
                <a16:creationId xmlns:a16="http://schemas.microsoft.com/office/drawing/2014/main" id="{E59F510D-F53B-4453-AD92-DD17D5F7E7D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81458" y="332656"/>
            <a:ext cx="1799672" cy="70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026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otslide-onderne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witte trapezium">
            <a:extLst>
              <a:ext uri="{FF2B5EF4-FFF2-40B4-BE49-F238E27FC236}">
                <a16:creationId xmlns:a16="http://schemas.microsoft.com/office/drawing/2014/main" id="{2F439F47-839B-4FD5-BEEA-5E41260DA8AC}"/>
              </a:ext>
            </a:extLst>
          </p:cNvPr>
          <p:cNvGrpSpPr/>
          <p:nvPr userDrawn="1"/>
        </p:nvGrpSpPr>
        <p:grpSpPr>
          <a:xfrm>
            <a:off x="0" y="3645024"/>
            <a:ext cx="12216680" cy="3384377"/>
            <a:chOff x="288000" y="3402000"/>
            <a:chExt cx="8856000" cy="3456000"/>
          </a:xfrm>
          <a:effectLst/>
        </p:grpSpPr>
        <p:sp>
          <p:nvSpPr>
            <p:cNvPr id="3" name="rechthoek">
              <a:extLst>
                <a:ext uri="{FF2B5EF4-FFF2-40B4-BE49-F238E27FC236}">
                  <a16:creationId xmlns:a16="http://schemas.microsoft.com/office/drawing/2014/main" id="{93085E16-7DA8-4967-ADA4-874DA869A8CD}"/>
                </a:ext>
              </a:extLst>
            </p:cNvPr>
            <p:cNvSpPr/>
            <p:nvPr userDrawn="1"/>
          </p:nvSpPr>
          <p:spPr>
            <a:xfrm>
              <a:off x="288000" y="4266000"/>
              <a:ext cx="8856000" cy="2592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4" name="rechthoekige driehoek">
              <a:extLst>
                <a:ext uri="{FF2B5EF4-FFF2-40B4-BE49-F238E27FC236}">
                  <a16:creationId xmlns:a16="http://schemas.microsoft.com/office/drawing/2014/main" id="{1C729FEF-8DAA-43D5-9F84-15D787A8B78B}"/>
                </a:ext>
              </a:extLst>
            </p:cNvPr>
            <p:cNvSpPr/>
            <p:nvPr userDrawn="1"/>
          </p:nvSpPr>
          <p:spPr>
            <a:xfrm flipH="1">
              <a:off x="288000" y="3402000"/>
              <a:ext cx="8856000" cy="864000"/>
            </a:xfrm>
            <a:prstGeom prst="rtTriangle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</p:grpSp>
      <p:pic>
        <p:nvPicPr>
          <p:cNvPr id="5" name="entiteitslogo blauw">
            <a:extLst>
              <a:ext uri="{FF2B5EF4-FFF2-40B4-BE49-F238E27FC236}">
                <a16:creationId xmlns:a16="http://schemas.microsoft.com/office/drawing/2014/main" id="{E09D3DA5-73BF-43F7-9C07-51403D2404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0000" y="6156001"/>
            <a:ext cx="1800000" cy="483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4957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"/>
          <p:cNvSpPr>
            <a:spLocks noGrp="1"/>
          </p:cNvSpPr>
          <p:nvPr>
            <p:ph type="title" hasCustomPrompt="1"/>
          </p:nvPr>
        </p:nvSpPr>
        <p:spPr>
          <a:xfrm>
            <a:off x="838199" y="476672"/>
            <a:ext cx="10515601" cy="936104"/>
          </a:xfrm>
          <a:prstGeom prst="rect">
            <a:avLst/>
          </a:prstGeom>
        </p:spPr>
        <p:txBody>
          <a:bodyPr/>
          <a:lstStyle>
            <a:lvl1pPr algn="ctr">
              <a:defRPr sz="4800"/>
            </a:lvl1pPr>
          </a:lstStyle>
          <a:p>
            <a:r>
              <a:rPr lang="nl-NL" dirty="0"/>
              <a:t>Klik om te bewerken</a:t>
            </a:r>
            <a:endParaRPr lang="nl-BE" dirty="0"/>
          </a:p>
        </p:txBody>
      </p:sp>
      <p:sp>
        <p:nvSpPr>
          <p:cNvPr id="10" name="Tijdelijke aanduiding voor inhoud 2">
            <a:extLst>
              <a:ext uri="{FF2B5EF4-FFF2-40B4-BE49-F238E27FC236}">
                <a16:creationId xmlns:a16="http://schemas.microsoft.com/office/drawing/2014/main" id="{CE74A413-D2A6-4544-A6A4-CA597DE5B31C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838198" y="1484784"/>
            <a:ext cx="10515600" cy="5037474"/>
          </a:xfrm>
          <a:prstGeom prst="rect">
            <a:avLst/>
          </a:prstGeom>
        </p:spPr>
        <p:txBody>
          <a:bodyPr bIns="0"/>
          <a:lstStyle>
            <a:lvl1pPr marL="0" indent="-288000">
              <a:lnSpc>
                <a:spcPct val="90000"/>
              </a:lnSpc>
              <a:buClr>
                <a:srgbClr val="105269"/>
              </a:buClr>
              <a:buSzPct val="80000"/>
              <a:buFont typeface="Wingdings 3" panose="05040102010807070707" pitchFamily="18" charset="2"/>
              <a:buChar char=""/>
              <a:defRPr sz="3200">
                <a:solidFill>
                  <a:srgbClr val="105269"/>
                </a:solidFill>
                <a:latin typeface="+mj-lt"/>
              </a:defRPr>
            </a:lvl1pPr>
            <a:lvl2pPr marL="576000" indent="-288000">
              <a:lnSpc>
                <a:spcPct val="90000"/>
              </a:lnSpc>
              <a:buClr>
                <a:srgbClr val="7F7F7F"/>
              </a:buClr>
              <a:buSzPct val="80000"/>
              <a:buFont typeface="Calibri" panose="020F0502020204030204" pitchFamily="34" charset="0"/>
              <a:buChar char="→"/>
              <a:defRPr sz="2500">
                <a:solidFill>
                  <a:srgbClr val="7F7F7F"/>
                </a:solidFill>
                <a:latin typeface="+mj-lt"/>
              </a:defRPr>
            </a:lvl2pPr>
            <a:lvl3pPr marL="864000">
              <a:lnSpc>
                <a:spcPct val="90000"/>
              </a:lnSpc>
              <a:buSzPct val="80000"/>
              <a:defRPr sz="2000">
                <a:solidFill>
                  <a:srgbClr val="105269"/>
                </a:solidFill>
                <a:latin typeface="+mj-lt"/>
              </a:defRPr>
            </a:lvl3pPr>
            <a:lvl4pPr marL="1152000" indent="-288000">
              <a:lnSpc>
                <a:spcPct val="90000"/>
              </a:lnSpc>
              <a:buSzPct val="80000"/>
              <a:buFont typeface="Wingdings 3" panose="05040102010807070707" pitchFamily="18" charset="2"/>
              <a:buChar char=""/>
              <a:defRPr sz="2000">
                <a:solidFill>
                  <a:srgbClr val="105269"/>
                </a:solidFill>
                <a:latin typeface="+mj-lt"/>
              </a:defRPr>
            </a:lvl4pPr>
            <a:lvl5pPr marL="1440000">
              <a:lnSpc>
                <a:spcPct val="90000"/>
              </a:lnSpc>
              <a:buSzPct val="80000"/>
              <a:defRPr sz="2000">
                <a:solidFill>
                  <a:srgbClr val="105269"/>
                </a:solidFill>
                <a:latin typeface="+mj-lt"/>
              </a:defRPr>
            </a:lvl5pPr>
          </a:lstStyle>
          <a:p>
            <a:pPr lvl="0"/>
            <a:r>
              <a:rPr lang="nl-NL" dirty="0"/>
              <a:t>Klik om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292657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">
            <a:extLst>
              <a:ext uri="{FF2B5EF4-FFF2-40B4-BE49-F238E27FC236}">
                <a16:creationId xmlns:a16="http://schemas.microsoft.com/office/drawing/2014/main" id="{0AAD180C-0F16-4C40-815C-DB485531BC3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7" y="476672"/>
            <a:ext cx="10515601" cy="936104"/>
          </a:xfrm>
          <a:prstGeom prst="rect">
            <a:avLst/>
          </a:prstGeom>
        </p:spPr>
        <p:txBody>
          <a:bodyPr/>
          <a:lstStyle>
            <a:lvl1pPr algn="ctr">
              <a:defRPr sz="4800"/>
            </a:lvl1pPr>
          </a:lstStyle>
          <a:p>
            <a:r>
              <a:rPr lang="nl-NL" dirty="0"/>
              <a:t>Klik om te bewerken</a:t>
            </a:r>
            <a:endParaRPr lang="nl-BE" dirty="0"/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7BE66E4C-62BE-4011-A4D2-F7372D4FB8C4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838198" y="1484784"/>
            <a:ext cx="5111999" cy="5037474"/>
          </a:xfrm>
          <a:prstGeom prst="rect">
            <a:avLst/>
          </a:prstGeom>
        </p:spPr>
        <p:txBody>
          <a:bodyPr bIns="0"/>
          <a:lstStyle>
            <a:lvl1pPr marL="0" indent="-288000">
              <a:lnSpc>
                <a:spcPct val="90000"/>
              </a:lnSpc>
              <a:buClr>
                <a:srgbClr val="105269"/>
              </a:buClr>
              <a:buSzPct val="80000"/>
              <a:buFont typeface="Wingdings 3" panose="05040102010807070707" pitchFamily="18" charset="2"/>
              <a:buChar char=""/>
              <a:defRPr sz="2500">
                <a:solidFill>
                  <a:srgbClr val="105269"/>
                </a:solidFill>
                <a:latin typeface="+mj-lt"/>
              </a:defRPr>
            </a:lvl1pPr>
            <a:lvl2pPr marL="576000" indent="-288000">
              <a:lnSpc>
                <a:spcPct val="90000"/>
              </a:lnSpc>
              <a:buClr>
                <a:srgbClr val="7F7F7F"/>
              </a:buClr>
              <a:buSzPct val="80000"/>
              <a:buFont typeface="Calibri" panose="020F0502020204030204" pitchFamily="34" charset="0"/>
              <a:buChar char="→"/>
              <a:defRPr sz="2200">
                <a:solidFill>
                  <a:srgbClr val="7F7F7F"/>
                </a:solidFill>
                <a:latin typeface="+mj-lt"/>
              </a:defRPr>
            </a:lvl2pPr>
            <a:lvl3pPr marL="864000">
              <a:lnSpc>
                <a:spcPct val="90000"/>
              </a:lnSpc>
              <a:buSzPct val="80000"/>
              <a:defRPr sz="1800">
                <a:solidFill>
                  <a:srgbClr val="105269"/>
                </a:solidFill>
                <a:latin typeface="+mj-lt"/>
              </a:defRPr>
            </a:lvl3pPr>
            <a:lvl4pPr marL="1152000" indent="-288000">
              <a:lnSpc>
                <a:spcPct val="90000"/>
              </a:lnSpc>
              <a:buSzPct val="80000"/>
              <a:buFont typeface="Wingdings 3" panose="05040102010807070707" pitchFamily="18" charset="2"/>
              <a:buChar char=""/>
              <a:defRPr sz="1800">
                <a:solidFill>
                  <a:srgbClr val="105269"/>
                </a:solidFill>
                <a:latin typeface="+mj-lt"/>
              </a:defRPr>
            </a:lvl4pPr>
            <a:lvl5pPr marL="1440000">
              <a:lnSpc>
                <a:spcPct val="90000"/>
              </a:lnSpc>
              <a:buSzPct val="80000"/>
              <a:defRPr sz="1800">
                <a:solidFill>
                  <a:srgbClr val="105269"/>
                </a:solidFill>
                <a:latin typeface="+mj-lt"/>
              </a:defRPr>
            </a:lvl5pPr>
          </a:lstStyle>
          <a:p>
            <a:pPr lvl="0"/>
            <a:r>
              <a:rPr lang="nl-NL" dirty="0"/>
              <a:t>Klik om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  <p:sp>
        <p:nvSpPr>
          <p:cNvPr id="11" name="Tijdelijke aanduiding voor inhoud 2">
            <a:extLst>
              <a:ext uri="{FF2B5EF4-FFF2-40B4-BE49-F238E27FC236}">
                <a16:creationId xmlns:a16="http://schemas.microsoft.com/office/drawing/2014/main" id="{1366D22B-74C2-4B12-92D9-E9B1AC273026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6241805" y="1484784"/>
            <a:ext cx="5111999" cy="5037474"/>
          </a:xfrm>
          <a:prstGeom prst="rect">
            <a:avLst/>
          </a:prstGeom>
        </p:spPr>
        <p:txBody>
          <a:bodyPr bIns="0"/>
          <a:lstStyle>
            <a:lvl1pPr marL="0" indent="-288000">
              <a:lnSpc>
                <a:spcPct val="90000"/>
              </a:lnSpc>
              <a:buClr>
                <a:srgbClr val="105269"/>
              </a:buClr>
              <a:buSzPct val="80000"/>
              <a:buFont typeface="Wingdings 3" panose="05040102010807070707" pitchFamily="18" charset="2"/>
              <a:buChar char=""/>
              <a:defRPr sz="2500">
                <a:solidFill>
                  <a:srgbClr val="105269"/>
                </a:solidFill>
                <a:latin typeface="+mj-lt"/>
              </a:defRPr>
            </a:lvl1pPr>
            <a:lvl2pPr marL="576000" indent="-288000">
              <a:lnSpc>
                <a:spcPct val="90000"/>
              </a:lnSpc>
              <a:buClr>
                <a:srgbClr val="7F7F7F"/>
              </a:buClr>
              <a:buSzPct val="80000"/>
              <a:buFont typeface="Calibri" panose="020F0502020204030204" pitchFamily="34" charset="0"/>
              <a:buChar char="→"/>
              <a:defRPr sz="2200">
                <a:solidFill>
                  <a:srgbClr val="7F7F7F"/>
                </a:solidFill>
                <a:latin typeface="+mj-lt"/>
              </a:defRPr>
            </a:lvl2pPr>
            <a:lvl3pPr marL="864000">
              <a:lnSpc>
                <a:spcPct val="90000"/>
              </a:lnSpc>
              <a:buSzPct val="80000"/>
              <a:defRPr sz="1800">
                <a:solidFill>
                  <a:srgbClr val="105269"/>
                </a:solidFill>
                <a:latin typeface="+mj-lt"/>
              </a:defRPr>
            </a:lvl3pPr>
            <a:lvl4pPr marL="1152000" indent="-288000">
              <a:lnSpc>
                <a:spcPct val="90000"/>
              </a:lnSpc>
              <a:buSzPct val="80000"/>
              <a:buFont typeface="Wingdings 3" panose="05040102010807070707" pitchFamily="18" charset="2"/>
              <a:buChar char=""/>
              <a:defRPr sz="1800">
                <a:solidFill>
                  <a:srgbClr val="105269"/>
                </a:solidFill>
                <a:latin typeface="+mj-lt"/>
              </a:defRPr>
            </a:lvl4pPr>
            <a:lvl5pPr marL="1440000">
              <a:lnSpc>
                <a:spcPct val="90000"/>
              </a:lnSpc>
              <a:buSzPct val="80000"/>
              <a:defRPr sz="1800">
                <a:solidFill>
                  <a:srgbClr val="105269"/>
                </a:solidFill>
                <a:latin typeface="+mj-lt"/>
              </a:defRPr>
            </a:lvl5pPr>
          </a:lstStyle>
          <a:p>
            <a:pPr lvl="0"/>
            <a:r>
              <a:rPr lang="nl-NL" dirty="0"/>
              <a:t>Klik om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964650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inhoud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D0F1C5-66A1-423C-A8EF-FFB8E9169B5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t"/>
          <a:lstStyle>
            <a:lvl1pPr>
              <a:defRPr sz="3200"/>
            </a:lvl1pPr>
          </a:lstStyle>
          <a:p>
            <a:r>
              <a:rPr lang="nl-NL" dirty="0"/>
              <a:t>Klik om te bewerken</a:t>
            </a:r>
            <a:endParaRPr lang="nl-BE" dirty="0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20FC56E-1C29-4149-B166-3F512B108BCA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445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105269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dirty="0"/>
              <a:t>Klik om te bewerken</a:t>
            </a:r>
          </a:p>
        </p:txBody>
      </p:sp>
      <p:sp>
        <p:nvSpPr>
          <p:cNvPr id="7" name="Tijdelijke aanduiding voor inhoud 2">
            <a:extLst>
              <a:ext uri="{FF2B5EF4-FFF2-40B4-BE49-F238E27FC236}">
                <a16:creationId xmlns:a16="http://schemas.microsoft.com/office/drawing/2014/main" id="{8B19F71A-7A89-4926-B8AC-AD8ACC682AE7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5178421" y="476672"/>
            <a:ext cx="6175383" cy="6065058"/>
          </a:xfrm>
          <a:prstGeom prst="rect">
            <a:avLst/>
          </a:prstGeom>
        </p:spPr>
        <p:txBody>
          <a:bodyPr bIns="0"/>
          <a:lstStyle>
            <a:lvl1pPr marL="0" indent="-288000">
              <a:lnSpc>
                <a:spcPct val="90000"/>
              </a:lnSpc>
              <a:buClr>
                <a:srgbClr val="105269"/>
              </a:buClr>
              <a:buSzPct val="80000"/>
              <a:buFont typeface="Wingdings 3" panose="05040102010807070707" pitchFamily="18" charset="2"/>
              <a:buChar char=""/>
              <a:defRPr sz="3200">
                <a:solidFill>
                  <a:srgbClr val="105269"/>
                </a:solidFill>
                <a:latin typeface="+mj-lt"/>
              </a:defRPr>
            </a:lvl1pPr>
            <a:lvl2pPr marL="576000" indent="-288000">
              <a:lnSpc>
                <a:spcPct val="90000"/>
              </a:lnSpc>
              <a:buClr>
                <a:srgbClr val="7F7F7F"/>
              </a:buClr>
              <a:buSzPct val="80000"/>
              <a:buFont typeface="Calibri" panose="020F0502020204030204" pitchFamily="34" charset="0"/>
              <a:buChar char="→"/>
              <a:defRPr sz="2500">
                <a:solidFill>
                  <a:srgbClr val="7F7F7F"/>
                </a:solidFill>
                <a:latin typeface="+mj-lt"/>
              </a:defRPr>
            </a:lvl2pPr>
            <a:lvl3pPr marL="864000">
              <a:lnSpc>
                <a:spcPct val="90000"/>
              </a:lnSpc>
              <a:buSzPct val="80000"/>
              <a:defRPr sz="1800">
                <a:solidFill>
                  <a:srgbClr val="105269"/>
                </a:solidFill>
                <a:latin typeface="+mj-lt"/>
              </a:defRPr>
            </a:lvl3pPr>
            <a:lvl4pPr marL="1152000" indent="-288000">
              <a:lnSpc>
                <a:spcPct val="90000"/>
              </a:lnSpc>
              <a:buSzPct val="80000"/>
              <a:buFont typeface="Wingdings 3" panose="05040102010807070707" pitchFamily="18" charset="2"/>
              <a:buChar char=""/>
              <a:defRPr sz="1800">
                <a:solidFill>
                  <a:srgbClr val="105269"/>
                </a:solidFill>
                <a:latin typeface="+mj-lt"/>
              </a:defRPr>
            </a:lvl4pPr>
            <a:lvl5pPr marL="1440000">
              <a:lnSpc>
                <a:spcPct val="90000"/>
              </a:lnSpc>
              <a:buSzPct val="80000"/>
              <a:defRPr sz="1800">
                <a:solidFill>
                  <a:srgbClr val="105269"/>
                </a:solidFill>
                <a:latin typeface="+mj-lt"/>
              </a:defRPr>
            </a:lvl5pPr>
          </a:lstStyle>
          <a:p>
            <a:pPr lvl="0"/>
            <a:r>
              <a:rPr lang="nl-NL" dirty="0"/>
              <a:t>Klik om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779834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, inhoud en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D7080C-744F-4A9F-82ED-63D7F6B462E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1"/>
            <a:ext cx="3932237" cy="1600200"/>
          </a:xfrm>
          <a:prstGeom prst="rect">
            <a:avLst/>
          </a:prstGeom>
        </p:spPr>
        <p:txBody>
          <a:bodyPr anchor="t"/>
          <a:lstStyle>
            <a:lvl1pPr>
              <a:defRPr sz="3200"/>
            </a:lvl1pPr>
          </a:lstStyle>
          <a:p>
            <a:r>
              <a:rPr lang="nl-NL" dirty="0"/>
              <a:t>Klik om te bewerken</a:t>
            </a:r>
            <a:endParaRPr lang="nl-BE" dirty="0"/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B12A170E-A06E-4EF1-B63A-2BAD7772C6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6058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105269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 dirty="0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DACEDC2-DF58-4C30-9B4D-366FCE7AF94A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4458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105269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dirty="0"/>
              <a:t>Klik om te bewerken</a:t>
            </a:r>
          </a:p>
        </p:txBody>
      </p:sp>
    </p:spTree>
    <p:extLst>
      <p:ext uri="{BB962C8B-B14F-4D97-AF65-F5344CB8AC3E}">
        <p14:creationId xmlns:p14="http://schemas.microsoft.com/office/powerpoint/2010/main" val="3573369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"/>
          <p:cNvSpPr>
            <a:spLocks noGrp="1"/>
          </p:cNvSpPr>
          <p:nvPr>
            <p:ph type="title" hasCustomPrompt="1"/>
          </p:nvPr>
        </p:nvSpPr>
        <p:spPr>
          <a:xfrm>
            <a:off x="838199" y="476672"/>
            <a:ext cx="10515601" cy="936104"/>
          </a:xfrm>
          <a:prstGeom prst="rect">
            <a:avLst/>
          </a:prstGeom>
        </p:spPr>
        <p:txBody>
          <a:bodyPr/>
          <a:lstStyle>
            <a:lvl1pPr algn="ctr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te bewerken</a:t>
            </a:r>
            <a:endParaRPr lang="nl-BE" dirty="0"/>
          </a:p>
        </p:txBody>
      </p:sp>
      <p:sp>
        <p:nvSpPr>
          <p:cNvPr id="10" name="Tijdelijke aanduiding voor inhoud 2">
            <a:extLst>
              <a:ext uri="{FF2B5EF4-FFF2-40B4-BE49-F238E27FC236}">
                <a16:creationId xmlns:a16="http://schemas.microsoft.com/office/drawing/2014/main" id="{CE74A413-D2A6-4544-A6A4-CA597DE5B31C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838198" y="1484784"/>
            <a:ext cx="10515600" cy="5037474"/>
          </a:xfrm>
          <a:prstGeom prst="rect">
            <a:avLst/>
          </a:prstGeom>
        </p:spPr>
        <p:txBody>
          <a:bodyPr bIns="0"/>
          <a:lstStyle>
            <a:lvl1pPr marL="0" indent="-288000">
              <a:lnSpc>
                <a:spcPct val="90000"/>
              </a:lnSpc>
              <a:buClr>
                <a:schemeClr val="bg1"/>
              </a:buClr>
              <a:buSzPct val="80000"/>
              <a:buFont typeface="Wingdings 3" panose="05040102010807070707" pitchFamily="18" charset="2"/>
              <a:buChar char=""/>
              <a:defRPr sz="3200">
                <a:solidFill>
                  <a:schemeClr val="bg1"/>
                </a:solidFill>
                <a:latin typeface="+mj-lt"/>
              </a:defRPr>
            </a:lvl1pPr>
            <a:lvl2pPr marL="576000" indent="-288000">
              <a:lnSpc>
                <a:spcPct val="90000"/>
              </a:lnSpc>
              <a:buClr>
                <a:schemeClr val="bg1"/>
              </a:buClr>
              <a:buSzPct val="80000"/>
              <a:buFont typeface="Calibri" panose="020F0502020204030204" pitchFamily="34" charset="0"/>
              <a:buChar char="→"/>
              <a:defRPr sz="2500">
                <a:solidFill>
                  <a:schemeClr val="bg1"/>
                </a:solidFill>
                <a:latin typeface="+mj-lt"/>
              </a:defRPr>
            </a:lvl2pPr>
            <a:lvl3pPr marL="864000" indent="-228600">
              <a:lnSpc>
                <a:spcPct val="90000"/>
              </a:lnSpc>
              <a:buClr>
                <a:schemeClr val="bg1"/>
              </a:buClr>
              <a:buSzPct val="80000"/>
              <a:buFont typeface="Wingdings 2" panose="05020102010507070707" pitchFamily="18" charset="2"/>
              <a:buChar char=""/>
              <a:defRPr sz="2000">
                <a:solidFill>
                  <a:schemeClr val="bg1"/>
                </a:solidFill>
                <a:latin typeface="+mj-lt"/>
              </a:defRPr>
            </a:lvl3pPr>
            <a:lvl4pPr marL="1152000" indent="-288000">
              <a:lnSpc>
                <a:spcPct val="90000"/>
              </a:lnSpc>
              <a:buSzPct val="80000"/>
              <a:buFont typeface="Wingdings 3" panose="05040102010807070707" pitchFamily="18" charset="2"/>
              <a:buChar char=""/>
              <a:defRPr sz="2000">
                <a:solidFill>
                  <a:schemeClr val="bg1"/>
                </a:solidFill>
                <a:latin typeface="+mj-lt"/>
              </a:defRPr>
            </a:lvl4pPr>
            <a:lvl5pPr marL="1440000" indent="-228600">
              <a:lnSpc>
                <a:spcPct val="90000"/>
              </a:lnSpc>
              <a:buClr>
                <a:schemeClr val="bg1"/>
              </a:buClr>
              <a:buSzPct val="80000"/>
              <a:buFont typeface="Wingdings 3" panose="05040102010807070707" pitchFamily="18" charset="2"/>
              <a:buChar char=""/>
              <a:defRPr sz="20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nl-NL" dirty="0"/>
              <a:t>Klik om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880551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en 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">
            <a:extLst>
              <a:ext uri="{FF2B5EF4-FFF2-40B4-BE49-F238E27FC236}">
                <a16:creationId xmlns:a16="http://schemas.microsoft.com/office/drawing/2014/main" id="{0AAD180C-0F16-4C40-815C-DB485531BC3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197" y="476672"/>
            <a:ext cx="10515601" cy="936104"/>
          </a:xfrm>
          <a:prstGeom prst="rect">
            <a:avLst/>
          </a:prstGeom>
        </p:spPr>
        <p:txBody>
          <a:bodyPr/>
          <a:lstStyle>
            <a:lvl1pPr algn="ctr">
              <a:defRPr sz="4800" b="1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Klik om te bewerken</a:t>
            </a:r>
            <a:endParaRPr lang="nl-BE" dirty="0"/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7BE66E4C-62BE-4011-A4D2-F7372D4FB8C4}"/>
              </a:ext>
            </a:extLst>
          </p:cNvPr>
          <p:cNvSpPr>
            <a:spLocks noGrp="1"/>
          </p:cNvSpPr>
          <p:nvPr>
            <p:ph sz="half" idx="10" hasCustomPrompt="1"/>
          </p:nvPr>
        </p:nvSpPr>
        <p:spPr>
          <a:xfrm>
            <a:off x="838198" y="1484784"/>
            <a:ext cx="5111999" cy="5037474"/>
          </a:xfrm>
          <a:prstGeom prst="rect">
            <a:avLst/>
          </a:prstGeom>
        </p:spPr>
        <p:txBody>
          <a:bodyPr bIns="0"/>
          <a:lstStyle>
            <a:lvl1pPr marL="0" indent="-288000">
              <a:lnSpc>
                <a:spcPct val="90000"/>
              </a:lnSpc>
              <a:buClr>
                <a:schemeClr val="bg1"/>
              </a:buClr>
              <a:buSzPct val="80000"/>
              <a:buFont typeface="Wingdings 3" panose="05040102010807070707" pitchFamily="18" charset="2"/>
              <a:buChar char=""/>
              <a:defRPr sz="2500">
                <a:solidFill>
                  <a:schemeClr val="bg1"/>
                </a:solidFill>
                <a:latin typeface="+mj-lt"/>
              </a:defRPr>
            </a:lvl1pPr>
            <a:lvl2pPr marL="576000" indent="-288000">
              <a:lnSpc>
                <a:spcPct val="90000"/>
              </a:lnSpc>
              <a:buClr>
                <a:srgbClr val="7F7F7F"/>
              </a:buClr>
              <a:buSzPct val="80000"/>
              <a:buFont typeface="Calibri" panose="020F0502020204030204" pitchFamily="34" charset="0"/>
              <a:buChar char="→"/>
              <a:defRPr sz="2200">
                <a:solidFill>
                  <a:schemeClr val="bg1"/>
                </a:solidFill>
                <a:latin typeface="+mj-lt"/>
              </a:defRPr>
            </a:lvl2pPr>
            <a:lvl3pPr marL="864000" indent="-228600">
              <a:lnSpc>
                <a:spcPct val="90000"/>
              </a:lnSpc>
              <a:buClr>
                <a:schemeClr val="bg1"/>
              </a:buClr>
              <a:buSzPct val="80000"/>
              <a:buFont typeface="Wingdings 2" panose="05020102010507070707" pitchFamily="18" charset="2"/>
              <a:buChar char=""/>
              <a:defRPr sz="1800">
                <a:solidFill>
                  <a:schemeClr val="bg1"/>
                </a:solidFill>
                <a:latin typeface="+mj-lt"/>
              </a:defRPr>
            </a:lvl3pPr>
            <a:lvl4pPr marL="1152000" indent="-288000">
              <a:lnSpc>
                <a:spcPct val="90000"/>
              </a:lnSpc>
              <a:buSzPct val="80000"/>
              <a:buFont typeface="Wingdings 3" panose="05040102010807070707" pitchFamily="18" charset="2"/>
              <a:buChar char=""/>
              <a:defRPr sz="1800">
                <a:solidFill>
                  <a:schemeClr val="bg1"/>
                </a:solidFill>
                <a:latin typeface="+mj-lt"/>
              </a:defRPr>
            </a:lvl4pPr>
            <a:lvl5pPr marL="1440000" indent="-228600">
              <a:lnSpc>
                <a:spcPct val="90000"/>
              </a:lnSpc>
              <a:buClr>
                <a:schemeClr val="bg1"/>
              </a:buClr>
              <a:buSzPct val="80000"/>
              <a:buFont typeface="Wingdings 3" panose="05040102010807070707" pitchFamily="18" charset="2"/>
              <a:buChar char=""/>
              <a:defRPr sz="18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nl-NL" dirty="0"/>
              <a:t>Klik om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  <p:sp>
        <p:nvSpPr>
          <p:cNvPr id="11" name="Tijdelijke aanduiding voor inhoud 2">
            <a:extLst>
              <a:ext uri="{FF2B5EF4-FFF2-40B4-BE49-F238E27FC236}">
                <a16:creationId xmlns:a16="http://schemas.microsoft.com/office/drawing/2014/main" id="{1366D22B-74C2-4B12-92D9-E9B1AC273026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6241805" y="1484784"/>
            <a:ext cx="5111999" cy="5037474"/>
          </a:xfrm>
          <a:prstGeom prst="rect">
            <a:avLst/>
          </a:prstGeom>
        </p:spPr>
        <p:txBody>
          <a:bodyPr bIns="0"/>
          <a:lstStyle>
            <a:lvl1pPr marL="0" indent="-288000">
              <a:lnSpc>
                <a:spcPct val="90000"/>
              </a:lnSpc>
              <a:buClr>
                <a:schemeClr val="bg1"/>
              </a:buClr>
              <a:buSzPct val="80000"/>
              <a:buFont typeface="Wingdings 3" panose="05040102010807070707" pitchFamily="18" charset="2"/>
              <a:buChar char=""/>
              <a:defRPr sz="2500">
                <a:solidFill>
                  <a:schemeClr val="bg1"/>
                </a:solidFill>
                <a:latin typeface="+mj-lt"/>
              </a:defRPr>
            </a:lvl1pPr>
            <a:lvl2pPr marL="576000" indent="-288000">
              <a:lnSpc>
                <a:spcPct val="90000"/>
              </a:lnSpc>
              <a:buClr>
                <a:srgbClr val="7F7F7F"/>
              </a:buClr>
              <a:buSzPct val="80000"/>
              <a:buFont typeface="Calibri" panose="020F0502020204030204" pitchFamily="34" charset="0"/>
              <a:buChar char="→"/>
              <a:defRPr sz="2200">
                <a:solidFill>
                  <a:schemeClr val="bg1"/>
                </a:solidFill>
                <a:latin typeface="+mj-lt"/>
              </a:defRPr>
            </a:lvl2pPr>
            <a:lvl3pPr marL="864000" indent="-228600">
              <a:lnSpc>
                <a:spcPct val="90000"/>
              </a:lnSpc>
              <a:buClr>
                <a:schemeClr val="bg1"/>
              </a:buClr>
              <a:buSzPct val="80000"/>
              <a:buFont typeface="Wingdings 2" panose="05020102010507070707" pitchFamily="18" charset="2"/>
              <a:buChar char=""/>
              <a:defRPr sz="1800">
                <a:solidFill>
                  <a:schemeClr val="bg1"/>
                </a:solidFill>
                <a:latin typeface="+mj-lt"/>
              </a:defRPr>
            </a:lvl3pPr>
            <a:lvl4pPr marL="1152000" indent="-288000">
              <a:lnSpc>
                <a:spcPct val="90000"/>
              </a:lnSpc>
              <a:buSzPct val="80000"/>
              <a:buFont typeface="Wingdings 3" panose="05040102010807070707" pitchFamily="18" charset="2"/>
              <a:buChar char=""/>
              <a:defRPr sz="1800">
                <a:solidFill>
                  <a:schemeClr val="bg1"/>
                </a:solidFill>
                <a:latin typeface="+mj-lt"/>
              </a:defRPr>
            </a:lvl4pPr>
            <a:lvl5pPr marL="1440000" indent="-228600">
              <a:lnSpc>
                <a:spcPct val="90000"/>
              </a:lnSpc>
              <a:buClr>
                <a:schemeClr val="bg1"/>
              </a:buClr>
              <a:buSzPct val="80000"/>
              <a:buFont typeface="Wingdings 3" panose="05040102010807070707" pitchFamily="18" charset="2"/>
              <a:buChar char=""/>
              <a:defRPr sz="1800"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nl-NL" dirty="0"/>
              <a:t>Klik om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538611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3629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peningsslide-ondernem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E7B4BB31-4B7F-45E4-A85D-224E87BCBF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84432" y="332656"/>
            <a:ext cx="1804572" cy="701101"/>
          </a:xfrm>
          <a:prstGeom prst="rect">
            <a:avLst/>
          </a:prstGeom>
        </p:spPr>
      </p:pic>
      <p:pic>
        <p:nvPicPr>
          <p:cNvPr id="9" name="Afbeelding 8" descr="Afbeelding met tekst&#10;&#10;Automatisch gegenereerde beschrijving">
            <a:extLst>
              <a:ext uri="{FF2B5EF4-FFF2-40B4-BE49-F238E27FC236}">
                <a16:creationId xmlns:a16="http://schemas.microsoft.com/office/drawing/2014/main" id="{930CDEA5-51AE-48ED-B8C0-72793E56B12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000" y="6156000"/>
            <a:ext cx="1800000" cy="483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002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.png"/><Relationship Id="rId5" Type="http://schemas.openxmlformats.org/officeDocument/2006/relationships/image" Target="../media/image2.jpeg"/><Relationship Id="rId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2765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8" r:id="rId2"/>
    <p:sldLayoutId id="2147483700" r:id="rId3"/>
    <p:sldLayoutId id="2147483773" r:id="rId4"/>
    <p:sldLayoutId id="2147483774" r:id="rId5"/>
  </p:sldLayoutIdLst>
  <p:txStyles>
    <p:titleStyle>
      <a:lvl1pPr algn="l" defTabSz="914400" rtl="0" eaLnBrk="1" latinLnBrk="0" hangingPunct="1">
        <a:lnSpc>
          <a:spcPts val="3800"/>
        </a:lnSpc>
        <a:spcBef>
          <a:spcPct val="0"/>
        </a:spcBef>
        <a:buNone/>
        <a:defRPr sz="3700" b="1" i="0" kern="1200" baseline="0">
          <a:solidFill>
            <a:srgbClr val="105269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288000" indent="-288000" algn="l" defTabSz="914400" rtl="0" eaLnBrk="1" latinLnBrk="0" hangingPunct="1">
        <a:lnSpc>
          <a:spcPct val="90000"/>
        </a:lnSpc>
        <a:spcBef>
          <a:spcPts val="300"/>
        </a:spcBef>
        <a:buFont typeface="Wingdings 3" panose="05040102010807070707" pitchFamily="18" charset="2"/>
        <a:buChar char=""/>
        <a:defRPr sz="2200" b="0" i="0" kern="1200" baseline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576000" indent="-288000" algn="l" defTabSz="914400" rtl="0" eaLnBrk="1" latinLnBrk="0" hangingPunct="1">
        <a:lnSpc>
          <a:spcPct val="90000"/>
        </a:lnSpc>
        <a:spcBef>
          <a:spcPts val="300"/>
        </a:spcBef>
        <a:buSzPct val="100000"/>
        <a:buFont typeface="Wingdings 3" panose="05040102010807070707" pitchFamily="18" charset="2"/>
        <a:buChar char=""/>
        <a:defRPr sz="2200" kern="1200" baseline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864000" indent="-288000" algn="l" defTabSz="914400" rtl="0" eaLnBrk="1" latinLnBrk="0" hangingPunct="1">
        <a:lnSpc>
          <a:spcPct val="90000"/>
        </a:lnSpc>
        <a:spcBef>
          <a:spcPts val="300"/>
        </a:spcBef>
        <a:buFont typeface="Wingdings 2" panose="05020102010507070707" pitchFamily="18" charset="2"/>
        <a:buChar char=""/>
        <a:defRPr sz="2000" kern="1200" baseline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152000" indent="-288000" algn="l" defTabSz="914400" rtl="0" eaLnBrk="1" latinLnBrk="0" hangingPunct="1">
        <a:lnSpc>
          <a:spcPct val="90000"/>
        </a:lnSpc>
        <a:spcBef>
          <a:spcPts val="300"/>
        </a:spcBef>
        <a:buFont typeface="Wingdings 3" panose="05040102010807070707" pitchFamily="18" charset="2"/>
        <a:buChar char=""/>
        <a:defRPr sz="2000" kern="1200" baseline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440000" indent="-288000" algn="l" defTabSz="914400" rtl="0" eaLnBrk="1" latinLnBrk="0" hangingPunct="1">
        <a:lnSpc>
          <a:spcPct val="90000"/>
        </a:lnSpc>
        <a:spcBef>
          <a:spcPts val="300"/>
        </a:spcBef>
        <a:buFont typeface="Wingdings 3" panose="05040102010807070707" pitchFamily="18" charset="2"/>
        <a:buChar char=""/>
        <a:defRPr sz="2000" kern="1200" baseline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7A7E26C9-2ABF-4C24-B9AC-8FA101862F2A}"/>
              </a:ext>
            </a:extLst>
          </p:cNvPr>
          <p:cNvSpPr/>
          <p:nvPr userDrawn="1"/>
        </p:nvSpPr>
        <p:spPr>
          <a:xfrm>
            <a:off x="0" y="0"/>
            <a:ext cx="12187200" cy="6858000"/>
          </a:xfrm>
          <a:prstGeom prst="rect">
            <a:avLst/>
          </a:prstGeom>
          <a:solidFill>
            <a:srgbClr val="105269"/>
          </a:solidFill>
          <a:ln>
            <a:solidFill>
              <a:srgbClr val="10526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57281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9" r:id="rId2"/>
    <p:sldLayoutId id="2147483798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>
            <a:extLst>
              <a:ext uri="{FF2B5EF4-FFF2-40B4-BE49-F238E27FC236}">
                <a16:creationId xmlns:a16="http://schemas.microsoft.com/office/drawing/2014/main" id="{5E32B504-3D40-4DC4-8A78-000D3F8C46A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216680" cy="6885384"/>
          </a:xfrm>
          <a:prstGeom prst="rect">
            <a:avLst/>
          </a:prstGeom>
        </p:spPr>
      </p:pic>
      <p:pic>
        <p:nvPicPr>
          <p:cNvPr id="6" name="Afbeelding 5" descr="Afbeelding met tekst, illustratie&#10;&#10;Automatisch gegenereerde beschrijving">
            <a:extLst>
              <a:ext uri="{FF2B5EF4-FFF2-40B4-BE49-F238E27FC236}">
                <a16:creationId xmlns:a16="http://schemas.microsoft.com/office/drawing/2014/main" id="{11DD50B0-13D0-4B5B-827E-55A77BB4638A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981458" y="332656"/>
            <a:ext cx="1799672" cy="702000"/>
          </a:xfrm>
          <a:prstGeom prst="rect">
            <a:avLst/>
          </a:prstGeom>
        </p:spPr>
      </p:pic>
      <p:pic>
        <p:nvPicPr>
          <p:cNvPr id="7" name="Afbeelding 6" descr="Afbeelding met tekst&#10;&#10;Automatisch gegenereerde beschrijving">
            <a:extLst>
              <a:ext uri="{FF2B5EF4-FFF2-40B4-BE49-F238E27FC236}">
                <a16:creationId xmlns:a16="http://schemas.microsoft.com/office/drawing/2014/main" id="{678E0746-672D-4939-B354-CA7808CD8ECD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000" y="6156000"/>
            <a:ext cx="1800000" cy="483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757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29" r:id="rId2"/>
  </p:sldLayoutIdLst>
  <p:txStyles>
    <p:titleStyle>
      <a:lvl1pPr algn="l" defTabSz="914400" rtl="0" eaLnBrk="1" latinLnBrk="0" hangingPunct="1">
        <a:lnSpc>
          <a:spcPts val="3800"/>
        </a:lnSpc>
        <a:spcBef>
          <a:spcPct val="0"/>
        </a:spcBef>
        <a:buNone/>
        <a:defRPr sz="3700" b="1" i="0" kern="1200" baseline="0">
          <a:solidFill>
            <a:srgbClr val="105269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288000" indent="-288000" algn="l" defTabSz="914400" rtl="0" eaLnBrk="1" latinLnBrk="0" hangingPunct="1">
        <a:lnSpc>
          <a:spcPct val="90000"/>
        </a:lnSpc>
        <a:spcBef>
          <a:spcPts val="300"/>
        </a:spcBef>
        <a:buFont typeface="Wingdings 3" panose="05040102010807070707" pitchFamily="18" charset="2"/>
        <a:buChar char=""/>
        <a:defRPr sz="2200" b="0" i="0" kern="1200" baseline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576000" indent="-288000" algn="l" defTabSz="914400" rtl="0" eaLnBrk="1" latinLnBrk="0" hangingPunct="1">
        <a:lnSpc>
          <a:spcPct val="90000"/>
        </a:lnSpc>
        <a:spcBef>
          <a:spcPts val="300"/>
        </a:spcBef>
        <a:buSzPct val="100000"/>
        <a:buFont typeface="Wingdings 3" panose="05040102010807070707" pitchFamily="18" charset="2"/>
        <a:buChar char=""/>
        <a:defRPr sz="2200" kern="1200" baseline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864000" indent="-288000" algn="l" defTabSz="914400" rtl="0" eaLnBrk="1" latinLnBrk="0" hangingPunct="1">
        <a:lnSpc>
          <a:spcPct val="90000"/>
        </a:lnSpc>
        <a:spcBef>
          <a:spcPts val="300"/>
        </a:spcBef>
        <a:buFont typeface="Wingdings 2" panose="05020102010507070707" pitchFamily="18" charset="2"/>
        <a:buChar char=""/>
        <a:defRPr sz="2000" kern="1200" baseline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152000" indent="-288000" algn="l" defTabSz="914400" rtl="0" eaLnBrk="1" latinLnBrk="0" hangingPunct="1">
        <a:lnSpc>
          <a:spcPct val="90000"/>
        </a:lnSpc>
        <a:spcBef>
          <a:spcPts val="300"/>
        </a:spcBef>
        <a:buFont typeface="Wingdings 3" panose="05040102010807070707" pitchFamily="18" charset="2"/>
        <a:buChar char=""/>
        <a:defRPr sz="2000" kern="1200" baseline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440000" indent="-288000" algn="l" defTabSz="914400" rtl="0" eaLnBrk="1" latinLnBrk="0" hangingPunct="1">
        <a:lnSpc>
          <a:spcPct val="90000"/>
        </a:lnSpc>
        <a:spcBef>
          <a:spcPts val="300"/>
        </a:spcBef>
        <a:buFont typeface="Wingdings 3" panose="05040102010807070707" pitchFamily="18" charset="2"/>
        <a:buChar char=""/>
        <a:defRPr sz="2000" kern="1200" baseline="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veka@vlaanderen.be" TargetMode="External"/><Relationship Id="rId2" Type="http://schemas.openxmlformats.org/officeDocument/2006/relationships/hyperlink" Target="http://www.energiesparen.be/jouw-rechtstreekse-link" TargetMode="Externa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">
            <a:extLst>
              <a:ext uri="{FF2B5EF4-FFF2-40B4-BE49-F238E27FC236}">
                <a16:creationId xmlns:a16="http://schemas.microsoft.com/office/drawing/2014/main" id="{1E1CC642-8E12-43CE-9D4E-02ABE640ABC1}"/>
              </a:ext>
            </a:extLst>
          </p:cNvPr>
          <p:cNvSpPr txBox="1">
            <a:spLocks/>
          </p:cNvSpPr>
          <p:nvPr/>
        </p:nvSpPr>
        <p:spPr>
          <a:xfrm>
            <a:off x="1080000" y="1173186"/>
            <a:ext cx="10080000" cy="1247702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ts val="5400"/>
              </a:lnSpc>
              <a:spcBef>
                <a:spcPct val="0"/>
              </a:spcBef>
              <a:buNone/>
              <a:defRPr sz="5400" b="1" i="0" kern="1200" baseline="0">
                <a:solidFill>
                  <a:srgbClr val="105269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algn="ctr"/>
            <a:r>
              <a:rPr lang="nl-NL" sz="4800" dirty="0">
                <a:solidFill>
                  <a:schemeClr val="bg1"/>
                </a:solidFill>
              </a:rPr>
              <a:t>Vlaams energiebeleid voor ondernemingen</a:t>
            </a:r>
            <a:br>
              <a:rPr lang="nl-NL" sz="3700" dirty="0">
                <a:solidFill>
                  <a:schemeClr val="bg1"/>
                </a:solidFill>
              </a:rPr>
            </a:br>
            <a:br>
              <a:rPr lang="nl-BE" sz="3700" dirty="0">
                <a:solidFill>
                  <a:schemeClr val="bg1"/>
                </a:solidFill>
              </a:rPr>
            </a:br>
            <a:endParaRPr lang="nl-BE" sz="3700" dirty="0">
              <a:solidFill>
                <a:schemeClr val="bg1"/>
              </a:solidFill>
            </a:endParaRPr>
          </a:p>
        </p:txBody>
      </p:sp>
      <p:sp>
        <p:nvSpPr>
          <p:cNvPr id="3" name="ondertitel">
            <a:extLst>
              <a:ext uri="{FF2B5EF4-FFF2-40B4-BE49-F238E27FC236}">
                <a16:creationId xmlns:a16="http://schemas.microsoft.com/office/drawing/2014/main" id="{2AA6859B-1524-4272-A7DA-3F6FD7168A52}"/>
              </a:ext>
            </a:extLst>
          </p:cNvPr>
          <p:cNvSpPr txBox="1">
            <a:spLocks/>
          </p:cNvSpPr>
          <p:nvPr/>
        </p:nvSpPr>
        <p:spPr>
          <a:xfrm>
            <a:off x="1080000" y="3669334"/>
            <a:ext cx="10080000" cy="1247702"/>
          </a:xfrm>
          <a:prstGeom prst="rect">
            <a:avLst/>
          </a:prstGeom>
        </p:spPr>
        <p:txBody>
          <a:bodyPr/>
          <a:lstStyle>
            <a:lvl1pPr marL="288000" indent="-28800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Font typeface="Wingdings 3" panose="05040102010807070707" pitchFamily="18" charset="2"/>
              <a:buChar char=""/>
              <a:defRPr sz="2200" b="0" i="0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576000" indent="-28800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SzPct val="100000"/>
              <a:buFont typeface="Wingdings 3" panose="05040102010807070707" pitchFamily="18" charset="2"/>
              <a:buChar char=""/>
              <a:defRPr sz="2200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864000" indent="-28800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Font typeface="Wingdings 2" panose="05020102010507070707" pitchFamily="18" charset="2"/>
              <a:buChar char=""/>
              <a:defRPr sz="2000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152000" indent="-28800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Font typeface="Wingdings 3" panose="05040102010807070707" pitchFamily="18" charset="2"/>
              <a:buChar char=""/>
              <a:defRPr sz="2000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440000" indent="-288000" algn="l" defTabSz="914400" rtl="0" eaLnBrk="1" latinLnBrk="0" hangingPunct="1">
              <a:lnSpc>
                <a:spcPct val="90000"/>
              </a:lnSpc>
              <a:spcBef>
                <a:spcPts val="300"/>
              </a:spcBef>
              <a:buFont typeface="Wingdings 3" panose="05040102010807070707" pitchFamily="18" charset="2"/>
              <a:buChar char=""/>
              <a:defRPr sz="2000" kern="1200" baseline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panose="05040102010807070707" pitchFamily="18" charset="2"/>
              <a:buNone/>
            </a:pPr>
            <a:r>
              <a:rPr lang="nl-BE" sz="3200" b="1" dirty="0">
                <a:solidFill>
                  <a:schemeClr val="bg1"/>
                </a:solidFill>
              </a:rPr>
              <a:t>Joris Recko</a:t>
            </a:r>
            <a:endParaRPr lang="nl-BE" sz="3200" dirty="0">
              <a:solidFill>
                <a:schemeClr val="bg1"/>
              </a:solidFill>
            </a:endParaRPr>
          </a:p>
          <a:p>
            <a:pPr marL="0" indent="0" algn="ctr">
              <a:buFont typeface="Wingdings 3" panose="05040102010807070707" pitchFamily="18" charset="2"/>
              <a:buNone/>
            </a:pPr>
            <a:r>
              <a:rPr lang="nl-BE" sz="2800" dirty="0">
                <a:solidFill>
                  <a:schemeClr val="bg1"/>
                </a:solidFill>
              </a:rPr>
              <a:t>28 januari 2021</a:t>
            </a:r>
            <a:endParaRPr lang="nl-BE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247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al 1">
            <a:extLst>
              <a:ext uri="{FF2B5EF4-FFF2-40B4-BE49-F238E27FC236}">
                <a16:creationId xmlns:a16="http://schemas.microsoft.com/office/drawing/2014/main" id="{06E417A4-9FA9-44CE-9E8D-03AB1AF08C07}"/>
              </a:ext>
            </a:extLst>
          </p:cNvPr>
          <p:cNvSpPr/>
          <p:nvPr/>
        </p:nvSpPr>
        <p:spPr>
          <a:xfrm>
            <a:off x="457316" y="260648"/>
            <a:ext cx="3600000" cy="3600400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27000">
            <a:solidFill>
              <a:srgbClr val="42AF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3" name="Ovaal 2">
            <a:extLst>
              <a:ext uri="{FF2B5EF4-FFF2-40B4-BE49-F238E27FC236}">
                <a16:creationId xmlns:a16="http://schemas.microsoft.com/office/drawing/2014/main" id="{B530CB67-A0E8-48B4-8476-CF4B0B80C570}"/>
              </a:ext>
            </a:extLst>
          </p:cNvPr>
          <p:cNvSpPr/>
          <p:nvPr/>
        </p:nvSpPr>
        <p:spPr>
          <a:xfrm>
            <a:off x="1919536" y="3068960"/>
            <a:ext cx="3600000" cy="3600400"/>
          </a:xfrm>
          <a:prstGeom prst="ellipse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27000">
            <a:solidFill>
              <a:srgbClr val="42AF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/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C8B6699A-4F70-4DC4-BFCF-A3908F2CE4F3}"/>
              </a:ext>
            </a:extLst>
          </p:cNvPr>
          <p:cNvSpPr txBox="1"/>
          <p:nvPr/>
        </p:nvSpPr>
        <p:spPr>
          <a:xfrm>
            <a:off x="4727848" y="1412776"/>
            <a:ext cx="700683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nl-BE" sz="2800" dirty="0">
                <a:solidFill>
                  <a:schemeClr val="bg1"/>
                </a:solidFill>
              </a:rPr>
              <a:t> Verlengen EBO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l-BE" sz="2800" dirty="0">
                <a:solidFill>
                  <a:schemeClr val="bg1"/>
                </a:solidFill>
              </a:rPr>
              <a:t> &gt; 0,1 PJ: vierjaarlijks energieplan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l-BE" sz="2800" dirty="0">
                <a:solidFill>
                  <a:schemeClr val="bg1"/>
                </a:solidFill>
              </a:rPr>
              <a:t> Mini-EBO voor kmo’s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F2E9AF83-A3BB-442D-9655-873524474589}"/>
              </a:ext>
            </a:extLst>
          </p:cNvPr>
          <p:cNvSpPr txBox="1"/>
          <p:nvPr/>
        </p:nvSpPr>
        <p:spPr>
          <a:xfrm>
            <a:off x="6217956" y="3700189"/>
            <a:ext cx="585470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nl-BE" sz="2800" dirty="0">
                <a:solidFill>
                  <a:schemeClr val="bg1"/>
                </a:solidFill>
              </a:rPr>
              <a:t> EBO verlengen en verbreden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l-BE" sz="2800" dirty="0">
                <a:solidFill>
                  <a:schemeClr val="bg1"/>
                </a:solidFill>
              </a:rPr>
              <a:t> Conform verklaard energieplan vanaf 0,1 PJ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nl-BE" sz="2800" dirty="0">
                <a:solidFill>
                  <a:schemeClr val="bg1"/>
                </a:solidFill>
              </a:rPr>
              <a:t> Energieaudits/balans &amp; vrijwillige overeenkomsten  </a:t>
            </a:r>
          </a:p>
        </p:txBody>
      </p:sp>
      <p:pic>
        <p:nvPicPr>
          <p:cNvPr id="1026" name="Picture 2" descr="work in progress - Willy Miniatures">
            <a:extLst>
              <a:ext uri="{FF2B5EF4-FFF2-40B4-BE49-F238E27FC236}">
                <a16:creationId xmlns:a16="http://schemas.microsoft.com/office/drawing/2014/main" id="{D10DF9C7-CEAA-4514-872C-396C030852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1027" y="585000"/>
            <a:ext cx="6429945" cy="568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2936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8F067D68-93B3-4AF6-9820-F40E83A80B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1099531"/>
              </p:ext>
            </p:extLst>
          </p:nvPr>
        </p:nvGraphicFramePr>
        <p:xfrm>
          <a:off x="821644" y="643466"/>
          <a:ext cx="10548714" cy="5625194"/>
        </p:xfrm>
        <a:graphic>
          <a:graphicData uri="http://schemas.openxmlformats.org/drawingml/2006/table">
            <a:tbl>
              <a:tblPr/>
              <a:tblGrid>
                <a:gridCol w="3064243">
                  <a:extLst>
                    <a:ext uri="{9D8B030D-6E8A-4147-A177-3AD203B41FA5}">
                      <a16:colId xmlns:a16="http://schemas.microsoft.com/office/drawing/2014/main" val="2223918531"/>
                    </a:ext>
                  </a:extLst>
                </a:gridCol>
                <a:gridCol w="4177395">
                  <a:extLst>
                    <a:ext uri="{9D8B030D-6E8A-4147-A177-3AD203B41FA5}">
                      <a16:colId xmlns:a16="http://schemas.microsoft.com/office/drawing/2014/main" val="1925131481"/>
                    </a:ext>
                  </a:extLst>
                </a:gridCol>
                <a:gridCol w="3307076">
                  <a:extLst>
                    <a:ext uri="{9D8B030D-6E8A-4147-A177-3AD203B41FA5}">
                      <a16:colId xmlns:a16="http://schemas.microsoft.com/office/drawing/2014/main" val="3427405006"/>
                    </a:ext>
                  </a:extLst>
                </a:gridCol>
              </a:tblGrid>
              <a:tr h="522709"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l-BE" sz="37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2951" marR="12951" marT="12951" marB="0" anchor="ctr">
                    <a:lnL>
                      <a:noFill/>
                    </a:lnL>
                    <a:lnR w="76200" cap="flat" cmpd="sng" algn="ctr">
                      <a:solidFill>
                        <a:srgbClr val="42AF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6200" cap="flat" cmpd="sng" algn="ctr">
                      <a:solidFill>
                        <a:srgbClr val="42AF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29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kmo</a:t>
                      </a:r>
                      <a:endParaRPr lang="nl-BE" sz="37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2951" marR="12951" marT="12951" marB="0" anchor="ctr">
                    <a:lnL w="76200" cap="flat" cmpd="sng" algn="ctr">
                      <a:solidFill>
                        <a:srgbClr val="42AF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42AF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42AF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42AF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29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go</a:t>
                      </a:r>
                      <a:endParaRPr lang="nl-BE" sz="37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2951" marR="12951" marT="12951" marB="0" anchor="ctr">
                    <a:lnL w="76200" cap="flat" cmpd="sng" algn="ctr">
                      <a:solidFill>
                        <a:srgbClr val="42AF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42AF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42AF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42AF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8620754"/>
                  </a:ext>
                </a:extLst>
              </a:tr>
              <a:tr h="1131413"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l-BE" sz="29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29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energie-intensief</a:t>
                      </a:r>
                      <a:br>
                        <a:rPr lang="nl-BE" sz="29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</a:br>
                      <a:r>
                        <a:rPr lang="nl-BE" sz="29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  &gt; 0,1 PJ</a:t>
                      </a:r>
                      <a:endParaRPr lang="nl-BE" sz="37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86497" marR="186497" marT="93248" marB="93248">
                    <a:lnL w="76200" cap="flat" cmpd="sng" algn="ctr">
                      <a:solidFill>
                        <a:srgbClr val="42AF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42AF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42AF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42AF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9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conform verklaard energieplan</a:t>
                      </a:r>
                      <a:br>
                        <a:rPr lang="nl-NL" sz="29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</a:br>
                      <a:r>
                        <a:rPr lang="nl-NL" sz="29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energiestudie OMV-aanvraag</a:t>
                      </a:r>
                      <a:endParaRPr lang="nl-NL" sz="37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86497" marR="186497" marT="93248" marB="93248">
                    <a:lnL w="76200" cap="flat" cmpd="sng" algn="ctr">
                      <a:solidFill>
                        <a:srgbClr val="42AF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42AF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42AF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AF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991386"/>
                  </a:ext>
                </a:extLst>
              </a:tr>
              <a:tr h="696254"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29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vrijwillige overeenkomsten (EBO)</a:t>
                      </a:r>
                      <a:endParaRPr lang="nl-BE" sz="37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86497" marR="186497" marT="93248" marB="93248">
                    <a:lnL w="76200" cap="flat" cmpd="sng" algn="ctr">
                      <a:solidFill>
                        <a:srgbClr val="42AF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42AF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AF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42AF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7579526"/>
                  </a:ext>
                </a:extLst>
              </a:tr>
              <a:tr h="565707"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29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cat.1</a:t>
                      </a:r>
                      <a:br>
                        <a:rPr lang="nl-BE" sz="29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</a:br>
                      <a:r>
                        <a:rPr lang="nl-BE" sz="29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0,0X - 0,1 PJ</a:t>
                      </a:r>
                      <a:endParaRPr lang="nl-BE" sz="37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86497" marR="186497" marT="93248" marB="93248">
                    <a:lnL w="76200" cap="flat" cmpd="sng" algn="ctr">
                      <a:solidFill>
                        <a:srgbClr val="42AF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42AF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42AF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AF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29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energieaudit</a:t>
                      </a:r>
                      <a:endParaRPr lang="nl-BE" sz="37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2951" marR="12951" marT="12951" marB="0" anchor="ctr">
                    <a:lnL w="76200" cap="flat" cmpd="sng" algn="ctr">
                      <a:solidFill>
                        <a:srgbClr val="42AF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42AF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42AF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AF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l-NL" sz="29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29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energieaudit grote ondernemingen</a:t>
                      </a:r>
                      <a:br>
                        <a:rPr lang="nl-NL" sz="29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</a:br>
                      <a:br>
                        <a:rPr lang="nl-NL" sz="29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</a:br>
                      <a:r>
                        <a:rPr lang="nl-NL" sz="29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vrijwillige overeenkomsten</a:t>
                      </a:r>
                      <a:endParaRPr lang="nl-NL" sz="37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86497" marR="186497" marT="93248" marB="93248">
                    <a:lnL w="76200" cap="flat" cmpd="sng" algn="ctr">
                      <a:solidFill>
                        <a:srgbClr val="42AF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42AF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42AF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42AF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0482684"/>
                  </a:ext>
                </a:extLst>
              </a:tr>
              <a:tr h="565707"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29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vrijwillige overeenkomsten</a:t>
                      </a:r>
                      <a:endParaRPr lang="nl-BE" sz="37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2951" marR="12951" marT="12951" marB="0" anchor="ctr">
                    <a:lnL w="76200" cap="flat" cmpd="sng" algn="ctr">
                      <a:solidFill>
                        <a:srgbClr val="42AF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42AF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AF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2AF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8539050"/>
                  </a:ext>
                </a:extLst>
              </a:tr>
              <a:tr h="565707"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9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cat.2</a:t>
                      </a:r>
                      <a:br>
                        <a:rPr lang="es-ES" sz="29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</a:br>
                      <a:r>
                        <a:rPr lang="es-ES" sz="29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0,0Y - 0,0X PJ</a:t>
                      </a:r>
                      <a:endParaRPr lang="es-ES" sz="37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86497" marR="186497" marT="93248" marB="93248">
                    <a:lnL w="76200" cap="flat" cmpd="sng" algn="ctr">
                      <a:solidFill>
                        <a:srgbClr val="42AF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42AF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AF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AF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29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energiebalans</a:t>
                      </a:r>
                      <a:endParaRPr lang="nl-BE" sz="37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2951" marR="12951" marT="12951" marB="0" anchor="ctr">
                    <a:lnL w="76200" cap="flat" cmpd="sng" algn="ctr">
                      <a:solidFill>
                        <a:srgbClr val="42AF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42AF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2AF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2AF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4621044"/>
                  </a:ext>
                </a:extLst>
              </a:tr>
              <a:tr h="565707"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29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vrijwillige overeenkomsten</a:t>
                      </a:r>
                      <a:endParaRPr lang="nl-BE" sz="37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2951" marR="12951" marT="12951" marB="0" anchor="ctr">
                    <a:lnL w="76200" cap="flat" cmpd="sng" algn="ctr">
                      <a:solidFill>
                        <a:srgbClr val="42AF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42AF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AF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2AF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4123457"/>
                  </a:ext>
                </a:extLst>
              </a:tr>
              <a:tr h="957868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" sz="29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cat.3</a:t>
                      </a:r>
                      <a:br>
                        <a:rPr lang="es-ES" sz="29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</a:br>
                      <a:r>
                        <a:rPr lang="es-ES" sz="29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E &lt; 0,0Y PJ</a:t>
                      </a:r>
                      <a:endParaRPr lang="es-ES" sz="37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2951" marR="12951" marT="12951" marB="0" anchor="ctr">
                    <a:lnL w="76200" cap="flat" cmpd="sng" algn="ctr">
                      <a:solidFill>
                        <a:srgbClr val="42AF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42AF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2AF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42AF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BE" sz="2900" b="0" i="0" u="none" strike="noStrike" dirty="0"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geen verplichting</a:t>
                      </a:r>
                      <a:endParaRPr lang="nl-BE" sz="3700" b="0" i="0" u="none" strike="noStrike" dirty="0"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12951" marR="12951" marT="12951" marB="0" anchor="ctr">
                    <a:lnL w="76200" cap="flat" cmpd="sng" algn="ctr">
                      <a:solidFill>
                        <a:srgbClr val="42AF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42AF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2AF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42AFB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nl-B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99010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1513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 en dianummer">
            <a:extLst>
              <a:ext uri="{FF2B5EF4-FFF2-40B4-BE49-F238E27FC236}">
                <a16:creationId xmlns:a16="http://schemas.microsoft.com/office/drawing/2014/main" id="{0F09B667-284A-4DE2-86D5-F94B4749ED2F}"/>
              </a:ext>
            </a:extLst>
          </p:cNvPr>
          <p:cNvSpPr txBox="1">
            <a:spLocks/>
          </p:cNvSpPr>
          <p:nvPr/>
        </p:nvSpPr>
        <p:spPr>
          <a:xfrm>
            <a:off x="10981283" y="6480000"/>
            <a:ext cx="900000" cy="288000"/>
          </a:xfrm>
          <a:prstGeom prst="rect">
            <a:avLst/>
          </a:prstGeom>
        </p:spPr>
        <p:txBody>
          <a:bodyPr/>
          <a:lstStyle>
            <a:defPPr>
              <a:defRPr lang="nl-BE"/>
            </a:defPPr>
            <a:lvl1pPr marL="0" algn="l" defTabSz="914400" rtl="0" eaLnBrk="1" latinLnBrk="0" hangingPunct="1">
              <a:defRPr sz="18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nl-BE" sz="1100" b="1" dirty="0">
                <a:solidFill>
                  <a:srgbClr val="105269"/>
                </a:solidFill>
              </a:rPr>
              <a:t>│</a:t>
            </a:r>
            <a:fld id="{F9530E4E-3959-4AA6-B4F6-587002A3A35B}" type="slidenum">
              <a:rPr lang="nl-BE" sz="1100">
                <a:solidFill>
                  <a:srgbClr val="105269"/>
                </a:solidFill>
              </a:rPr>
              <a:pPr algn="r"/>
              <a:t>4</a:t>
            </a:fld>
            <a:endParaRPr lang="nl-BE" sz="1100" dirty="0">
              <a:solidFill>
                <a:srgbClr val="105269"/>
              </a:solidFill>
            </a:endParaRPr>
          </a:p>
        </p:txBody>
      </p:sp>
      <p:sp>
        <p:nvSpPr>
          <p:cNvPr id="6" name="informatievak">
            <a:extLst>
              <a:ext uri="{FF2B5EF4-FFF2-40B4-BE49-F238E27FC236}">
                <a16:creationId xmlns:a16="http://schemas.microsoft.com/office/drawing/2014/main" id="{D95F4059-6041-4466-9322-5672903A3743}"/>
              </a:ext>
            </a:extLst>
          </p:cNvPr>
          <p:cNvSpPr txBox="1">
            <a:spLocks/>
          </p:cNvSpPr>
          <p:nvPr/>
        </p:nvSpPr>
        <p:spPr>
          <a:xfrm>
            <a:off x="5490000" y="4176000"/>
            <a:ext cx="6336000" cy="237626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ts val="3800"/>
              </a:lnSpc>
              <a:spcBef>
                <a:spcPct val="0"/>
              </a:spcBef>
              <a:buNone/>
              <a:defRPr sz="3700" b="1" i="0" kern="1200" baseline="0">
                <a:solidFill>
                  <a:srgbClr val="105269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</a:lstStyle>
          <a:p>
            <a:pPr algn="r">
              <a:lnSpc>
                <a:spcPct val="100000"/>
              </a:lnSpc>
            </a:pPr>
            <a:r>
              <a:rPr lang="nl-BE" sz="2200" b="0" dirty="0">
                <a:solidFill>
                  <a:srgbClr val="4AA832"/>
                </a:solidFill>
              </a:rPr>
              <a:t>VOOR MEER INFORMATIE</a:t>
            </a:r>
            <a:br>
              <a:rPr lang="nl-BE" sz="2200" dirty="0"/>
            </a:br>
            <a:r>
              <a:rPr lang="nl-BE" sz="2200" dirty="0"/>
              <a:t>Joris Recko</a:t>
            </a:r>
            <a:br>
              <a:rPr lang="nl-BE" sz="2200" dirty="0"/>
            </a:br>
            <a:r>
              <a:rPr lang="nl-BE" sz="2200" b="0" dirty="0"/>
              <a:t>Vlaams Energie- en Klimaatagentschap</a:t>
            </a:r>
            <a:br>
              <a:rPr lang="nl-BE" sz="2200" dirty="0"/>
            </a:br>
            <a:r>
              <a:rPr lang="nl-BE" sz="2200" b="0" dirty="0">
                <a:hlinkClick r:id="rId2"/>
              </a:rPr>
              <a:t>www.energiesparen.be/bedrijven</a:t>
            </a:r>
            <a:r>
              <a:rPr lang="nl-BE" sz="2200" b="0" dirty="0"/>
              <a:t> </a:t>
            </a:r>
            <a:br>
              <a:rPr lang="nl-BE" sz="2200" b="0" dirty="0"/>
            </a:br>
            <a:br>
              <a:rPr lang="nl-BE" sz="2200" b="0" dirty="0"/>
            </a:br>
            <a:r>
              <a:rPr lang="nl-BE" sz="2200" b="0" dirty="0">
                <a:hlinkClick r:id="rId3"/>
              </a:rPr>
              <a:t>veka@vlaanderen.be</a:t>
            </a:r>
            <a:br>
              <a:rPr lang="nl-BE" sz="2200" b="0" dirty="0"/>
            </a:br>
            <a:endParaRPr lang="nl-BE" sz="2200" b="0" dirty="0"/>
          </a:p>
        </p:txBody>
      </p:sp>
    </p:spTree>
    <p:extLst>
      <p:ext uri="{BB962C8B-B14F-4D97-AF65-F5344CB8AC3E}">
        <p14:creationId xmlns:p14="http://schemas.microsoft.com/office/powerpoint/2010/main" val="384875957"/>
      </p:ext>
    </p:extLst>
  </p:cSld>
  <p:clrMapOvr>
    <a:masterClrMapping/>
  </p:clrMapOvr>
</p:sld>
</file>

<file path=ppt/theme/theme1.xml><?xml version="1.0" encoding="utf-8"?>
<a:theme xmlns:a="http://schemas.openxmlformats.org/drawingml/2006/main" name="sjabloon-PREMIES">
  <a:themeElements>
    <a:clrScheme name="VEA-kleurenpalet">
      <a:dk1>
        <a:srgbClr val="38373A"/>
      </a:dk1>
      <a:lt1>
        <a:sysClr val="window" lastClr="FFFFFF"/>
      </a:lt1>
      <a:dk2>
        <a:srgbClr val="105269"/>
      </a:dk2>
      <a:lt2>
        <a:srgbClr val="EEECE1"/>
      </a:lt2>
      <a:accent1>
        <a:srgbClr val="4B7284"/>
      </a:accent1>
      <a:accent2>
        <a:srgbClr val="6B6C6E"/>
      </a:accent2>
      <a:accent3>
        <a:srgbClr val="1A5924"/>
      </a:accent3>
      <a:accent4>
        <a:srgbClr val="C83C22"/>
      </a:accent4>
      <a:accent5>
        <a:srgbClr val="4AA832"/>
      </a:accent5>
      <a:accent6>
        <a:srgbClr val="E8754C"/>
      </a:accent6>
      <a:hlink>
        <a:srgbClr val="105269"/>
      </a:hlink>
      <a:folHlink>
        <a:srgbClr val="105269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jabloon-VEA-PREMIES_breedbeeld-test" id="{9CAFD3ED-2AF4-4AE7-8BBE-A74F2736BBDB}" vid="{E6B639B5-8850-4E55-AE8A-D6F33FA2018E}"/>
    </a:ext>
  </a:extLst>
</a:theme>
</file>

<file path=ppt/theme/theme2.xml><?xml version="1.0" encoding="utf-8"?>
<a:theme xmlns:a="http://schemas.openxmlformats.org/drawingml/2006/main" name="Aangepast ontwerp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nderneming op blanco">
  <a:themeElements>
    <a:clrScheme name="VEA-kleurenpalet">
      <a:dk1>
        <a:srgbClr val="38373A"/>
      </a:dk1>
      <a:lt1>
        <a:sysClr val="window" lastClr="FFFFFF"/>
      </a:lt1>
      <a:dk2>
        <a:srgbClr val="105269"/>
      </a:dk2>
      <a:lt2>
        <a:srgbClr val="EEECE1"/>
      </a:lt2>
      <a:accent1>
        <a:srgbClr val="4B7284"/>
      </a:accent1>
      <a:accent2>
        <a:srgbClr val="6B6C6E"/>
      </a:accent2>
      <a:accent3>
        <a:srgbClr val="1A5924"/>
      </a:accent3>
      <a:accent4>
        <a:srgbClr val="C83C22"/>
      </a:accent4>
      <a:accent5>
        <a:srgbClr val="4AA832"/>
      </a:accent5>
      <a:accent6>
        <a:srgbClr val="E8754C"/>
      </a:accent6>
      <a:hlink>
        <a:srgbClr val="105269"/>
      </a:hlink>
      <a:folHlink>
        <a:srgbClr val="105269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jabloon-VEA-PREMIES_breedbeeld-test" id="{9CAFD3ED-2AF4-4AE7-8BBE-A74F2736BBDB}" vid="{A303F331-3346-42C3-A872-88C539887AE5}"/>
    </a:ext>
  </a:extLst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jabloonType xmlns="3bac7649-eb37-460d-9f8a-9ca85f036e36">Presentaties</SjabloonType>
    <_dlc_DocId xmlns="3bac7649-eb37-460d-9f8a-9ca85f036e36">CNSPRC6EMTMN-1956375683-340</_dlc_DocId>
    <_dlc_DocIdUrl xmlns="3bac7649-eb37-460d-9f8a-9ca85f036e36">
      <Url>https://vlaamseoverheid.sharepoint.com/sites/vea-intern/_layouts/15/DocIdRedir.aspx?ID=CNSPRC6EMTMN-1956375683-340</Url>
      <Description>CNSPRC6EMTMN-1956375683-340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Sjabloon" ma:contentTypeID="0x010100592DC604AA401E43AB19CC26D8BB7C3A004A1AB09E7B0B4F49A0BCAB9F117C624E" ma:contentTypeVersion="6" ma:contentTypeDescription="" ma:contentTypeScope="" ma:versionID="487b3a64469a451b49b6df22a67ef42a">
  <xsd:schema xmlns:xsd="http://www.w3.org/2001/XMLSchema" xmlns:xs="http://www.w3.org/2001/XMLSchema" xmlns:p="http://schemas.microsoft.com/office/2006/metadata/properties" xmlns:ns2="3bac7649-eb37-460d-9f8a-9ca85f036e36" xmlns:ns3="1273bbe9-8587-41ee-9ef1-2cd715d46734" targetNamespace="http://schemas.microsoft.com/office/2006/metadata/properties" ma:root="true" ma:fieldsID="8b75e5975f9635bb02615fdd9a92acb4" ns2:_="" ns3:_="">
    <xsd:import namespace="3bac7649-eb37-460d-9f8a-9ca85f036e36"/>
    <xsd:import namespace="1273bbe9-8587-41ee-9ef1-2cd715d46734"/>
    <xsd:element name="properties">
      <xsd:complexType>
        <xsd:sequence>
          <xsd:element name="documentManagement">
            <xsd:complexType>
              <xsd:all>
                <xsd:element ref="ns2:SjabloonType" minOccurs="0"/>
                <xsd:element ref="ns3:MediaServiceMetadata" minOccurs="0"/>
                <xsd:element ref="ns3:MediaServiceFastMetadata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ac7649-eb37-460d-9f8a-9ca85f036e36" elementFormDefault="qualified">
    <xsd:import namespace="http://schemas.microsoft.com/office/2006/documentManagement/types"/>
    <xsd:import namespace="http://schemas.microsoft.com/office/infopath/2007/PartnerControls"/>
    <xsd:element name="SjabloonType" ma:index="8" nillable="true" ma:displayName="Sjabloon Type" ma:format="Dropdown" ma:internalName="SjabloonType" ma:readOnly="false">
      <xsd:simpleType>
        <xsd:restriction base="dms:Choice">
          <xsd:enumeration value="Alle documenten in naam van minister, aan Vlaamse Regering &amp; regelgeving"/>
          <xsd:enumeration value="Brief, agenda of verslag"/>
          <xsd:enumeration value="Nota of mededeling"/>
          <xsd:enumeration value="Persmededeling"/>
          <xsd:enumeration value="Presentaties"/>
          <xsd:enumeration value="Presentaties Internationaal"/>
          <xsd:enumeration value="Rapport - bijlage of polyvalent document"/>
          <xsd:enumeration value="Varia"/>
          <xsd:enumeration value="Z_Icoontjes"/>
          <xsd:enumeration value="Z_Icoontjes_negatief"/>
          <xsd:enumeration value="Z_Logo's"/>
        </xsd:restriction>
      </xsd:simpleType>
    </xsd:element>
    <xsd:element name="_dlc_DocId" ma:index="11" nillable="true" ma:displayName="Waarde van de document-id" ma:description="De waarde van de document-id die aan dit item is toegewezen." ma:internalName="_dlc_DocId" ma:readOnly="true">
      <xsd:simpleType>
        <xsd:restriction base="dms:Text"/>
      </xsd:simpleType>
    </xsd:element>
    <xsd:element name="_dlc_DocIdUrl" ma:index="12" nillable="true" ma:displayName="Document-id" ma:description="Permanente koppeling naar dit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3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73bbe9-8587-41ee-9ef1-2cd715d4673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3C3AEBF-41E6-4BE3-9A34-787F5A5FE6B1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73140A4F-7F72-4C85-ADDD-1E67C5A61CE1}">
  <ds:schemaRefs>
    <ds:schemaRef ds:uri="http://schemas.microsoft.com/office/2006/metadata/properties"/>
    <ds:schemaRef ds:uri="http://schemas.microsoft.com/office/infopath/2007/PartnerControls"/>
    <ds:schemaRef ds:uri="3bac7649-eb37-460d-9f8a-9ca85f036e36"/>
  </ds:schemaRefs>
</ds:datastoreItem>
</file>

<file path=customXml/itemProps3.xml><?xml version="1.0" encoding="utf-8"?>
<ds:datastoreItem xmlns:ds="http://schemas.openxmlformats.org/officeDocument/2006/customXml" ds:itemID="{1655FEBA-176C-4DD2-B970-831F589367FA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E4AA9A79-D2A3-4877-9E55-8B48149ADB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bac7649-eb37-460d-9f8a-9ca85f036e36"/>
    <ds:schemaRef ds:uri="1273bbe9-8587-41ee-9ef1-2cd715d467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131</Words>
  <Application>Microsoft Office PowerPoint</Application>
  <PresentationFormat>Breedbeeld</PresentationFormat>
  <Paragraphs>27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3</vt:i4>
      </vt:variant>
      <vt:variant>
        <vt:lpstr>Diatitels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Wingdings 2</vt:lpstr>
      <vt:lpstr>Wingdings 3</vt:lpstr>
      <vt:lpstr>sjabloon-PREMIES</vt:lpstr>
      <vt:lpstr>Aangepast ontwerp</vt:lpstr>
      <vt:lpstr>Onderneming op blanco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Onderwerp van jouw ppt  </dc:title>
  <dc:creator>Vens Veronique</dc:creator>
  <cp:lastModifiedBy>Recko Joris</cp:lastModifiedBy>
  <cp:revision>29</cp:revision>
  <dcterms:created xsi:type="dcterms:W3CDTF">2020-12-27T23:18:28Z</dcterms:created>
  <dcterms:modified xsi:type="dcterms:W3CDTF">2021-01-28T09:11:54Z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0x010100592DC604AA401E43AB19CC26D8BB7C3A004A1AB09E7B0B4F49A0BCAB9F117C624E</vt:lpwstr>
  </property>
  <property fmtid="{D5CDD505-2E9C-101B-9397-08002B2CF9AE}" pid="3" name="_dlc_DocIdItemGuid">
    <vt:lpwstr>a91a4c4e-116a-4037-af4f-f5076aab025d</vt:lpwstr>
  </property>
</Properties>
</file>