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39"/>
  </p:notesMasterIdLst>
  <p:sldIdLst>
    <p:sldId id="259" r:id="rId5"/>
    <p:sldId id="256" r:id="rId6"/>
    <p:sldId id="274" r:id="rId7"/>
    <p:sldId id="277" r:id="rId8"/>
    <p:sldId id="266" r:id="rId9"/>
    <p:sldId id="267" r:id="rId10"/>
    <p:sldId id="303" r:id="rId11"/>
    <p:sldId id="285" r:id="rId12"/>
    <p:sldId id="320" r:id="rId13"/>
    <p:sldId id="278" r:id="rId14"/>
    <p:sldId id="302" r:id="rId15"/>
    <p:sldId id="318" r:id="rId16"/>
    <p:sldId id="338" r:id="rId17"/>
    <p:sldId id="311" r:id="rId18"/>
    <p:sldId id="327" r:id="rId19"/>
    <p:sldId id="314" r:id="rId20"/>
    <p:sldId id="326" r:id="rId21"/>
    <p:sldId id="336" r:id="rId22"/>
    <p:sldId id="333" r:id="rId23"/>
    <p:sldId id="340" r:id="rId24"/>
    <p:sldId id="339" r:id="rId25"/>
    <p:sldId id="325" r:id="rId26"/>
    <p:sldId id="264" r:id="rId27"/>
    <p:sldId id="330" r:id="rId28"/>
    <p:sldId id="331" r:id="rId29"/>
    <p:sldId id="299" r:id="rId30"/>
    <p:sldId id="323" r:id="rId31"/>
    <p:sldId id="300" r:id="rId32"/>
    <p:sldId id="268" r:id="rId33"/>
    <p:sldId id="307" r:id="rId34"/>
    <p:sldId id="310" r:id="rId35"/>
    <p:sldId id="321" r:id="rId36"/>
    <p:sldId id="341" r:id="rId37"/>
    <p:sldId id="342" r:id="rId38"/>
  </p:sldIdLst>
  <p:sldSz cx="17338675" cy="9753600"/>
  <p:notesSz cx="6858000" cy="9144000"/>
  <p:defaultTextStyle>
    <a:defPPr>
      <a:defRPr lang="en-US"/>
    </a:defPPr>
    <a:lvl1pPr marL="0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1pPr>
    <a:lvl2pPr marL="650184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2pPr>
    <a:lvl3pPr marL="1300368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3pPr>
    <a:lvl4pPr marL="1950552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4pPr>
    <a:lvl5pPr marL="2600736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5pPr>
    <a:lvl6pPr marL="3250921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6pPr>
    <a:lvl7pPr marL="3901105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7pPr>
    <a:lvl8pPr marL="4551289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8pPr>
    <a:lvl9pPr marL="5201473" algn="l" defTabSz="1300368" rtl="0" eaLnBrk="1" latinLnBrk="0" hangingPunct="1">
      <a:defRPr sz="25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B90434-63DE-559A-8D20-0D126E5DFCF6}" name="Steven Lecompte" initials="SL" userId="S::Steven.Lecompte@UGent.be::3b21fcfb-63b3-4b25-a44a-1cfb3a8a2ea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EE8"/>
    <a:srgbClr val="C55A11"/>
    <a:srgbClr val="D8CEB6"/>
    <a:srgbClr val="F7B8B2"/>
    <a:srgbClr val="C3D6F0"/>
    <a:srgbClr val="00FF00"/>
    <a:srgbClr val="7F5F04"/>
    <a:srgbClr val="3A79D0"/>
    <a:srgbClr val="BDAD7C"/>
    <a:srgbClr val="1E6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0598C-1CCC-4667-AE96-7C83506CCA60}" v="515" dt="2026-09-29T20:03:45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82" autoAdjust="0"/>
    <p:restoredTop sz="94404" autoAdjust="0"/>
  </p:normalViewPr>
  <p:slideViewPr>
    <p:cSldViewPr snapToGrid="0" showGuides="1">
      <p:cViewPr varScale="1">
        <p:scale>
          <a:sx n="52" d="100"/>
          <a:sy n="52" d="100"/>
        </p:scale>
        <p:origin x="492" y="68"/>
      </p:cViewPr>
      <p:guideLst>
        <p:guide orient="horz" pos="3072"/>
        <p:guide pos="5461"/>
      </p:guideLst>
    </p:cSldViewPr>
  </p:slideViewPr>
  <p:outlineViewPr>
    <p:cViewPr>
      <p:scale>
        <a:sx n="33" d="100"/>
        <a:sy n="33" d="100"/>
      </p:scale>
      <p:origin x="0" y="-7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5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Van Craeynest" userId="5d2be7d8-47fc-4fc3-ae07-26019c9b6573" providerId="ADAL" clId="{EC391281-6290-41BB-A894-64539B477A4E}"/>
    <pc:docChg chg="undo custSel addSld delSld modSld sldOrd">
      <pc:chgData name="Tim Van Craeynest" userId="5d2be7d8-47fc-4fc3-ae07-26019c9b6573" providerId="ADAL" clId="{EC391281-6290-41BB-A894-64539B477A4E}" dt="2026-09-29T20:03:50.993" v="718" actId="20577"/>
      <pc:docMkLst>
        <pc:docMk/>
      </pc:docMkLst>
      <pc:sldChg chg="add">
        <pc:chgData name="Tim Van Craeynest" userId="5d2be7d8-47fc-4fc3-ae07-26019c9b6573" providerId="ADAL" clId="{EC391281-6290-41BB-A894-64539B477A4E}" dt="2026-09-29T07:59:22.771" v="6"/>
        <pc:sldMkLst>
          <pc:docMk/>
          <pc:sldMk cId="797642805" sldId="257"/>
        </pc:sldMkLst>
      </pc:sldChg>
      <pc:sldChg chg="addSp modSp modAnim">
        <pc:chgData name="Tim Van Craeynest" userId="5d2be7d8-47fc-4fc3-ae07-26019c9b6573" providerId="ADAL" clId="{EC391281-6290-41BB-A894-64539B477A4E}" dt="2026-09-29T07:44:30.601" v="5"/>
        <pc:sldMkLst>
          <pc:docMk/>
          <pc:sldMk cId="1920153123" sldId="266"/>
        </pc:sldMkLst>
        <pc:spChg chg="add mod">
          <ac:chgData name="Tim Van Craeynest" userId="5d2be7d8-47fc-4fc3-ae07-26019c9b6573" providerId="ADAL" clId="{EC391281-6290-41BB-A894-64539B477A4E}" dt="2026-09-29T07:44:20.364" v="3"/>
          <ac:spMkLst>
            <pc:docMk/>
            <pc:sldMk cId="1920153123" sldId="266"/>
            <ac:spMk id="7" creationId="{FF853606-045B-55E2-493A-9FA01117A883}"/>
          </ac:spMkLst>
        </pc:spChg>
        <pc:spChg chg="add mod">
          <ac:chgData name="Tim Van Craeynest" userId="5d2be7d8-47fc-4fc3-ae07-26019c9b6573" providerId="ADAL" clId="{EC391281-6290-41BB-A894-64539B477A4E}" dt="2026-09-29T07:44:20.364" v="3"/>
          <ac:spMkLst>
            <pc:docMk/>
            <pc:sldMk cId="1920153123" sldId="266"/>
            <ac:spMk id="8" creationId="{3F4DEF80-1B56-85A8-654D-E062882BE20C}"/>
          </ac:spMkLst>
        </pc:spChg>
        <pc:spChg chg="add mod">
          <ac:chgData name="Tim Van Craeynest" userId="5d2be7d8-47fc-4fc3-ae07-26019c9b6573" providerId="ADAL" clId="{EC391281-6290-41BB-A894-64539B477A4E}" dt="2026-09-29T07:44:20.364" v="3"/>
          <ac:spMkLst>
            <pc:docMk/>
            <pc:sldMk cId="1920153123" sldId="266"/>
            <ac:spMk id="12" creationId="{C3FDAECB-9CD7-4D2B-146E-E41F2B1032DC}"/>
          </ac:spMkLst>
        </pc:spChg>
        <pc:spChg chg="add mod">
          <ac:chgData name="Tim Van Craeynest" userId="5d2be7d8-47fc-4fc3-ae07-26019c9b6573" providerId="ADAL" clId="{EC391281-6290-41BB-A894-64539B477A4E}" dt="2026-09-29T07:44:20.364" v="3"/>
          <ac:spMkLst>
            <pc:docMk/>
            <pc:sldMk cId="1920153123" sldId="266"/>
            <ac:spMk id="13" creationId="{014E1146-829E-F263-47FD-DCC0929CC761}"/>
          </ac:spMkLst>
        </pc:spChg>
        <pc:spChg chg="add mod">
          <ac:chgData name="Tim Van Craeynest" userId="5d2be7d8-47fc-4fc3-ae07-26019c9b6573" providerId="ADAL" clId="{EC391281-6290-41BB-A894-64539B477A4E}" dt="2026-09-29T07:44:20.364" v="3"/>
          <ac:spMkLst>
            <pc:docMk/>
            <pc:sldMk cId="1920153123" sldId="266"/>
            <ac:spMk id="15" creationId="{AA8E1A0B-A6DC-89B0-D622-8D18D2BF3359}"/>
          </ac:spMkLst>
        </pc:spChg>
        <pc:spChg chg="add mod">
          <ac:chgData name="Tim Van Craeynest" userId="5d2be7d8-47fc-4fc3-ae07-26019c9b6573" providerId="ADAL" clId="{EC391281-6290-41BB-A894-64539B477A4E}" dt="2026-09-29T07:44:20.364" v="3"/>
          <ac:spMkLst>
            <pc:docMk/>
            <pc:sldMk cId="1920153123" sldId="266"/>
            <ac:spMk id="17" creationId="{82B29CF0-AA53-6CE3-9D0D-A35B3487915F}"/>
          </ac:spMkLst>
        </pc:spChg>
        <pc:spChg chg="add mod">
          <ac:chgData name="Tim Van Craeynest" userId="5d2be7d8-47fc-4fc3-ae07-26019c9b6573" providerId="ADAL" clId="{EC391281-6290-41BB-A894-64539B477A4E}" dt="2026-09-29T07:44:30.601" v="5"/>
          <ac:spMkLst>
            <pc:docMk/>
            <pc:sldMk cId="1920153123" sldId="266"/>
            <ac:spMk id="19" creationId="{00EE8CC2-08E7-4FBC-CB3D-94270F30F4AF}"/>
          </ac:spMkLst>
        </pc:spChg>
        <pc:spChg chg="add mod">
          <ac:chgData name="Tim Van Craeynest" userId="5d2be7d8-47fc-4fc3-ae07-26019c9b6573" providerId="ADAL" clId="{EC391281-6290-41BB-A894-64539B477A4E}" dt="2026-09-29T07:44:30.601" v="5"/>
          <ac:spMkLst>
            <pc:docMk/>
            <pc:sldMk cId="1920153123" sldId="266"/>
            <ac:spMk id="20" creationId="{3286AE50-B4E4-C929-3AE9-A2795AE26B61}"/>
          </ac:spMkLst>
        </pc:spChg>
        <pc:spChg chg="add mod">
          <ac:chgData name="Tim Van Craeynest" userId="5d2be7d8-47fc-4fc3-ae07-26019c9b6573" providerId="ADAL" clId="{EC391281-6290-41BB-A894-64539B477A4E}" dt="2026-09-29T07:44:30.601" v="5"/>
          <ac:spMkLst>
            <pc:docMk/>
            <pc:sldMk cId="1920153123" sldId="266"/>
            <ac:spMk id="25" creationId="{D14D779D-53A2-1D70-221B-D4F06733DC52}"/>
          </ac:spMkLst>
        </pc:spChg>
        <pc:spChg chg="add mod">
          <ac:chgData name="Tim Van Craeynest" userId="5d2be7d8-47fc-4fc3-ae07-26019c9b6573" providerId="ADAL" clId="{EC391281-6290-41BB-A894-64539B477A4E}" dt="2026-09-29T07:44:30.601" v="5"/>
          <ac:spMkLst>
            <pc:docMk/>
            <pc:sldMk cId="1920153123" sldId="266"/>
            <ac:spMk id="26" creationId="{901622CF-48E5-E0FB-0E92-092F6BB82B64}"/>
          </ac:spMkLst>
        </pc:spChg>
        <pc:spChg chg="add mod">
          <ac:chgData name="Tim Van Craeynest" userId="5d2be7d8-47fc-4fc3-ae07-26019c9b6573" providerId="ADAL" clId="{EC391281-6290-41BB-A894-64539B477A4E}" dt="2026-09-29T07:44:30.601" v="5"/>
          <ac:spMkLst>
            <pc:docMk/>
            <pc:sldMk cId="1920153123" sldId="266"/>
            <ac:spMk id="27" creationId="{24C45450-C3EA-A816-8FF4-E348A2420740}"/>
          </ac:spMkLst>
        </pc:spChg>
        <pc:spChg chg="add mod">
          <ac:chgData name="Tim Van Craeynest" userId="5d2be7d8-47fc-4fc3-ae07-26019c9b6573" providerId="ADAL" clId="{EC391281-6290-41BB-A894-64539B477A4E}" dt="2026-09-29T07:44:30.601" v="5"/>
          <ac:spMkLst>
            <pc:docMk/>
            <pc:sldMk cId="1920153123" sldId="266"/>
            <ac:spMk id="29" creationId="{3DE59B3A-001D-ED4E-895B-03DCC1FC9035}"/>
          </ac:spMkLst>
        </pc:spChg>
        <pc:picChg chg="add mod">
          <ac:chgData name="Tim Van Craeynest" userId="5d2be7d8-47fc-4fc3-ae07-26019c9b6573" providerId="ADAL" clId="{EC391281-6290-41BB-A894-64539B477A4E}" dt="2026-09-29T07:44:20.364" v="3"/>
          <ac:picMkLst>
            <pc:docMk/>
            <pc:sldMk cId="1920153123" sldId="266"/>
            <ac:picMk id="3" creationId="{1D3D300D-F2C6-AE45-00FB-4DF999E91D0A}"/>
          </ac:picMkLst>
        </pc:picChg>
        <pc:picChg chg="add mod">
          <ac:chgData name="Tim Van Craeynest" userId="5d2be7d8-47fc-4fc3-ae07-26019c9b6573" providerId="ADAL" clId="{EC391281-6290-41BB-A894-64539B477A4E}" dt="2026-09-29T07:44:30.601" v="5"/>
          <ac:picMkLst>
            <pc:docMk/>
            <pc:sldMk cId="1920153123" sldId="266"/>
            <ac:picMk id="18" creationId="{D0589DF0-85DB-E67D-BBB1-0FDBAA3A0D5F}"/>
          </ac:picMkLst>
        </pc:picChg>
      </pc:sldChg>
      <pc:sldChg chg="modAnim">
        <pc:chgData name="Tim Van Craeynest" userId="5d2be7d8-47fc-4fc3-ae07-26019c9b6573" providerId="ADAL" clId="{EC391281-6290-41BB-A894-64539B477A4E}" dt="2026-09-29T11:21:36.863" v="269"/>
        <pc:sldMkLst>
          <pc:docMk/>
          <pc:sldMk cId="1309730164" sldId="278"/>
        </pc:sldMkLst>
      </pc:sldChg>
      <pc:sldChg chg="ord">
        <pc:chgData name="Tim Van Craeynest" userId="5d2be7d8-47fc-4fc3-ae07-26019c9b6573" providerId="ADAL" clId="{EC391281-6290-41BB-A894-64539B477A4E}" dt="2026-09-29T07:43:33.363" v="0"/>
        <pc:sldMkLst>
          <pc:docMk/>
          <pc:sldMk cId="610266710" sldId="299"/>
        </pc:sldMkLst>
      </pc:sldChg>
      <pc:sldChg chg="ord">
        <pc:chgData name="Tim Van Craeynest" userId="5d2be7d8-47fc-4fc3-ae07-26019c9b6573" providerId="ADAL" clId="{EC391281-6290-41BB-A894-64539B477A4E}" dt="2026-09-29T07:43:33.363" v="0"/>
        <pc:sldMkLst>
          <pc:docMk/>
          <pc:sldMk cId="214645471" sldId="300"/>
        </pc:sldMkLst>
      </pc:sldChg>
      <pc:sldChg chg="addSp modSp mod modAnim">
        <pc:chgData name="Tim Van Craeynest" userId="5d2be7d8-47fc-4fc3-ae07-26019c9b6573" providerId="ADAL" clId="{EC391281-6290-41BB-A894-64539B477A4E}" dt="2026-09-29T20:03:50.993" v="718" actId="20577"/>
        <pc:sldMkLst>
          <pc:docMk/>
          <pc:sldMk cId="3246742996" sldId="311"/>
        </pc:sldMkLst>
        <pc:spChg chg="add mod">
          <ac:chgData name="Tim Van Craeynest" userId="5d2be7d8-47fc-4fc3-ae07-26019c9b6573" providerId="ADAL" clId="{EC391281-6290-41BB-A894-64539B477A4E}" dt="2026-09-29T11:37:00.127" v="279"/>
          <ac:spMkLst>
            <pc:docMk/>
            <pc:sldMk cId="3246742996" sldId="311"/>
            <ac:spMk id="9" creationId="{AC0AB04C-BCBE-C900-353F-554CE4FB5D63}"/>
          </ac:spMkLst>
        </pc:spChg>
        <pc:spChg chg="add mod">
          <ac:chgData name="Tim Van Craeynest" userId="5d2be7d8-47fc-4fc3-ae07-26019c9b6573" providerId="ADAL" clId="{EC391281-6290-41BB-A894-64539B477A4E}" dt="2026-09-29T20:03:45.175" v="713" actId="571"/>
          <ac:spMkLst>
            <pc:docMk/>
            <pc:sldMk cId="3246742996" sldId="311"/>
            <ac:spMk id="11" creationId="{E606E849-0E30-0722-25BF-BBB6F2452F74}"/>
          </ac:spMkLst>
        </pc:spChg>
        <pc:spChg chg="add mod">
          <ac:chgData name="Tim Van Craeynest" userId="5d2be7d8-47fc-4fc3-ae07-26019c9b6573" providerId="ADAL" clId="{EC391281-6290-41BB-A894-64539B477A4E}" dt="2026-09-29T20:03:45.175" v="713" actId="571"/>
          <ac:spMkLst>
            <pc:docMk/>
            <pc:sldMk cId="3246742996" sldId="311"/>
            <ac:spMk id="13" creationId="{2A380178-AEC0-6D00-BBC3-912B34A6CEF3}"/>
          </ac:spMkLst>
        </pc:spChg>
        <pc:spChg chg="add mod">
          <ac:chgData name="Tim Van Craeynest" userId="5d2be7d8-47fc-4fc3-ae07-26019c9b6573" providerId="ADAL" clId="{EC391281-6290-41BB-A894-64539B477A4E}" dt="2026-09-29T20:03:50.993" v="718" actId="20577"/>
          <ac:spMkLst>
            <pc:docMk/>
            <pc:sldMk cId="3246742996" sldId="311"/>
            <ac:spMk id="14" creationId="{BA8645AC-FF70-BC7B-2247-6CC9AECB3E16}"/>
          </ac:spMkLst>
        </pc:spChg>
        <pc:spChg chg="mod">
          <ac:chgData name="Tim Van Craeynest" userId="5d2be7d8-47fc-4fc3-ae07-26019c9b6573" providerId="ADAL" clId="{EC391281-6290-41BB-A894-64539B477A4E}" dt="2026-09-29T20:03:45.175" v="713" actId="571"/>
          <ac:spMkLst>
            <pc:docMk/>
            <pc:sldMk cId="3246742996" sldId="311"/>
            <ac:spMk id="21" creationId="{3170DA16-552F-0145-4BEC-42855A7E12E3}"/>
          </ac:spMkLst>
        </pc:spChg>
        <pc:spChg chg="mod">
          <ac:chgData name="Tim Van Craeynest" userId="5d2be7d8-47fc-4fc3-ae07-26019c9b6573" providerId="ADAL" clId="{EC391281-6290-41BB-A894-64539B477A4E}" dt="2026-09-29T20:03:45.175" v="713" actId="571"/>
          <ac:spMkLst>
            <pc:docMk/>
            <pc:sldMk cId="3246742996" sldId="311"/>
            <ac:spMk id="22" creationId="{7FF6A1C4-7A28-5321-BA86-9306A6227C57}"/>
          </ac:spMkLst>
        </pc:spChg>
        <pc:spChg chg="mod">
          <ac:chgData name="Tim Van Craeynest" userId="5d2be7d8-47fc-4fc3-ae07-26019c9b6573" providerId="ADAL" clId="{EC391281-6290-41BB-A894-64539B477A4E}" dt="2026-09-29T20:03:45.175" v="713" actId="571"/>
          <ac:spMkLst>
            <pc:docMk/>
            <pc:sldMk cId="3246742996" sldId="311"/>
            <ac:spMk id="23" creationId="{67AA5EAD-193D-5213-50A9-B690F57B1244}"/>
          </ac:spMkLst>
        </pc:spChg>
        <pc:spChg chg="mod">
          <ac:chgData name="Tim Van Craeynest" userId="5d2be7d8-47fc-4fc3-ae07-26019c9b6573" providerId="ADAL" clId="{EC391281-6290-41BB-A894-64539B477A4E}" dt="2026-09-29T20:03:45.175" v="713" actId="571"/>
          <ac:spMkLst>
            <pc:docMk/>
            <pc:sldMk cId="3246742996" sldId="311"/>
            <ac:spMk id="25" creationId="{69BE11FE-6B8A-C3F2-7B69-15DED6DDC9E8}"/>
          </ac:spMkLst>
        </pc:spChg>
        <pc:spChg chg="mod">
          <ac:chgData name="Tim Van Craeynest" userId="5d2be7d8-47fc-4fc3-ae07-26019c9b6573" providerId="ADAL" clId="{EC391281-6290-41BB-A894-64539B477A4E}" dt="2026-09-29T20:03:45.175" v="713" actId="571"/>
          <ac:spMkLst>
            <pc:docMk/>
            <pc:sldMk cId="3246742996" sldId="311"/>
            <ac:spMk id="26" creationId="{4AC9A1DB-33D3-845E-59D3-2F77DF6D3FD6}"/>
          </ac:spMkLst>
        </pc:spChg>
        <pc:grpChg chg="mod">
          <ac:chgData name="Tim Van Craeynest" userId="5d2be7d8-47fc-4fc3-ae07-26019c9b6573" providerId="ADAL" clId="{EC391281-6290-41BB-A894-64539B477A4E}" dt="2026-09-29T20:03:45.175" v="713" actId="571"/>
          <ac:grpSpMkLst>
            <pc:docMk/>
            <pc:sldMk cId="3246742996" sldId="311"/>
            <ac:grpSpMk id="7" creationId="{B83857C9-C797-180E-8F6A-86018D13C55B}"/>
          </ac:grpSpMkLst>
        </pc:grpChg>
        <pc:grpChg chg="mod">
          <ac:chgData name="Tim Van Craeynest" userId="5d2be7d8-47fc-4fc3-ae07-26019c9b6573" providerId="ADAL" clId="{EC391281-6290-41BB-A894-64539B477A4E}" dt="2026-09-29T20:03:33.375" v="706" actId="571"/>
          <ac:grpSpMkLst>
            <pc:docMk/>
            <pc:sldMk cId="3246742996" sldId="311"/>
            <ac:grpSpMk id="24" creationId="{7EA28484-AF10-F335-3467-F40926C05CE3}"/>
          </ac:grpSpMkLst>
        </pc:grpChg>
        <pc:picChg chg="mod">
          <ac:chgData name="Tim Van Craeynest" userId="5d2be7d8-47fc-4fc3-ae07-26019c9b6573" providerId="ADAL" clId="{EC391281-6290-41BB-A894-64539B477A4E}" dt="2026-09-29T20:03:45.175" v="713" actId="571"/>
          <ac:picMkLst>
            <pc:docMk/>
            <pc:sldMk cId="3246742996" sldId="311"/>
            <ac:picMk id="3" creationId="{A16BC8E1-6870-4700-C69F-190E6E0448C8}"/>
          </ac:picMkLst>
        </pc:picChg>
        <pc:cxnChg chg="add mod">
          <ac:chgData name="Tim Van Craeynest" userId="5d2be7d8-47fc-4fc3-ae07-26019c9b6573" providerId="ADAL" clId="{EC391281-6290-41BB-A894-64539B477A4E}" dt="2026-09-29T11:36:51.085" v="278"/>
          <ac:cxnSpMkLst>
            <pc:docMk/>
            <pc:sldMk cId="3246742996" sldId="311"/>
            <ac:cxnSpMk id="6" creationId="{0C49FEF6-0388-E81E-10A4-27B0C3F805CF}"/>
          </ac:cxnSpMkLst>
        </pc:cxnChg>
        <pc:cxnChg chg="add mod">
          <ac:chgData name="Tim Van Craeynest" userId="5d2be7d8-47fc-4fc3-ae07-26019c9b6573" providerId="ADAL" clId="{EC391281-6290-41BB-A894-64539B477A4E}" dt="2026-09-29T20:02:31.032" v="697" actId="1076"/>
          <ac:cxnSpMkLst>
            <pc:docMk/>
            <pc:sldMk cId="3246742996" sldId="311"/>
            <ac:cxnSpMk id="6" creationId="{9381C52C-421A-2F9E-3AB6-724F7257BAAE}"/>
          </ac:cxnSpMkLst>
        </pc:cxnChg>
        <pc:cxnChg chg="add mod">
          <ac:chgData name="Tim Van Craeynest" userId="5d2be7d8-47fc-4fc3-ae07-26019c9b6573" providerId="ADAL" clId="{EC391281-6290-41BB-A894-64539B477A4E}" dt="2026-09-29T20:03:27.798" v="705" actId="1036"/>
          <ac:cxnSpMkLst>
            <pc:docMk/>
            <pc:sldMk cId="3246742996" sldId="311"/>
            <ac:cxnSpMk id="8" creationId="{1E1D857A-536E-A874-46B8-FD20BDC38809}"/>
          </ac:cxnSpMkLst>
        </pc:cxnChg>
        <pc:cxnChg chg="add mod">
          <ac:chgData name="Tim Van Craeynest" userId="5d2be7d8-47fc-4fc3-ae07-26019c9b6573" providerId="ADAL" clId="{EC391281-6290-41BB-A894-64539B477A4E}" dt="2026-09-29T11:51:53.729" v="349"/>
          <ac:cxnSpMkLst>
            <pc:docMk/>
            <pc:sldMk cId="3246742996" sldId="311"/>
            <ac:cxnSpMk id="10" creationId="{8E6F7520-3894-7E3A-4902-A477FEBC4134}"/>
          </ac:cxnSpMkLst>
        </pc:cxnChg>
      </pc:sldChg>
      <pc:sldChg chg="addSp modSp modAnim">
        <pc:chgData name="Tim Van Craeynest" userId="5d2be7d8-47fc-4fc3-ae07-26019c9b6573" providerId="ADAL" clId="{EC391281-6290-41BB-A894-64539B477A4E}" dt="2026-09-29T09:32:45.600" v="235" actId="20577"/>
        <pc:sldMkLst>
          <pc:docMk/>
          <pc:sldMk cId="2173667812" sldId="314"/>
        </pc:sldMkLst>
        <pc:spChg chg="add mod">
          <ac:chgData name="Tim Van Craeynest" userId="5d2be7d8-47fc-4fc3-ae07-26019c9b6573" providerId="ADAL" clId="{EC391281-6290-41BB-A894-64539B477A4E}" dt="2026-09-29T09:22:41.140" v="137" actId="113"/>
          <ac:spMkLst>
            <pc:docMk/>
            <pc:sldMk cId="2173667812" sldId="314"/>
            <ac:spMk id="8" creationId="{053CFA5F-2B72-F6F7-B860-BAF80E442A4C}"/>
          </ac:spMkLst>
        </pc:spChg>
        <pc:spChg chg="add mod">
          <ac:chgData name="Tim Van Craeynest" userId="5d2be7d8-47fc-4fc3-ae07-26019c9b6573" providerId="ADAL" clId="{EC391281-6290-41BB-A894-64539B477A4E}" dt="2026-09-29T09:23:05.664" v="142" actId="113"/>
          <ac:spMkLst>
            <pc:docMk/>
            <pc:sldMk cId="2173667812" sldId="314"/>
            <ac:spMk id="12" creationId="{C6D8466B-B951-9524-DB3C-4A1A1E9B13BE}"/>
          </ac:spMkLst>
        </pc:spChg>
        <pc:spChg chg="add mod">
          <ac:chgData name="Tim Van Craeynest" userId="5d2be7d8-47fc-4fc3-ae07-26019c9b6573" providerId="ADAL" clId="{EC391281-6290-41BB-A894-64539B477A4E}" dt="2026-09-29T09:30:37.242" v="202" actId="20577"/>
          <ac:spMkLst>
            <pc:docMk/>
            <pc:sldMk cId="2173667812" sldId="314"/>
            <ac:spMk id="13" creationId="{4C9B0A70-8074-5E85-9643-694C7DE253D2}"/>
          </ac:spMkLst>
        </pc:spChg>
        <pc:spChg chg="add mod">
          <ac:chgData name="Tim Van Craeynest" userId="5d2be7d8-47fc-4fc3-ae07-26019c9b6573" providerId="ADAL" clId="{EC391281-6290-41BB-A894-64539B477A4E}" dt="2026-09-29T09:32:33.414" v="232" actId="207"/>
          <ac:spMkLst>
            <pc:docMk/>
            <pc:sldMk cId="2173667812" sldId="314"/>
            <ac:spMk id="14" creationId="{1E0A7B92-FD00-1E5F-C7E7-E7B686F7F2BE}"/>
          </ac:spMkLst>
        </pc:spChg>
        <pc:spChg chg="add mod">
          <ac:chgData name="Tim Van Craeynest" userId="5d2be7d8-47fc-4fc3-ae07-26019c9b6573" providerId="ADAL" clId="{EC391281-6290-41BB-A894-64539B477A4E}" dt="2026-09-29T09:32:45.600" v="235" actId="20577"/>
          <ac:spMkLst>
            <pc:docMk/>
            <pc:sldMk cId="2173667812" sldId="314"/>
            <ac:spMk id="17" creationId="{00F8B2F2-2A4C-2C1D-B0CA-878369E039A9}"/>
          </ac:spMkLst>
        </pc:spChg>
        <pc:spChg chg="mod">
          <ac:chgData name="Tim Van Craeynest" userId="5d2be7d8-47fc-4fc3-ae07-26019c9b6573" providerId="ADAL" clId="{EC391281-6290-41BB-A894-64539B477A4E}" dt="2026-09-29T09:21:09.858" v="130" actId="20577"/>
          <ac:spMkLst>
            <pc:docMk/>
            <pc:sldMk cId="2173667812" sldId="314"/>
            <ac:spMk id="19" creationId="{548AC0A4-1687-F8BE-ACED-D37124414139}"/>
          </ac:spMkLst>
        </pc:spChg>
        <pc:spChg chg="mod">
          <ac:chgData name="Tim Van Craeynest" userId="5d2be7d8-47fc-4fc3-ae07-26019c9b6573" providerId="ADAL" clId="{EC391281-6290-41BB-A894-64539B477A4E}" dt="2026-09-29T09:29:46.376" v="155" actId="20577"/>
          <ac:spMkLst>
            <pc:docMk/>
            <pc:sldMk cId="2173667812" sldId="314"/>
            <ac:spMk id="23" creationId="{EAA7E515-BA8F-6CAE-4DC5-7C7E3260AB83}"/>
          </ac:spMkLst>
        </pc:spChg>
        <pc:spChg chg="mod">
          <ac:chgData name="Tim Van Craeynest" userId="5d2be7d8-47fc-4fc3-ae07-26019c9b6573" providerId="ADAL" clId="{EC391281-6290-41BB-A894-64539B477A4E}" dt="2026-09-29T09:23:26.273" v="146" actId="20577"/>
          <ac:spMkLst>
            <pc:docMk/>
            <pc:sldMk cId="2173667812" sldId="314"/>
            <ac:spMk id="29" creationId="{E2313C11-13AE-B599-53B8-BE4D7BD27FF9}"/>
          </ac:spMkLst>
        </pc:spChg>
      </pc:sldChg>
      <pc:sldChg chg="ord">
        <pc:chgData name="Tim Van Craeynest" userId="5d2be7d8-47fc-4fc3-ae07-26019c9b6573" providerId="ADAL" clId="{EC391281-6290-41BB-A894-64539B477A4E}" dt="2026-09-29T07:43:33.363" v="0"/>
        <pc:sldMkLst>
          <pc:docMk/>
          <pc:sldMk cId="1180070808" sldId="323"/>
        </pc:sldMkLst>
      </pc:sldChg>
      <pc:sldChg chg="addSp modSp modAnim">
        <pc:chgData name="Tim Van Craeynest" userId="5d2be7d8-47fc-4fc3-ae07-26019c9b6573" providerId="ADAL" clId="{EC391281-6290-41BB-A894-64539B477A4E}" dt="2026-09-29T13:29:18.379" v="382"/>
        <pc:sldMkLst>
          <pc:docMk/>
          <pc:sldMk cId="2666554469" sldId="325"/>
        </pc:sldMkLst>
        <pc:grpChg chg="mod">
          <ac:chgData name="Tim Van Craeynest" userId="5d2be7d8-47fc-4fc3-ae07-26019c9b6573" providerId="ADAL" clId="{EC391281-6290-41BB-A894-64539B477A4E}" dt="2026-09-29T13:28:04.082" v="379" actId="164"/>
          <ac:grpSpMkLst>
            <pc:docMk/>
            <pc:sldMk cId="2666554469" sldId="325"/>
            <ac:grpSpMk id="20" creationId="{1D8A5BCF-87ED-819B-096D-3ACF7456B6A3}"/>
          </ac:grpSpMkLst>
        </pc:grpChg>
        <pc:grpChg chg="add mod">
          <ac:chgData name="Tim Van Craeynest" userId="5d2be7d8-47fc-4fc3-ae07-26019c9b6573" providerId="ADAL" clId="{EC391281-6290-41BB-A894-64539B477A4E}" dt="2026-09-29T13:28:04.082" v="379" actId="164"/>
          <ac:grpSpMkLst>
            <pc:docMk/>
            <pc:sldMk cId="2666554469" sldId="325"/>
            <ac:grpSpMk id="49" creationId="{6E4F949B-536A-FE9E-0358-5CB2A4A2BE90}"/>
          </ac:grpSpMkLst>
        </pc:grpChg>
        <pc:picChg chg="mod">
          <ac:chgData name="Tim Van Craeynest" userId="5d2be7d8-47fc-4fc3-ae07-26019c9b6573" providerId="ADAL" clId="{EC391281-6290-41BB-A894-64539B477A4E}" dt="2026-09-29T13:28:04.082" v="379" actId="164"/>
          <ac:picMkLst>
            <pc:docMk/>
            <pc:sldMk cId="2666554469" sldId="325"/>
            <ac:picMk id="48" creationId="{3AC0FCA5-44F2-10FB-DD73-1F369A4EA113}"/>
          </ac:picMkLst>
        </pc:picChg>
      </pc:sldChg>
      <pc:sldChg chg="ord">
        <pc:chgData name="Tim Van Craeynest" userId="5d2be7d8-47fc-4fc3-ae07-26019c9b6573" providerId="ADAL" clId="{EC391281-6290-41BB-A894-64539B477A4E}" dt="2026-09-29T08:45:21.315" v="61"/>
        <pc:sldMkLst>
          <pc:docMk/>
          <pc:sldMk cId="1284571226" sldId="326"/>
        </pc:sldMkLst>
      </pc:sldChg>
      <pc:sldChg chg="addSp modSp modAnim">
        <pc:chgData name="Tim Van Craeynest" userId="5d2be7d8-47fc-4fc3-ae07-26019c9b6573" providerId="ADAL" clId="{EC391281-6290-41BB-A894-64539B477A4E}" dt="2026-09-29T09:40:54.274" v="268"/>
        <pc:sldMkLst>
          <pc:docMk/>
          <pc:sldMk cId="749725955" sldId="327"/>
        </pc:sldMkLst>
        <pc:spChg chg="mod">
          <ac:chgData name="Tim Van Craeynest" userId="5d2be7d8-47fc-4fc3-ae07-26019c9b6573" providerId="ADAL" clId="{EC391281-6290-41BB-A894-64539B477A4E}" dt="2026-09-29T09:07:45.486" v="77" actId="20577"/>
          <ac:spMkLst>
            <pc:docMk/>
            <pc:sldMk cId="749725955" sldId="327"/>
            <ac:spMk id="16" creationId="{382F5D9E-0005-8577-82DB-07E76B531E26}"/>
          </ac:spMkLst>
        </pc:spChg>
        <pc:spChg chg="add mod">
          <ac:chgData name="Tim Van Craeynest" userId="5d2be7d8-47fc-4fc3-ae07-26019c9b6573" providerId="ADAL" clId="{EC391281-6290-41BB-A894-64539B477A4E}" dt="2026-09-29T09:11:04.704" v="94" actId="20577"/>
          <ac:spMkLst>
            <pc:docMk/>
            <pc:sldMk cId="749725955" sldId="327"/>
            <ac:spMk id="17" creationId="{AA700D16-60A4-840A-99C2-6B9358B533B5}"/>
          </ac:spMkLst>
        </pc:spChg>
        <pc:spChg chg="add mod">
          <ac:chgData name="Tim Van Craeynest" userId="5d2be7d8-47fc-4fc3-ae07-26019c9b6573" providerId="ADAL" clId="{EC391281-6290-41BB-A894-64539B477A4E}" dt="2026-09-29T09:12:08.379" v="104" actId="20577"/>
          <ac:spMkLst>
            <pc:docMk/>
            <pc:sldMk cId="749725955" sldId="327"/>
            <ac:spMk id="20" creationId="{0AD47B85-98DB-6259-D966-514CCD1D07D5}"/>
          </ac:spMkLst>
        </pc:spChg>
        <pc:spChg chg="add mod">
          <ac:chgData name="Tim Van Craeynest" userId="5d2be7d8-47fc-4fc3-ae07-26019c9b6573" providerId="ADAL" clId="{EC391281-6290-41BB-A894-64539B477A4E}" dt="2026-09-29T09:13:33.256" v="112" actId="20577"/>
          <ac:spMkLst>
            <pc:docMk/>
            <pc:sldMk cId="749725955" sldId="327"/>
            <ac:spMk id="21" creationId="{218DD4F2-4050-D094-872C-F12AC7565657}"/>
          </ac:spMkLst>
        </pc:spChg>
        <pc:spChg chg="add mod">
          <ac:chgData name="Tim Van Craeynest" userId="5d2be7d8-47fc-4fc3-ae07-26019c9b6573" providerId="ADAL" clId="{EC391281-6290-41BB-A894-64539B477A4E}" dt="2026-09-29T09:40:42.275" v="267" actId="20577"/>
          <ac:spMkLst>
            <pc:docMk/>
            <pc:sldMk cId="749725955" sldId="327"/>
            <ac:spMk id="22" creationId="{25E5F827-7FB4-BD1D-B39D-B31F05B41605}"/>
          </ac:spMkLst>
        </pc:spChg>
        <pc:picChg chg="add mod">
          <ac:chgData name="Tim Van Craeynest" userId="5d2be7d8-47fc-4fc3-ae07-26019c9b6573" providerId="ADAL" clId="{EC391281-6290-41BB-A894-64539B477A4E}" dt="2026-09-29T09:10:11.039" v="82"/>
          <ac:picMkLst>
            <pc:docMk/>
            <pc:sldMk cId="749725955" sldId="327"/>
            <ac:picMk id="18" creationId="{53D29601-3235-26E7-5608-DF521C7B4799}"/>
          </ac:picMkLst>
        </pc:picChg>
        <pc:picChg chg="add mod">
          <ac:chgData name="Tim Van Craeynest" userId="5d2be7d8-47fc-4fc3-ae07-26019c9b6573" providerId="ADAL" clId="{EC391281-6290-41BB-A894-64539B477A4E}" dt="2026-09-29T09:10:45.384" v="83"/>
          <ac:picMkLst>
            <pc:docMk/>
            <pc:sldMk cId="749725955" sldId="327"/>
            <ac:picMk id="19" creationId="{1EE81C9F-4877-6BAE-311B-97526E1E9603}"/>
          </ac:picMkLst>
        </pc:picChg>
      </pc:sldChg>
      <pc:sldChg chg="add ord">
        <pc:chgData name="Tim Van Craeynest" userId="5d2be7d8-47fc-4fc3-ae07-26019c9b6573" providerId="ADAL" clId="{EC391281-6290-41BB-A894-64539B477A4E}" dt="2026-09-29T07:43:54.192" v="2"/>
        <pc:sldMkLst>
          <pc:docMk/>
          <pc:sldMk cId="2071350102" sldId="330"/>
        </pc:sldMkLst>
      </pc:sldChg>
      <pc:sldChg chg="add ord">
        <pc:chgData name="Tim Van Craeynest" userId="5d2be7d8-47fc-4fc3-ae07-26019c9b6573" providerId="ADAL" clId="{EC391281-6290-41BB-A894-64539B477A4E}" dt="2026-09-29T07:43:54.192" v="2"/>
        <pc:sldMkLst>
          <pc:docMk/>
          <pc:sldMk cId="3883169679" sldId="331"/>
        </pc:sldMkLst>
      </pc:sldChg>
      <pc:sldChg chg="add">
        <pc:chgData name="Tim Van Craeynest" userId="5d2be7d8-47fc-4fc3-ae07-26019c9b6573" providerId="ADAL" clId="{EC391281-6290-41BB-A894-64539B477A4E}" dt="2026-09-29T07:59:22.771" v="6"/>
        <pc:sldMkLst>
          <pc:docMk/>
          <pc:sldMk cId="2407688331" sldId="332"/>
        </pc:sldMkLst>
      </pc:sldChg>
      <pc:sldChg chg="addSp modSp mod ord modAnim">
        <pc:chgData name="Tim Van Craeynest" userId="5d2be7d8-47fc-4fc3-ae07-26019c9b6573" providerId="ADAL" clId="{EC391281-6290-41BB-A894-64539B477A4E}" dt="2026-09-29T19:55:57.196" v="514" actId="14100"/>
        <pc:sldMkLst>
          <pc:docMk/>
          <pc:sldMk cId="1352966189" sldId="333"/>
        </pc:sldMkLst>
        <pc:spChg chg="mod">
          <ac:chgData name="Tim Van Craeynest" userId="5d2be7d8-47fc-4fc3-ae07-26019c9b6573" providerId="ADAL" clId="{EC391281-6290-41BB-A894-64539B477A4E}" dt="2026-09-29T13:31:35.982" v="384"/>
          <ac:spMkLst>
            <pc:docMk/>
            <pc:sldMk cId="1352966189" sldId="333"/>
            <ac:spMk id="2" creationId="{C2E6C155-1B26-4A0A-7DA6-C5A3DAF88204}"/>
          </ac:spMkLst>
        </pc:spChg>
        <pc:spChg chg="add mod">
          <ac:chgData name="Tim Van Craeynest" userId="5d2be7d8-47fc-4fc3-ae07-26019c9b6573" providerId="ADAL" clId="{EC391281-6290-41BB-A894-64539B477A4E}" dt="2026-09-29T19:53:43.395" v="467" actId="1076"/>
          <ac:spMkLst>
            <pc:docMk/>
            <pc:sldMk cId="1352966189" sldId="333"/>
            <ac:spMk id="3" creationId="{ABE17602-2273-42A5-FDDF-8733EEC45C49}"/>
          </ac:spMkLst>
        </pc:spChg>
        <pc:spChg chg="add mod">
          <ac:chgData name="Tim Van Craeynest" userId="5d2be7d8-47fc-4fc3-ae07-26019c9b6573" providerId="ADAL" clId="{EC391281-6290-41BB-A894-64539B477A4E}" dt="2026-09-29T19:54:22.884" v="492" actId="1076"/>
          <ac:spMkLst>
            <pc:docMk/>
            <pc:sldMk cId="1352966189" sldId="333"/>
            <ac:spMk id="5" creationId="{26B18734-4CCE-E6E5-FFB6-B466BCDA5381}"/>
          </ac:spMkLst>
        </pc:spChg>
        <pc:spChg chg="add mod">
          <ac:chgData name="Tim Van Craeynest" userId="5d2be7d8-47fc-4fc3-ae07-26019c9b6573" providerId="ADAL" clId="{EC391281-6290-41BB-A894-64539B477A4E}" dt="2026-09-29T07:59:37.524" v="7"/>
          <ac:spMkLst>
            <pc:docMk/>
            <pc:sldMk cId="1352966189" sldId="333"/>
            <ac:spMk id="5" creationId="{9B2D802C-F16A-4E80-0ABF-33873AB5EDC3}"/>
          </ac:spMkLst>
        </pc:spChg>
        <pc:spChg chg="add mod">
          <ac:chgData name="Tim Van Craeynest" userId="5d2be7d8-47fc-4fc3-ae07-26019c9b6573" providerId="ADAL" clId="{EC391281-6290-41BB-A894-64539B477A4E}" dt="2026-09-29T07:59:37.524" v="7"/>
          <ac:spMkLst>
            <pc:docMk/>
            <pc:sldMk cId="1352966189" sldId="333"/>
            <ac:spMk id="10" creationId="{34032B66-E04C-B756-E5A7-1840FFBA04F1}"/>
          </ac:spMkLst>
        </pc:spChg>
        <pc:spChg chg="add mod">
          <ac:chgData name="Tim Van Craeynest" userId="5d2be7d8-47fc-4fc3-ae07-26019c9b6573" providerId="ADAL" clId="{EC391281-6290-41BB-A894-64539B477A4E}" dt="2026-09-29T19:55:18.426" v="506" actId="20577"/>
          <ac:spMkLst>
            <pc:docMk/>
            <pc:sldMk cId="1352966189" sldId="333"/>
            <ac:spMk id="11" creationId="{64F2DCD0-A807-D1CD-240D-3016B170062E}"/>
          </ac:spMkLst>
        </pc:spChg>
        <pc:spChg chg="add mod">
          <ac:chgData name="Tim Van Craeynest" userId="5d2be7d8-47fc-4fc3-ae07-26019c9b6573" providerId="ADAL" clId="{EC391281-6290-41BB-A894-64539B477A4E}" dt="2026-09-29T19:54:48.630" v="503" actId="14100"/>
          <ac:spMkLst>
            <pc:docMk/>
            <pc:sldMk cId="1352966189" sldId="333"/>
            <ac:spMk id="13" creationId="{69548CA5-B20A-F75C-F022-7B9E2164D6EB}"/>
          </ac:spMkLst>
        </pc:spChg>
        <pc:spChg chg="add mod">
          <ac:chgData name="Tim Van Craeynest" userId="5d2be7d8-47fc-4fc3-ae07-26019c9b6573" providerId="ADAL" clId="{EC391281-6290-41BB-A894-64539B477A4E}" dt="2026-09-29T19:55:36.920" v="509" actId="14100"/>
          <ac:spMkLst>
            <pc:docMk/>
            <pc:sldMk cId="1352966189" sldId="333"/>
            <ac:spMk id="14" creationId="{1D19D903-D26F-66CC-B2A8-4991AE6F5EB4}"/>
          </ac:spMkLst>
        </pc:spChg>
        <pc:spChg chg="add mod">
          <ac:chgData name="Tim Van Craeynest" userId="5d2be7d8-47fc-4fc3-ae07-26019c9b6573" providerId="ADAL" clId="{EC391281-6290-41BB-A894-64539B477A4E}" dt="2026-09-29T07:59:37.524" v="7"/>
          <ac:spMkLst>
            <pc:docMk/>
            <pc:sldMk cId="1352966189" sldId="333"/>
            <ac:spMk id="14" creationId="{4B485F02-F5AC-138D-6C44-E7BD3FB8D8CF}"/>
          </ac:spMkLst>
        </pc:spChg>
        <pc:spChg chg="add mod">
          <ac:chgData name="Tim Van Craeynest" userId="5d2be7d8-47fc-4fc3-ae07-26019c9b6573" providerId="ADAL" clId="{EC391281-6290-41BB-A894-64539B477A4E}" dt="2026-09-29T07:59:37.524" v="7"/>
          <ac:spMkLst>
            <pc:docMk/>
            <pc:sldMk cId="1352966189" sldId="333"/>
            <ac:spMk id="18" creationId="{801CCFE0-078D-D825-30B1-020AA1DE7CC3}"/>
          </ac:spMkLst>
        </pc:spChg>
        <pc:spChg chg="add mod">
          <ac:chgData name="Tim Van Craeynest" userId="5d2be7d8-47fc-4fc3-ae07-26019c9b6573" providerId="ADAL" clId="{EC391281-6290-41BB-A894-64539B477A4E}" dt="2026-09-29T07:59:37.524" v="7"/>
          <ac:spMkLst>
            <pc:docMk/>
            <pc:sldMk cId="1352966189" sldId="333"/>
            <ac:spMk id="21" creationId="{785E0BED-9097-9FE8-2A24-A15A6437DC33}"/>
          </ac:spMkLst>
        </pc:spChg>
        <pc:spChg chg="add mod">
          <ac:chgData name="Tim Van Craeynest" userId="5d2be7d8-47fc-4fc3-ae07-26019c9b6573" providerId="ADAL" clId="{EC391281-6290-41BB-A894-64539B477A4E}" dt="2026-09-29T13:32:10.122" v="406" actId="20577"/>
          <ac:spMkLst>
            <pc:docMk/>
            <pc:sldMk cId="1352966189" sldId="333"/>
            <ac:spMk id="22" creationId="{FEEAAB2B-B0E7-FDF7-ECCB-3B064C416D25}"/>
          </ac:spMkLst>
        </pc:spChg>
        <pc:spChg chg="add mod">
          <ac:chgData name="Tim Van Craeynest" userId="5d2be7d8-47fc-4fc3-ae07-26019c9b6573" providerId="ADAL" clId="{EC391281-6290-41BB-A894-64539B477A4E}" dt="2026-09-29T19:55:46.028" v="512" actId="14100"/>
          <ac:spMkLst>
            <pc:docMk/>
            <pc:sldMk cId="1352966189" sldId="333"/>
            <ac:spMk id="23" creationId="{8FEEA8B1-180F-5747-66E8-882DA786C4D3}"/>
          </ac:spMkLst>
        </pc:spChg>
        <pc:spChg chg="add mod">
          <ac:chgData name="Tim Van Craeynest" userId="5d2be7d8-47fc-4fc3-ae07-26019c9b6573" providerId="ADAL" clId="{EC391281-6290-41BB-A894-64539B477A4E}" dt="2026-09-29T19:55:57.196" v="514" actId="14100"/>
          <ac:spMkLst>
            <pc:docMk/>
            <pc:sldMk cId="1352966189" sldId="333"/>
            <ac:spMk id="24" creationId="{A693D504-7C0F-FC94-0D47-74D42EC8E6AC}"/>
          </ac:spMkLst>
        </pc:spChg>
        <pc:picChg chg="add mod">
          <ac:chgData name="Tim Van Craeynest" userId="5d2be7d8-47fc-4fc3-ae07-26019c9b6573" providerId="ADAL" clId="{EC391281-6290-41BB-A894-64539B477A4E}" dt="2026-09-29T07:59:37.524" v="7"/>
          <ac:picMkLst>
            <pc:docMk/>
            <pc:sldMk cId="1352966189" sldId="333"/>
            <ac:picMk id="6" creationId="{A401EC06-6DE8-A613-4331-BAA7FE980B4C}"/>
          </ac:picMkLst>
        </pc:picChg>
        <pc:cxnChg chg="add mod">
          <ac:chgData name="Tim Van Craeynest" userId="5d2be7d8-47fc-4fc3-ae07-26019c9b6573" providerId="ADAL" clId="{EC391281-6290-41BB-A894-64539B477A4E}" dt="2026-09-29T07:59:37.524" v="7"/>
          <ac:cxnSpMkLst>
            <pc:docMk/>
            <pc:sldMk cId="1352966189" sldId="333"/>
            <ac:cxnSpMk id="11" creationId="{26A9DFC9-251B-9B40-590E-51EFA322EC69}"/>
          </ac:cxnSpMkLst>
        </pc:cxnChg>
        <pc:cxnChg chg="add mod">
          <ac:chgData name="Tim Van Craeynest" userId="5d2be7d8-47fc-4fc3-ae07-26019c9b6573" providerId="ADAL" clId="{EC391281-6290-41BB-A894-64539B477A4E}" dt="2026-09-29T07:59:37.524" v="7"/>
          <ac:cxnSpMkLst>
            <pc:docMk/>
            <pc:sldMk cId="1352966189" sldId="333"/>
            <ac:cxnSpMk id="13" creationId="{EA233F15-7920-EDDA-91CB-F6612F87868C}"/>
          </ac:cxnSpMkLst>
        </pc:cxnChg>
        <pc:cxnChg chg="add mod">
          <ac:chgData name="Tim Van Craeynest" userId="5d2be7d8-47fc-4fc3-ae07-26019c9b6573" providerId="ADAL" clId="{EC391281-6290-41BB-A894-64539B477A4E}" dt="2026-09-29T07:59:37.524" v="7"/>
          <ac:cxnSpMkLst>
            <pc:docMk/>
            <pc:sldMk cId="1352966189" sldId="333"/>
            <ac:cxnSpMk id="16" creationId="{21255552-A10F-630C-0FF6-238CE8B58708}"/>
          </ac:cxnSpMkLst>
        </pc:cxnChg>
        <pc:cxnChg chg="add mod">
          <ac:chgData name="Tim Van Craeynest" userId="5d2be7d8-47fc-4fc3-ae07-26019c9b6573" providerId="ADAL" clId="{EC391281-6290-41BB-A894-64539B477A4E}" dt="2026-09-29T07:59:37.524" v="7"/>
          <ac:cxnSpMkLst>
            <pc:docMk/>
            <pc:sldMk cId="1352966189" sldId="333"/>
            <ac:cxnSpMk id="17" creationId="{13A7B2E3-7604-9D43-3BE0-5363389420AD}"/>
          </ac:cxnSpMkLst>
        </pc:cxnChg>
      </pc:sldChg>
      <pc:sldChg chg="addSp modSp">
        <pc:chgData name="Tim Van Craeynest" userId="5d2be7d8-47fc-4fc3-ae07-26019c9b6573" providerId="ADAL" clId="{EC391281-6290-41BB-A894-64539B477A4E}" dt="2026-09-29T08:01:56.928" v="8"/>
        <pc:sldMkLst>
          <pc:docMk/>
          <pc:sldMk cId="2504591790" sldId="334"/>
        </pc:sldMkLst>
        <pc:spChg chg="add mod">
          <ac:chgData name="Tim Van Craeynest" userId="5d2be7d8-47fc-4fc3-ae07-26019c9b6573" providerId="ADAL" clId="{EC391281-6290-41BB-A894-64539B477A4E}" dt="2026-09-29T08:01:56.928" v="8"/>
          <ac:spMkLst>
            <pc:docMk/>
            <pc:sldMk cId="2504591790" sldId="334"/>
            <ac:spMk id="5" creationId="{615599C5-4DBC-D9AE-9BD1-D8C4D766F274}"/>
          </ac:spMkLst>
        </pc:spChg>
        <pc:spChg chg="add mod">
          <ac:chgData name="Tim Van Craeynest" userId="5d2be7d8-47fc-4fc3-ae07-26019c9b6573" providerId="ADAL" clId="{EC391281-6290-41BB-A894-64539B477A4E}" dt="2026-09-29T08:01:56.928" v="8"/>
          <ac:spMkLst>
            <pc:docMk/>
            <pc:sldMk cId="2504591790" sldId="334"/>
            <ac:spMk id="11" creationId="{26CC466A-AC7B-5274-82C5-59B7E523E6DA}"/>
          </ac:spMkLst>
        </pc:spChg>
        <pc:spChg chg="add mod">
          <ac:chgData name="Tim Van Craeynest" userId="5d2be7d8-47fc-4fc3-ae07-26019c9b6573" providerId="ADAL" clId="{EC391281-6290-41BB-A894-64539B477A4E}" dt="2026-09-29T08:01:56.928" v="8"/>
          <ac:spMkLst>
            <pc:docMk/>
            <pc:sldMk cId="2504591790" sldId="334"/>
            <ac:spMk id="14" creationId="{CC990EB2-4A76-1577-3988-B6DFCAFA9168}"/>
          </ac:spMkLst>
        </pc:spChg>
        <pc:spChg chg="add mod">
          <ac:chgData name="Tim Van Craeynest" userId="5d2be7d8-47fc-4fc3-ae07-26019c9b6573" providerId="ADAL" clId="{EC391281-6290-41BB-A894-64539B477A4E}" dt="2026-09-29T08:01:56.928" v="8"/>
          <ac:spMkLst>
            <pc:docMk/>
            <pc:sldMk cId="2504591790" sldId="334"/>
            <ac:spMk id="15" creationId="{C725CE14-B340-BD46-5912-8671B0384DFB}"/>
          </ac:spMkLst>
        </pc:spChg>
        <pc:spChg chg="add mod">
          <ac:chgData name="Tim Van Craeynest" userId="5d2be7d8-47fc-4fc3-ae07-26019c9b6573" providerId="ADAL" clId="{EC391281-6290-41BB-A894-64539B477A4E}" dt="2026-09-29T08:01:56.928" v="8"/>
          <ac:spMkLst>
            <pc:docMk/>
            <pc:sldMk cId="2504591790" sldId="334"/>
            <ac:spMk id="19" creationId="{D1B03D54-8166-CFA9-50D0-0F117B59E55C}"/>
          </ac:spMkLst>
        </pc:spChg>
        <pc:spChg chg="add mod">
          <ac:chgData name="Tim Van Craeynest" userId="5d2be7d8-47fc-4fc3-ae07-26019c9b6573" providerId="ADAL" clId="{EC391281-6290-41BB-A894-64539B477A4E}" dt="2026-09-29T08:01:56.928" v="8"/>
          <ac:spMkLst>
            <pc:docMk/>
            <pc:sldMk cId="2504591790" sldId="334"/>
            <ac:spMk id="23" creationId="{605D7A5A-DE44-F85C-B932-6961E5A30BB4}"/>
          </ac:spMkLst>
        </pc:spChg>
        <pc:spChg chg="add mod">
          <ac:chgData name="Tim Van Craeynest" userId="5d2be7d8-47fc-4fc3-ae07-26019c9b6573" providerId="ADAL" clId="{EC391281-6290-41BB-A894-64539B477A4E}" dt="2026-09-29T08:01:56.928" v="8"/>
          <ac:spMkLst>
            <pc:docMk/>
            <pc:sldMk cId="2504591790" sldId="334"/>
            <ac:spMk id="27" creationId="{B18C4664-4E03-C109-66D0-5489C741AF29}"/>
          </ac:spMkLst>
        </pc:spChg>
        <pc:picChg chg="add mod">
          <ac:chgData name="Tim Van Craeynest" userId="5d2be7d8-47fc-4fc3-ae07-26019c9b6573" providerId="ADAL" clId="{EC391281-6290-41BB-A894-64539B477A4E}" dt="2026-09-29T08:01:56.928" v="8"/>
          <ac:picMkLst>
            <pc:docMk/>
            <pc:sldMk cId="2504591790" sldId="334"/>
            <ac:picMk id="6" creationId="{1E618B81-7BA0-437B-610E-1F863D08CAA5}"/>
          </ac:picMkLst>
        </pc:picChg>
        <pc:cxnChg chg="add mod">
          <ac:chgData name="Tim Van Craeynest" userId="5d2be7d8-47fc-4fc3-ae07-26019c9b6573" providerId="ADAL" clId="{EC391281-6290-41BB-A894-64539B477A4E}" dt="2026-09-29T08:01:56.928" v="8"/>
          <ac:cxnSpMkLst>
            <pc:docMk/>
            <pc:sldMk cId="2504591790" sldId="334"/>
            <ac:cxnSpMk id="12" creationId="{C89D4E84-3417-982C-8BA6-AAC515973697}"/>
          </ac:cxnSpMkLst>
        </pc:cxnChg>
        <pc:cxnChg chg="add mod">
          <ac:chgData name="Tim Van Craeynest" userId="5d2be7d8-47fc-4fc3-ae07-26019c9b6573" providerId="ADAL" clId="{EC391281-6290-41BB-A894-64539B477A4E}" dt="2026-09-29T08:01:56.928" v="8"/>
          <ac:cxnSpMkLst>
            <pc:docMk/>
            <pc:sldMk cId="2504591790" sldId="334"/>
            <ac:cxnSpMk id="13" creationId="{2CE9E66C-7331-B558-7CBF-9B9F1A3F5B2D}"/>
          </ac:cxnSpMkLst>
        </pc:cxnChg>
      </pc:sldChg>
      <pc:sldChg chg="addSp modSp del ord modAnim">
        <pc:chgData name="Tim Van Craeynest" userId="5d2be7d8-47fc-4fc3-ae07-26019c9b6573" providerId="ADAL" clId="{EC391281-6290-41BB-A894-64539B477A4E}" dt="2026-09-29T19:50:23.136" v="430" actId="47"/>
        <pc:sldMkLst>
          <pc:docMk/>
          <pc:sldMk cId="3859014024" sldId="335"/>
        </pc:sldMkLst>
        <pc:spChg chg="add mod">
          <ac:chgData name="Tim Van Craeynest" userId="5d2be7d8-47fc-4fc3-ae07-26019c9b6573" providerId="ADAL" clId="{EC391281-6290-41BB-A894-64539B477A4E}" dt="2026-09-29T08:13:18.392" v="26" actId="164"/>
          <ac:spMkLst>
            <pc:docMk/>
            <pc:sldMk cId="3859014024" sldId="335"/>
            <ac:spMk id="11" creationId="{F7BC9EC0-CB29-C907-EDAC-F6B9E6D58458}"/>
          </ac:spMkLst>
        </pc:spChg>
        <pc:spChg chg="add mod">
          <ac:chgData name="Tim Van Craeynest" userId="5d2be7d8-47fc-4fc3-ae07-26019c9b6573" providerId="ADAL" clId="{EC391281-6290-41BB-A894-64539B477A4E}" dt="2026-09-29T08:13:18.392" v="26" actId="164"/>
          <ac:spMkLst>
            <pc:docMk/>
            <pc:sldMk cId="3859014024" sldId="335"/>
            <ac:spMk id="14" creationId="{ED4936F3-FC0B-4324-F1EE-FE003B752333}"/>
          </ac:spMkLst>
        </pc:spChg>
        <pc:spChg chg="add mod">
          <ac:chgData name="Tim Van Craeynest" userId="5d2be7d8-47fc-4fc3-ae07-26019c9b6573" providerId="ADAL" clId="{EC391281-6290-41BB-A894-64539B477A4E}" dt="2026-09-29T08:13:18.392" v="26" actId="164"/>
          <ac:spMkLst>
            <pc:docMk/>
            <pc:sldMk cId="3859014024" sldId="335"/>
            <ac:spMk id="15" creationId="{7C2BC693-4D33-DD62-F6B6-A56D70F81346}"/>
          </ac:spMkLst>
        </pc:spChg>
        <pc:spChg chg="add mod">
          <ac:chgData name="Tim Van Craeynest" userId="5d2be7d8-47fc-4fc3-ae07-26019c9b6573" providerId="ADAL" clId="{EC391281-6290-41BB-A894-64539B477A4E}" dt="2026-09-29T08:13:18.392" v="26" actId="164"/>
          <ac:spMkLst>
            <pc:docMk/>
            <pc:sldMk cId="3859014024" sldId="335"/>
            <ac:spMk id="19" creationId="{C20CCC6D-0FDF-01F4-7342-7FF9326DDE9F}"/>
          </ac:spMkLst>
        </pc:spChg>
        <pc:spChg chg="add mod">
          <ac:chgData name="Tim Van Craeynest" userId="5d2be7d8-47fc-4fc3-ae07-26019c9b6573" providerId="ADAL" clId="{EC391281-6290-41BB-A894-64539B477A4E}" dt="2026-09-29T08:13:18.392" v="26" actId="164"/>
          <ac:spMkLst>
            <pc:docMk/>
            <pc:sldMk cId="3859014024" sldId="335"/>
            <ac:spMk id="23" creationId="{C1A94B5A-714B-2CB2-0676-3F516E2803DA}"/>
          </ac:spMkLst>
        </pc:spChg>
        <pc:spChg chg="add mod">
          <ac:chgData name="Tim Van Craeynest" userId="5d2be7d8-47fc-4fc3-ae07-26019c9b6573" providerId="ADAL" clId="{EC391281-6290-41BB-A894-64539B477A4E}" dt="2026-09-29T08:13:18.392" v="26" actId="164"/>
          <ac:spMkLst>
            <pc:docMk/>
            <pc:sldMk cId="3859014024" sldId="335"/>
            <ac:spMk id="27" creationId="{53E67135-4961-7779-3E9B-08B2FED037DF}"/>
          </ac:spMkLst>
        </pc:spChg>
        <pc:spChg chg="add mod">
          <ac:chgData name="Tim Van Craeynest" userId="5d2be7d8-47fc-4fc3-ae07-26019c9b6573" providerId="ADAL" clId="{EC391281-6290-41BB-A894-64539B477A4E}" dt="2026-09-29T08:19:33.681" v="36"/>
          <ac:spMkLst>
            <pc:docMk/>
            <pc:sldMk cId="3859014024" sldId="335"/>
            <ac:spMk id="33" creationId="{6C7149AD-56BC-3E44-6507-F1045E758A48}"/>
          </ac:spMkLst>
        </pc:spChg>
        <pc:spChg chg="add mod">
          <ac:chgData name="Tim Van Craeynest" userId="5d2be7d8-47fc-4fc3-ae07-26019c9b6573" providerId="ADAL" clId="{EC391281-6290-41BB-A894-64539B477A4E}" dt="2026-09-29T08:19:33.681" v="36"/>
          <ac:spMkLst>
            <pc:docMk/>
            <pc:sldMk cId="3859014024" sldId="335"/>
            <ac:spMk id="38" creationId="{FB4CF8D7-7329-A153-D7B9-5D3B969409DC}"/>
          </ac:spMkLst>
        </pc:spChg>
        <pc:spChg chg="add mod">
          <ac:chgData name="Tim Van Craeynest" userId="5d2be7d8-47fc-4fc3-ae07-26019c9b6573" providerId="ADAL" clId="{EC391281-6290-41BB-A894-64539B477A4E}" dt="2026-09-29T08:19:33.681" v="36"/>
          <ac:spMkLst>
            <pc:docMk/>
            <pc:sldMk cId="3859014024" sldId="335"/>
            <ac:spMk id="41" creationId="{27BF471D-A5E7-FC9B-7C18-03B7D0C236B5}"/>
          </ac:spMkLst>
        </pc:spChg>
        <pc:spChg chg="add mod">
          <ac:chgData name="Tim Van Craeynest" userId="5d2be7d8-47fc-4fc3-ae07-26019c9b6573" providerId="ADAL" clId="{EC391281-6290-41BB-A894-64539B477A4E}" dt="2026-09-29T08:22:17.706" v="48" actId="164"/>
          <ac:spMkLst>
            <pc:docMk/>
            <pc:sldMk cId="3859014024" sldId="335"/>
            <ac:spMk id="46" creationId="{003F4C5D-C7C3-BB81-6B02-96DFBEC752C1}"/>
          </ac:spMkLst>
        </pc:spChg>
        <pc:spChg chg="add mod">
          <ac:chgData name="Tim Van Craeynest" userId="5d2be7d8-47fc-4fc3-ae07-26019c9b6573" providerId="ADAL" clId="{EC391281-6290-41BB-A894-64539B477A4E}" dt="2026-09-29T08:22:17.706" v="48" actId="164"/>
          <ac:spMkLst>
            <pc:docMk/>
            <pc:sldMk cId="3859014024" sldId="335"/>
            <ac:spMk id="51" creationId="{351111BE-4076-3C40-936C-A5B84D8CE3C2}"/>
          </ac:spMkLst>
        </pc:spChg>
        <pc:spChg chg="add mod">
          <ac:chgData name="Tim Van Craeynest" userId="5d2be7d8-47fc-4fc3-ae07-26019c9b6573" providerId="ADAL" clId="{EC391281-6290-41BB-A894-64539B477A4E}" dt="2026-09-29T08:22:17.706" v="48" actId="164"/>
          <ac:spMkLst>
            <pc:docMk/>
            <pc:sldMk cId="3859014024" sldId="335"/>
            <ac:spMk id="54" creationId="{4FC2111B-1CFC-095E-87E8-D9BC6B9992E5}"/>
          </ac:spMkLst>
        </pc:spChg>
        <pc:spChg chg="add mod">
          <ac:chgData name="Tim Van Craeynest" userId="5d2be7d8-47fc-4fc3-ae07-26019c9b6573" providerId="ADAL" clId="{EC391281-6290-41BB-A894-64539B477A4E}" dt="2026-09-29T08:24:01.592" v="52"/>
          <ac:spMkLst>
            <pc:docMk/>
            <pc:sldMk cId="3859014024" sldId="335"/>
            <ac:spMk id="56" creationId="{685C12F4-8B3C-F0CD-E758-194AB7FA37F2}"/>
          </ac:spMkLst>
        </pc:spChg>
        <pc:spChg chg="add mod">
          <ac:chgData name="Tim Van Craeynest" userId="5d2be7d8-47fc-4fc3-ae07-26019c9b6573" providerId="ADAL" clId="{EC391281-6290-41BB-A894-64539B477A4E}" dt="2026-09-29T08:24:01.592" v="52"/>
          <ac:spMkLst>
            <pc:docMk/>
            <pc:sldMk cId="3859014024" sldId="335"/>
            <ac:spMk id="59" creationId="{5D447DDF-54AD-A5B3-B046-C52D48C06FF1}"/>
          </ac:spMkLst>
        </pc:spChg>
        <pc:spChg chg="add mod">
          <ac:chgData name="Tim Van Craeynest" userId="5d2be7d8-47fc-4fc3-ae07-26019c9b6573" providerId="ADAL" clId="{EC391281-6290-41BB-A894-64539B477A4E}" dt="2026-09-29T08:24:01.592" v="52"/>
          <ac:spMkLst>
            <pc:docMk/>
            <pc:sldMk cId="3859014024" sldId="335"/>
            <ac:spMk id="60" creationId="{54D2BB7C-B1F8-C4AE-B13C-DE3AE7B89425}"/>
          </ac:spMkLst>
        </pc:spChg>
        <pc:spChg chg="add mod">
          <ac:chgData name="Tim Van Craeynest" userId="5d2be7d8-47fc-4fc3-ae07-26019c9b6573" providerId="ADAL" clId="{EC391281-6290-41BB-A894-64539B477A4E}" dt="2026-09-29T08:24:30.398" v="54" actId="164"/>
          <ac:spMkLst>
            <pc:docMk/>
            <pc:sldMk cId="3859014024" sldId="335"/>
            <ac:spMk id="62" creationId="{AD94AF66-B5B6-E5BA-3E47-6B10C6035233}"/>
          </ac:spMkLst>
        </pc:spChg>
        <pc:spChg chg="add mod">
          <ac:chgData name="Tim Van Craeynest" userId="5d2be7d8-47fc-4fc3-ae07-26019c9b6573" providerId="ADAL" clId="{EC391281-6290-41BB-A894-64539B477A4E}" dt="2026-09-29T08:24:30.398" v="54" actId="164"/>
          <ac:spMkLst>
            <pc:docMk/>
            <pc:sldMk cId="3859014024" sldId="335"/>
            <ac:spMk id="65" creationId="{315E9E86-CA84-DD3B-0F74-52E06121E5C9}"/>
          </ac:spMkLst>
        </pc:spChg>
        <pc:spChg chg="add mod">
          <ac:chgData name="Tim Van Craeynest" userId="5d2be7d8-47fc-4fc3-ae07-26019c9b6573" providerId="ADAL" clId="{EC391281-6290-41BB-A894-64539B477A4E}" dt="2026-09-29T08:24:30.398" v="54" actId="164"/>
          <ac:spMkLst>
            <pc:docMk/>
            <pc:sldMk cId="3859014024" sldId="335"/>
            <ac:spMk id="66" creationId="{309F6671-381C-403B-8D62-F032CF99DF5E}"/>
          </ac:spMkLst>
        </pc:spChg>
        <pc:grpChg chg="add mod">
          <ac:chgData name="Tim Van Craeynest" userId="5d2be7d8-47fc-4fc3-ae07-26019c9b6573" providerId="ADAL" clId="{EC391281-6290-41BB-A894-64539B477A4E}" dt="2026-09-29T08:13:18.392" v="26" actId="164"/>
          <ac:grpSpMkLst>
            <pc:docMk/>
            <pc:sldMk cId="3859014024" sldId="335"/>
            <ac:grpSpMk id="28" creationId="{283297E1-9788-7728-B56A-7C27900BC514}"/>
          </ac:grpSpMkLst>
        </pc:grpChg>
        <pc:grpChg chg="add mod">
          <ac:chgData name="Tim Van Craeynest" userId="5d2be7d8-47fc-4fc3-ae07-26019c9b6573" providerId="ADAL" clId="{EC391281-6290-41BB-A894-64539B477A4E}" dt="2026-09-29T08:24:30.398" v="54" actId="164"/>
          <ac:grpSpMkLst>
            <pc:docMk/>
            <pc:sldMk cId="3859014024" sldId="335"/>
            <ac:grpSpMk id="55" creationId="{EE6A54C1-B1B4-E7DC-B785-7CA2BE124ECB}"/>
          </ac:grpSpMkLst>
        </pc:grpChg>
        <pc:grpChg chg="add mod">
          <ac:chgData name="Tim Van Craeynest" userId="5d2be7d8-47fc-4fc3-ae07-26019c9b6573" providerId="ADAL" clId="{EC391281-6290-41BB-A894-64539B477A4E}" dt="2026-09-29T08:24:30.398" v="54" actId="164"/>
          <ac:grpSpMkLst>
            <pc:docMk/>
            <pc:sldMk cId="3859014024" sldId="335"/>
            <ac:grpSpMk id="68" creationId="{370AB8CC-F2E5-C114-673A-BC170948C6D5}"/>
          </ac:grpSpMkLst>
        </pc:grpChg>
        <pc:picChg chg="add mod">
          <ac:chgData name="Tim Van Craeynest" userId="5d2be7d8-47fc-4fc3-ae07-26019c9b6573" providerId="ADAL" clId="{EC391281-6290-41BB-A894-64539B477A4E}" dt="2026-09-29T08:13:18.392" v="26" actId="164"/>
          <ac:picMkLst>
            <pc:docMk/>
            <pc:sldMk cId="3859014024" sldId="335"/>
            <ac:picMk id="3" creationId="{4A24EAEA-1463-7B3C-10B4-B0E2D6AFE582}"/>
          </ac:picMkLst>
        </pc:picChg>
        <pc:picChg chg="add mod">
          <ac:chgData name="Tim Van Craeynest" userId="5d2be7d8-47fc-4fc3-ae07-26019c9b6573" providerId="ADAL" clId="{EC391281-6290-41BB-A894-64539B477A4E}" dt="2026-09-29T08:19:33.681" v="36"/>
          <ac:picMkLst>
            <pc:docMk/>
            <pc:sldMk cId="3859014024" sldId="335"/>
            <ac:picMk id="29" creationId="{EEA6AD1E-98B3-EB03-2B0C-C00534251437}"/>
          </ac:picMkLst>
        </pc:picChg>
        <pc:picChg chg="add mod">
          <ac:chgData name="Tim Van Craeynest" userId="5d2be7d8-47fc-4fc3-ae07-26019c9b6573" providerId="ADAL" clId="{EC391281-6290-41BB-A894-64539B477A4E}" dt="2026-09-29T08:22:17.706" v="48" actId="164"/>
          <ac:picMkLst>
            <pc:docMk/>
            <pc:sldMk cId="3859014024" sldId="335"/>
            <ac:picMk id="42" creationId="{9ECE5C9D-B4C0-9078-DC90-7066756EAF09}"/>
          </ac:picMkLst>
        </pc:picChg>
        <pc:cxnChg chg="add mod">
          <ac:chgData name="Tim Van Craeynest" userId="5d2be7d8-47fc-4fc3-ae07-26019c9b6573" providerId="ADAL" clId="{EC391281-6290-41BB-A894-64539B477A4E}" dt="2026-09-29T08:13:18.392" v="26" actId="164"/>
          <ac:cxnSpMkLst>
            <pc:docMk/>
            <pc:sldMk cId="3859014024" sldId="335"/>
            <ac:cxnSpMk id="9" creationId="{56089875-C88C-1C71-B7ED-DD3FD1633B56}"/>
          </ac:cxnSpMkLst>
        </pc:cxnChg>
        <pc:cxnChg chg="add mod">
          <ac:chgData name="Tim Van Craeynest" userId="5d2be7d8-47fc-4fc3-ae07-26019c9b6573" providerId="ADAL" clId="{EC391281-6290-41BB-A894-64539B477A4E}" dt="2026-09-29T08:13:12.308" v="25"/>
          <ac:cxnSpMkLst>
            <pc:docMk/>
            <pc:sldMk cId="3859014024" sldId="335"/>
            <ac:cxnSpMk id="21" creationId="{0802E1CA-BC88-371C-2BC7-5F7315E57BEE}"/>
          </ac:cxnSpMkLst>
        </pc:cxnChg>
        <pc:cxnChg chg="add mod">
          <ac:chgData name="Tim Van Craeynest" userId="5d2be7d8-47fc-4fc3-ae07-26019c9b6573" providerId="ADAL" clId="{EC391281-6290-41BB-A894-64539B477A4E}" dt="2026-09-29T08:13:18.392" v="26" actId="164"/>
          <ac:cxnSpMkLst>
            <pc:docMk/>
            <pc:sldMk cId="3859014024" sldId="335"/>
            <ac:cxnSpMk id="26" creationId="{922536C7-3A89-9EB7-15D4-AE34C05D5895}"/>
          </ac:cxnSpMkLst>
        </pc:cxnChg>
        <pc:cxnChg chg="add mod">
          <ac:chgData name="Tim Van Craeynest" userId="5d2be7d8-47fc-4fc3-ae07-26019c9b6573" providerId="ADAL" clId="{EC391281-6290-41BB-A894-64539B477A4E}" dt="2026-09-29T08:19:33.681" v="36"/>
          <ac:cxnSpMkLst>
            <pc:docMk/>
            <pc:sldMk cId="3859014024" sldId="335"/>
            <ac:cxnSpMk id="30" creationId="{87D17EE5-5501-E1F1-BD3B-6283742A78BD}"/>
          </ac:cxnSpMkLst>
        </pc:cxnChg>
        <pc:cxnChg chg="add mod">
          <ac:chgData name="Tim Van Craeynest" userId="5d2be7d8-47fc-4fc3-ae07-26019c9b6573" providerId="ADAL" clId="{EC391281-6290-41BB-A894-64539B477A4E}" dt="2026-09-29T08:19:33.681" v="36"/>
          <ac:cxnSpMkLst>
            <pc:docMk/>
            <pc:sldMk cId="3859014024" sldId="335"/>
            <ac:cxnSpMk id="31" creationId="{E0E09F1E-F9B3-9E39-2481-1FD526337F20}"/>
          </ac:cxnSpMkLst>
        </pc:cxnChg>
        <pc:cxnChg chg="add mod">
          <ac:chgData name="Tim Van Craeynest" userId="5d2be7d8-47fc-4fc3-ae07-26019c9b6573" providerId="ADAL" clId="{EC391281-6290-41BB-A894-64539B477A4E}" dt="2026-09-29T08:19:33.681" v="36"/>
          <ac:cxnSpMkLst>
            <pc:docMk/>
            <pc:sldMk cId="3859014024" sldId="335"/>
            <ac:cxnSpMk id="32" creationId="{42C8A7F5-49A0-4C5E-C194-CB284830ECC4}"/>
          </ac:cxnSpMkLst>
        </pc:cxnChg>
        <pc:cxnChg chg="add mod">
          <ac:chgData name="Tim Van Craeynest" userId="5d2be7d8-47fc-4fc3-ae07-26019c9b6573" providerId="ADAL" clId="{EC391281-6290-41BB-A894-64539B477A4E}" dt="2026-09-29T08:19:33.681" v="36"/>
          <ac:cxnSpMkLst>
            <pc:docMk/>
            <pc:sldMk cId="3859014024" sldId="335"/>
            <ac:cxnSpMk id="35" creationId="{153F1CCB-6DAB-60ED-BF4B-14EFF87A2A79}"/>
          </ac:cxnSpMkLst>
        </pc:cxnChg>
        <pc:cxnChg chg="add mod">
          <ac:chgData name="Tim Van Craeynest" userId="5d2be7d8-47fc-4fc3-ae07-26019c9b6573" providerId="ADAL" clId="{EC391281-6290-41BB-A894-64539B477A4E}" dt="2026-09-29T08:19:33.681" v="36"/>
          <ac:cxnSpMkLst>
            <pc:docMk/>
            <pc:sldMk cId="3859014024" sldId="335"/>
            <ac:cxnSpMk id="36" creationId="{60178483-0756-C90D-41F9-D3F5EDA3B955}"/>
          </ac:cxnSpMkLst>
        </pc:cxnChg>
        <pc:cxnChg chg="add mod">
          <ac:chgData name="Tim Van Craeynest" userId="5d2be7d8-47fc-4fc3-ae07-26019c9b6573" providerId="ADAL" clId="{EC391281-6290-41BB-A894-64539B477A4E}" dt="2026-09-29T08:19:33.681" v="36"/>
          <ac:cxnSpMkLst>
            <pc:docMk/>
            <pc:sldMk cId="3859014024" sldId="335"/>
            <ac:cxnSpMk id="39" creationId="{0634D91C-594A-A7D5-8122-D78BD0D9EF72}"/>
          </ac:cxnSpMkLst>
        </pc:cxnChg>
        <pc:cxnChg chg="add mod">
          <ac:chgData name="Tim Van Craeynest" userId="5d2be7d8-47fc-4fc3-ae07-26019c9b6573" providerId="ADAL" clId="{EC391281-6290-41BB-A894-64539B477A4E}" dt="2026-09-29T08:22:17.706" v="48" actId="164"/>
          <ac:cxnSpMkLst>
            <pc:docMk/>
            <pc:sldMk cId="3859014024" sldId="335"/>
            <ac:cxnSpMk id="43" creationId="{9EAA968A-AB2B-8551-D0E7-56586E02ABBB}"/>
          </ac:cxnSpMkLst>
        </pc:cxnChg>
        <pc:cxnChg chg="add mod">
          <ac:chgData name="Tim Van Craeynest" userId="5d2be7d8-47fc-4fc3-ae07-26019c9b6573" providerId="ADAL" clId="{EC391281-6290-41BB-A894-64539B477A4E}" dt="2026-09-29T08:22:17.706" v="48" actId="164"/>
          <ac:cxnSpMkLst>
            <pc:docMk/>
            <pc:sldMk cId="3859014024" sldId="335"/>
            <ac:cxnSpMk id="45" creationId="{BA23766B-718F-0CB0-6765-BFC81227CC07}"/>
          </ac:cxnSpMkLst>
        </pc:cxnChg>
        <pc:cxnChg chg="add mod">
          <ac:chgData name="Tim Van Craeynest" userId="5d2be7d8-47fc-4fc3-ae07-26019c9b6573" providerId="ADAL" clId="{EC391281-6290-41BB-A894-64539B477A4E}" dt="2026-09-29T08:22:17.706" v="48" actId="164"/>
          <ac:cxnSpMkLst>
            <pc:docMk/>
            <pc:sldMk cId="3859014024" sldId="335"/>
            <ac:cxnSpMk id="48" creationId="{2DF186C7-76F9-25D9-151C-C8050DA11314}"/>
          </ac:cxnSpMkLst>
        </pc:cxnChg>
        <pc:cxnChg chg="add mod">
          <ac:chgData name="Tim Van Craeynest" userId="5d2be7d8-47fc-4fc3-ae07-26019c9b6573" providerId="ADAL" clId="{EC391281-6290-41BB-A894-64539B477A4E}" dt="2026-09-29T08:22:17.706" v="48" actId="164"/>
          <ac:cxnSpMkLst>
            <pc:docMk/>
            <pc:sldMk cId="3859014024" sldId="335"/>
            <ac:cxnSpMk id="49" creationId="{59BE89A3-59A1-7DC1-1DBD-FE57BD0F1A59}"/>
          </ac:cxnSpMkLst>
        </pc:cxnChg>
        <pc:cxnChg chg="add mod">
          <ac:chgData name="Tim Van Craeynest" userId="5d2be7d8-47fc-4fc3-ae07-26019c9b6573" providerId="ADAL" clId="{EC391281-6290-41BB-A894-64539B477A4E}" dt="2026-09-29T08:22:17.706" v="48" actId="164"/>
          <ac:cxnSpMkLst>
            <pc:docMk/>
            <pc:sldMk cId="3859014024" sldId="335"/>
            <ac:cxnSpMk id="52" creationId="{3BD59E48-4091-A829-2439-6E2C62C3101A}"/>
          </ac:cxnSpMkLst>
        </pc:cxnChg>
        <pc:cxnChg chg="add mod">
          <ac:chgData name="Tim Van Craeynest" userId="5d2be7d8-47fc-4fc3-ae07-26019c9b6573" providerId="ADAL" clId="{EC391281-6290-41BB-A894-64539B477A4E}" dt="2026-09-29T08:22:11.923" v="47"/>
          <ac:cxnSpMkLst>
            <pc:docMk/>
            <pc:sldMk cId="3859014024" sldId="335"/>
            <ac:cxnSpMk id="53" creationId="{784E9ACF-E755-1B07-4058-046D26266B35}"/>
          </ac:cxnSpMkLst>
        </pc:cxnChg>
        <pc:cxnChg chg="add mod">
          <ac:chgData name="Tim Van Craeynest" userId="5d2be7d8-47fc-4fc3-ae07-26019c9b6573" providerId="ADAL" clId="{EC391281-6290-41BB-A894-64539B477A4E}" dt="2026-09-29T08:24:01.592" v="52"/>
          <ac:cxnSpMkLst>
            <pc:docMk/>
            <pc:sldMk cId="3859014024" sldId="335"/>
            <ac:cxnSpMk id="57" creationId="{D87CE521-54F2-EA6A-22F5-ACA6FD258D54}"/>
          </ac:cxnSpMkLst>
        </pc:cxnChg>
        <pc:cxnChg chg="add mod">
          <ac:chgData name="Tim Van Craeynest" userId="5d2be7d8-47fc-4fc3-ae07-26019c9b6573" providerId="ADAL" clId="{EC391281-6290-41BB-A894-64539B477A4E}" dt="2026-09-29T08:24:01.592" v="52"/>
          <ac:cxnSpMkLst>
            <pc:docMk/>
            <pc:sldMk cId="3859014024" sldId="335"/>
            <ac:cxnSpMk id="58" creationId="{060F103F-0D6F-9D76-9289-B697A35D522D}"/>
          </ac:cxnSpMkLst>
        </pc:cxnChg>
        <pc:cxnChg chg="add mod">
          <ac:chgData name="Tim Van Craeynest" userId="5d2be7d8-47fc-4fc3-ae07-26019c9b6573" providerId="ADAL" clId="{EC391281-6290-41BB-A894-64539B477A4E}" dt="2026-09-29T08:24:01.592" v="52"/>
          <ac:cxnSpMkLst>
            <pc:docMk/>
            <pc:sldMk cId="3859014024" sldId="335"/>
            <ac:cxnSpMk id="61" creationId="{796C290C-AFEF-36EE-7C1A-E3687A3BBE49}"/>
          </ac:cxnSpMkLst>
        </pc:cxnChg>
        <pc:cxnChg chg="add mod">
          <ac:chgData name="Tim Van Craeynest" userId="5d2be7d8-47fc-4fc3-ae07-26019c9b6573" providerId="ADAL" clId="{EC391281-6290-41BB-A894-64539B477A4E}" dt="2026-09-29T08:24:30.398" v="54" actId="164"/>
          <ac:cxnSpMkLst>
            <pc:docMk/>
            <pc:sldMk cId="3859014024" sldId="335"/>
            <ac:cxnSpMk id="63" creationId="{F28C53F7-5FEC-09B0-4C5A-EA3A80697E38}"/>
          </ac:cxnSpMkLst>
        </pc:cxnChg>
        <pc:cxnChg chg="add mod">
          <ac:chgData name="Tim Van Craeynest" userId="5d2be7d8-47fc-4fc3-ae07-26019c9b6573" providerId="ADAL" clId="{EC391281-6290-41BB-A894-64539B477A4E}" dt="2026-09-29T08:24:30.398" v="54" actId="164"/>
          <ac:cxnSpMkLst>
            <pc:docMk/>
            <pc:sldMk cId="3859014024" sldId="335"/>
            <ac:cxnSpMk id="64" creationId="{EEC241EC-29B4-AFFC-DA1F-DE28942078BF}"/>
          </ac:cxnSpMkLst>
        </pc:cxnChg>
        <pc:cxnChg chg="add mod">
          <ac:chgData name="Tim Van Craeynest" userId="5d2be7d8-47fc-4fc3-ae07-26019c9b6573" providerId="ADAL" clId="{EC391281-6290-41BB-A894-64539B477A4E}" dt="2026-09-29T08:24:30.398" v="54" actId="164"/>
          <ac:cxnSpMkLst>
            <pc:docMk/>
            <pc:sldMk cId="3859014024" sldId="335"/>
            <ac:cxnSpMk id="67" creationId="{3BA347C7-7E31-44C3-3F3B-3D937A27EA8B}"/>
          </ac:cxnSpMkLst>
        </pc:cxnChg>
      </pc:sldChg>
      <pc:sldChg chg="addSp modSp ord modAnim">
        <pc:chgData name="Tim Van Craeynest" userId="5d2be7d8-47fc-4fc3-ae07-26019c9b6573" providerId="ADAL" clId="{EC391281-6290-41BB-A894-64539B477A4E}" dt="2026-09-29T13:32:41.500" v="421" actId="20577"/>
        <pc:sldMkLst>
          <pc:docMk/>
          <pc:sldMk cId="3458112641" sldId="336"/>
        </pc:sldMkLst>
        <pc:spChg chg="add mod">
          <ac:chgData name="Tim Van Craeynest" userId="5d2be7d8-47fc-4fc3-ae07-26019c9b6573" providerId="ADAL" clId="{EC391281-6290-41BB-A894-64539B477A4E}" dt="2026-09-29T13:32:41.500" v="421" actId="20577"/>
          <ac:spMkLst>
            <pc:docMk/>
            <pc:sldMk cId="3458112641" sldId="336"/>
            <ac:spMk id="3" creationId="{3FCFC45F-B18B-2987-2723-1DB0834B04C2}"/>
          </ac:spMkLst>
        </pc:spChg>
      </pc:sldChg>
      <pc:sldChg chg="addSp modSp modAnim">
        <pc:chgData name="Tim Van Craeynest" userId="5d2be7d8-47fc-4fc3-ae07-26019c9b6573" providerId="ADAL" clId="{EC391281-6290-41BB-A894-64539B477A4E}" dt="2026-09-29T09:06:53.905" v="67"/>
        <pc:sldMkLst>
          <pc:docMk/>
          <pc:sldMk cId="1774293615" sldId="337"/>
        </pc:sldMkLst>
        <pc:picChg chg="add mod">
          <ac:chgData name="Tim Van Craeynest" userId="5d2be7d8-47fc-4fc3-ae07-26019c9b6573" providerId="ADAL" clId="{EC391281-6290-41BB-A894-64539B477A4E}" dt="2026-09-29T09:05:48.119" v="64"/>
          <ac:picMkLst>
            <pc:docMk/>
            <pc:sldMk cId="1774293615" sldId="337"/>
            <ac:picMk id="3" creationId="{62229949-0F06-19D9-359F-240EA5143F40}"/>
          </ac:picMkLst>
        </pc:picChg>
        <pc:picChg chg="add mod">
          <ac:chgData name="Tim Van Craeynest" userId="5d2be7d8-47fc-4fc3-ae07-26019c9b6573" providerId="ADAL" clId="{EC391281-6290-41BB-A894-64539B477A4E}" dt="2026-09-29T09:05:48.119" v="64"/>
          <ac:picMkLst>
            <pc:docMk/>
            <pc:sldMk cId="1774293615" sldId="337"/>
            <ac:picMk id="5" creationId="{18198BA5-45CA-3919-CF8D-9E7D1ECF6925}"/>
          </ac:picMkLst>
        </pc:picChg>
        <pc:picChg chg="add mod">
          <ac:chgData name="Tim Van Craeynest" userId="5d2be7d8-47fc-4fc3-ae07-26019c9b6573" providerId="ADAL" clId="{EC391281-6290-41BB-A894-64539B477A4E}" dt="2026-09-29T09:05:48.119" v="64"/>
          <ac:picMkLst>
            <pc:docMk/>
            <pc:sldMk cId="1774293615" sldId="337"/>
            <ac:picMk id="6" creationId="{FF7AB708-5BD7-FBBE-DEC3-F46830E040DA}"/>
          </ac:picMkLst>
        </pc:picChg>
        <pc:picChg chg="add mod">
          <ac:chgData name="Tim Van Craeynest" userId="5d2be7d8-47fc-4fc3-ae07-26019c9b6573" providerId="ADAL" clId="{EC391281-6290-41BB-A894-64539B477A4E}" dt="2026-09-29T09:06:25.346" v="66"/>
          <ac:picMkLst>
            <pc:docMk/>
            <pc:sldMk cId="1774293615" sldId="337"/>
            <ac:picMk id="7" creationId="{175BEB04-696D-BBB5-CBB4-509379C16577}"/>
          </ac:picMkLst>
        </pc:picChg>
        <pc:picChg chg="add mod">
          <ac:chgData name="Tim Van Craeynest" userId="5d2be7d8-47fc-4fc3-ae07-26019c9b6573" providerId="ADAL" clId="{EC391281-6290-41BB-A894-64539B477A4E}" dt="2026-09-29T09:06:53.905" v="67"/>
          <ac:picMkLst>
            <pc:docMk/>
            <pc:sldMk cId="1774293615" sldId="337"/>
            <ac:picMk id="8" creationId="{D3523A49-93A3-5B28-B125-19BFA254FB3E}"/>
          </ac:picMkLst>
        </pc:picChg>
      </pc:sldChg>
      <pc:sldChg chg="addSp delSp modSp mod modAnim">
        <pc:chgData name="Tim Van Craeynest" userId="5d2be7d8-47fc-4fc3-ae07-26019c9b6573" providerId="ADAL" clId="{EC391281-6290-41BB-A894-64539B477A4E}" dt="2026-09-29T20:01:55.705" v="695" actId="1076"/>
        <pc:sldMkLst>
          <pc:docMk/>
          <pc:sldMk cId="864034844" sldId="338"/>
        </pc:sldMkLst>
        <pc:spChg chg="mod">
          <ac:chgData name="Tim Van Craeynest" userId="5d2be7d8-47fc-4fc3-ae07-26019c9b6573" providerId="ADAL" clId="{EC391281-6290-41BB-A894-64539B477A4E}" dt="2026-09-29T11:32:56.302" v="274" actId="165"/>
          <ac:spMkLst>
            <pc:docMk/>
            <pc:sldMk cId="864034844" sldId="338"/>
            <ac:spMk id="16" creationId="{6824D274-5929-9245-BB67-973185378615}"/>
          </ac:spMkLst>
        </pc:spChg>
        <pc:spChg chg="mod">
          <ac:chgData name="Tim Van Craeynest" userId="5d2be7d8-47fc-4fc3-ae07-26019c9b6573" providerId="ADAL" clId="{EC391281-6290-41BB-A894-64539B477A4E}" dt="2026-09-29T11:32:56.302" v="274" actId="165"/>
          <ac:spMkLst>
            <pc:docMk/>
            <pc:sldMk cId="864034844" sldId="338"/>
            <ac:spMk id="17" creationId="{4700DAFE-E581-E283-87C3-523B7C344CAD}"/>
          </ac:spMkLst>
        </pc:spChg>
        <pc:spChg chg="mod">
          <ac:chgData name="Tim Van Craeynest" userId="5d2be7d8-47fc-4fc3-ae07-26019c9b6573" providerId="ADAL" clId="{EC391281-6290-41BB-A894-64539B477A4E}" dt="2026-09-29T11:32:56.302" v="274" actId="165"/>
          <ac:spMkLst>
            <pc:docMk/>
            <pc:sldMk cId="864034844" sldId="338"/>
            <ac:spMk id="18" creationId="{D0CACD63-2BE2-3554-698E-F82BD184F48A}"/>
          </ac:spMkLst>
        </pc:spChg>
        <pc:spChg chg="mod">
          <ac:chgData name="Tim Van Craeynest" userId="5d2be7d8-47fc-4fc3-ae07-26019c9b6573" providerId="ADAL" clId="{EC391281-6290-41BB-A894-64539B477A4E}" dt="2026-09-29T11:32:56.302" v="274" actId="165"/>
          <ac:spMkLst>
            <pc:docMk/>
            <pc:sldMk cId="864034844" sldId="338"/>
            <ac:spMk id="19" creationId="{8750695A-B2B4-6D3D-1A69-C2744AB504B5}"/>
          </ac:spMkLst>
        </pc:spChg>
        <pc:spChg chg="mod">
          <ac:chgData name="Tim Van Craeynest" userId="5d2be7d8-47fc-4fc3-ae07-26019c9b6573" providerId="ADAL" clId="{EC391281-6290-41BB-A894-64539B477A4E}" dt="2026-09-29T11:32:56.302" v="274" actId="165"/>
          <ac:spMkLst>
            <pc:docMk/>
            <pc:sldMk cId="864034844" sldId="338"/>
            <ac:spMk id="20" creationId="{7EC7A3EA-0D5A-1AF9-8AAD-9C7CB568E10E}"/>
          </ac:spMkLst>
        </pc:spChg>
        <pc:spChg chg="add mod">
          <ac:chgData name="Tim Van Craeynest" userId="5d2be7d8-47fc-4fc3-ae07-26019c9b6573" providerId="ADAL" clId="{EC391281-6290-41BB-A894-64539B477A4E}" dt="2026-09-29T11:48:00.099" v="348" actId="20577"/>
          <ac:spMkLst>
            <pc:docMk/>
            <pc:sldMk cId="864034844" sldId="338"/>
            <ac:spMk id="27" creationId="{ED751462-807E-2FFE-2ACF-8A2BF71A682E}"/>
          </ac:spMkLst>
        </pc:spChg>
        <pc:spChg chg="add mod">
          <ac:chgData name="Tim Van Craeynest" userId="5d2be7d8-47fc-4fc3-ae07-26019c9b6573" providerId="ADAL" clId="{EC391281-6290-41BB-A894-64539B477A4E}" dt="2026-09-29T11:38:45.251" v="301" actId="20577"/>
          <ac:spMkLst>
            <pc:docMk/>
            <pc:sldMk cId="864034844" sldId="338"/>
            <ac:spMk id="29" creationId="{480CC7AF-DD66-4D83-745E-0494A6E983CB}"/>
          </ac:spMkLst>
        </pc:spChg>
        <pc:spChg chg="add mod">
          <ac:chgData name="Tim Van Craeynest" userId="5d2be7d8-47fc-4fc3-ae07-26019c9b6573" providerId="ADAL" clId="{EC391281-6290-41BB-A894-64539B477A4E}" dt="2026-09-29T11:45:59.174" v="316" actId="571"/>
          <ac:spMkLst>
            <pc:docMk/>
            <pc:sldMk cId="864034844" sldId="338"/>
            <ac:spMk id="31" creationId="{E7F3383F-2BE0-BC40-772F-CE614E002963}"/>
          </ac:spMkLst>
        </pc:spChg>
        <pc:spChg chg="add mod">
          <ac:chgData name="Tim Van Craeynest" userId="5d2be7d8-47fc-4fc3-ae07-26019c9b6573" providerId="ADAL" clId="{EC391281-6290-41BB-A894-64539B477A4E}" dt="2026-09-29T20:01:55.705" v="695" actId="1076"/>
          <ac:spMkLst>
            <pc:docMk/>
            <pc:sldMk cId="864034844" sldId="338"/>
            <ac:spMk id="32" creationId="{576CBBB4-5DD7-5F6D-1F44-A0F7B751CB07}"/>
          </ac:spMkLst>
        </pc:spChg>
        <pc:grpChg chg="add del mod">
          <ac:chgData name="Tim Van Craeynest" userId="5d2be7d8-47fc-4fc3-ae07-26019c9b6573" providerId="ADAL" clId="{EC391281-6290-41BB-A894-64539B477A4E}" dt="2026-09-29T11:32:56.302" v="274" actId="165"/>
          <ac:grpSpMkLst>
            <pc:docMk/>
            <pc:sldMk cId="864034844" sldId="338"/>
            <ac:grpSpMk id="13" creationId="{752D783F-E661-F938-9292-4425C05260D6}"/>
          </ac:grpSpMkLst>
        </pc:grpChg>
        <pc:grpChg chg="mod topLvl">
          <ac:chgData name="Tim Van Craeynest" userId="5d2be7d8-47fc-4fc3-ae07-26019c9b6573" providerId="ADAL" clId="{EC391281-6290-41BB-A894-64539B477A4E}" dt="2026-09-29T11:32:56.302" v="274" actId="165"/>
          <ac:grpSpMkLst>
            <pc:docMk/>
            <pc:sldMk cId="864034844" sldId="338"/>
            <ac:grpSpMk id="15" creationId="{272E2E1C-4318-9C63-A0AB-268A273AB7C5}"/>
          </ac:grpSpMkLst>
        </pc:grpChg>
        <pc:picChg chg="add">
          <ac:chgData name="Tim Van Craeynest" userId="5d2be7d8-47fc-4fc3-ae07-26019c9b6573" providerId="ADAL" clId="{EC391281-6290-41BB-A894-64539B477A4E}" dt="2026-09-29T11:30:10.806" v="270"/>
          <ac:picMkLst>
            <pc:docMk/>
            <pc:sldMk cId="864034844" sldId="338"/>
            <ac:picMk id="7" creationId="{3373F2EA-183E-4BC9-4407-CF8518E73F72}"/>
          </ac:picMkLst>
        </pc:picChg>
        <pc:picChg chg="mod topLvl">
          <ac:chgData name="Tim Van Craeynest" userId="5d2be7d8-47fc-4fc3-ae07-26019c9b6573" providerId="ADAL" clId="{EC391281-6290-41BB-A894-64539B477A4E}" dt="2026-09-29T11:32:56.302" v="274" actId="165"/>
          <ac:picMkLst>
            <pc:docMk/>
            <pc:sldMk cId="864034844" sldId="338"/>
            <ac:picMk id="14" creationId="{B2353E3D-CB81-B44B-0AB0-D20BE37416BF}"/>
          </ac:picMkLst>
        </pc:picChg>
        <pc:picChg chg="add">
          <ac:chgData name="Tim Van Craeynest" userId="5d2be7d8-47fc-4fc3-ae07-26019c9b6573" providerId="ADAL" clId="{EC391281-6290-41BB-A894-64539B477A4E}" dt="2026-09-29T11:34:28.166" v="277"/>
          <ac:picMkLst>
            <pc:docMk/>
            <pc:sldMk cId="864034844" sldId="338"/>
            <ac:picMk id="28" creationId="{14C798ED-5DEE-9FE6-A753-007E31A6B449}"/>
          </ac:picMkLst>
        </pc:picChg>
        <pc:picChg chg="add mod">
          <ac:chgData name="Tim Van Craeynest" userId="5d2be7d8-47fc-4fc3-ae07-26019c9b6573" providerId="ADAL" clId="{EC391281-6290-41BB-A894-64539B477A4E}" dt="2026-09-29T11:45:27.068" v="315" actId="571"/>
          <ac:picMkLst>
            <pc:docMk/>
            <pc:sldMk cId="864034844" sldId="338"/>
            <ac:picMk id="30" creationId="{9E562E77-A951-D887-DEA0-768FA030D6E0}"/>
          </ac:picMkLst>
        </pc:picChg>
        <pc:cxnChg chg="add mod">
          <ac:chgData name="Tim Van Craeynest" userId="5d2be7d8-47fc-4fc3-ae07-26019c9b6573" providerId="ADAL" clId="{EC391281-6290-41BB-A894-64539B477A4E}" dt="2026-09-29T11:30:51.648" v="271"/>
          <ac:cxnSpMkLst>
            <pc:docMk/>
            <pc:sldMk cId="864034844" sldId="338"/>
            <ac:cxnSpMk id="11" creationId="{8693E60A-7A42-E206-8CF4-DA52AE61C839}"/>
          </ac:cxnSpMkLst>
        </pc:cxnChg>
        <pc:cxnChg chg="add mod">
          <ac:chgData name="Tim Van Craeynest" userId="5d2be7d8-47fc-4fc3-ae07-26019c9b6573" providerId="ADAL" clId="{EC391281-6290-41BB-A894-64539B477A4E}" dt="2026-09-29T11:32:16.949" v="273"/>
          <ac:cxnSpMkLst>
            <pc:docMk/>
            <pc:sldMk cId="864034844" sldId="338"/>
            <ac:cxnSpMk id="23" creationId="{2A792282-1DDB-B11C-DEB3-5489D30EE883}"/>
          </ac:cxnSpMkLst>
        </pc:cxnChg>
        <pc:cxnChg chg="add mod">
          <ac:chgData name="Tim Van Craeynest" userId="5d2be7d8-47fc-4fc3-ae07-26019c9b6573" providerId="ADAL" clId="{EC391281-6290-41BB-A894-64539B477A4E}" dt="2026-09-29T11:33:16.154" v="275"/>
          <ac:cxnSpMkLst>
            <pc:docMk/>
            <pc:sldMk cId="864034844" sldId="338"/>
            <ac:cxnSpMk id="25" creationId="{B6DC25B1-487A-F9AC-C6D5-ACF26886DA47}"/>
          </ac:cxnSpMkLst>
        </pc:cxnChg>
      </pc:sldChg>
      <pc:sldChg chg="addSp modSp mod ord">
        <pc:chgData name="Tim Van Craeynest" userId="5d2be7d8-47fc-4fc3-ae07-26019c9b6573" providerId="ADAL" clId="{EC391281-6290-41BB-A894-64539B477A4E}" dt="2026-09-29T19:51:35.279" v="454" actId="20577"/>
        <pc:sldMkLst>
          <pc:docMk/>
          <pc:sldMk cId="2998471450" sldId="339"/>
        </pc:sldMkLst>
        <pc:spChg chg="mod">
          <ac:chgData name="Tim Van Craeynest" userId="5d2be7d8-47fc-4fc3-ae07-26019c9b6573" providerId="ADAL" clId="{EC391281-6290-41BB-A894-64539B477A4E}" dt="2026-09-29T19:51:35.279" v="454" actId="20577"/>
          <ac:spMkLst>
            <pc:docMk/>
            <pc:sldMk cId="2998471450" sldId="339"/>
            <ac:spMk id="2" creationId="{247F1478-0ED3-D258-2668-D7FC6ED9D4B6}"/>
          </ac:spMkLst>
        </pc:spChg>
        <pc:spChg chg="mod">
          <ac:chgData name="Tim Van Craeynest" userId="5d2be7d8-47fc-4fc3-ae07-26019c9b6573" providerId="ADAL" clId="{EC391281-6290-41BB-A894-64539B477A4E}" dt="2026-09-29T12:40:24.001" v="373" actId="571"/>
          <ac:spMkLst>
            <pc:docMk/>
            <pc:sldMk cId="2998471450" sldId="339"/>
            <ac:spMk id="6" creationId="{11E59463-37EF-8A86-BAC7-FB617B571B87}"/>
          </ac:spMkLst>
        </pc:spChg>
        <pc:spChg chg="add mod">
          <ac:chgData name="Tim Van Craeynest" userId="5d2be7d8-47fc-4fc3-ae07-26019c9b6573" providerId="ADAL" clId="{EC391281-6290-41BB-A894-64539B477A4E}" dt="2026-09-29T12:40:24.001" v="373" actId="571"/>
          <ac:spMkLst>
            <pc:docMk/>
            <pc:sldMk cId="2998471450" sldId="339"/>
            <ac:spMk id="7" creationId="{43D44C84-CB1B-2743-4BA7-B0FF2671AB50}"/>
          </ac:spMkLst>
        </pc:spChg>
        <pc:spChg chg="add mod">
          <ac:chgData name="Tim Van Craeynest" userId="5d2be7d8-47fc-4fc3-ae07-26019c9b6573" providerId="ADAL" clId="{EC391281-6290-41BB-A894-64539B477A4E}" dt="2026-09-29T12:40:24.001" v="373" actId="571"/>
          <ac:spMkLst>
            <pc:docMk/>
            <pc:sldMk cId="2998471450" sldId="339"/>
            <ac:spMk id="8" creationId="{CE120AE0-B6E4-6248-24F3-3BA3E0EB62AE}"/>
          </ac:spMkLst>
        </pc:spChg>
        <pc:spChg chg="add mod">
          <ac:chgData name="Tim Van Craeynest" userId="5d2be7d8-47fc-4fc3-ae07-26019c9b6573" providerId="ADAL" clId="{EC391281-6290-41BB-A894-64539B477A4E}" dt="2026-09-29T12:40:24.001" v="373" actId="571"/>
          <ac:spMkLst>
            <pc:docMk/>
            <pc:sldMk cId="2998471450" sldId="339"/>
            <ac:spMk id="9" creationId="{232E716B-E3F5-E065-FA5E-2F069D02B7B2}"/>
          </ac:spMkLst>
        </pc:spChg>
        <pc:spChg chg="add mod">
          <ac:chgData name="Tim Van Craeynest" userId="5d2be7d8-47fc-4fc3-ae07-26019c9b6573" providerId="ADAL" clId="{EC391281-6290-41BB-A894-64539B477A4E}" dt="2026-09-29T12:40:24.001" v="373" actId="571"/>
          <ac:spMkLst>
            <pc:docMk/>
            <pc:sldMk cId="2998471450" sldId="339"/>
            <ac:spMk id="10" creationId="{3E96D9F0-812D-7FFE-C6B3-7C9236B68B92}"/>
          </ac:spMkLst>
        </pc:spChg>
        <pc:spChg chg="add mod">
          <ac:chgData name="Tim Van Craeynest" userId="5d2be7d8-47fc-4fc3-ae07-26019c9b6573" providerId="ADAL" clId="{EC391281-6290-41BB-A894-64539B477A4E}" dt="2026-09-29T12:40:24.001" v="373" actId="571"/>
          <ac:spMkLst>
            <pc:docMk/>
            <pc:sldMk cId="2998471450" sldId="339"/>
            <ac:spMk id="15" creationId="{3F619B3F-2F7E-A0EE-6E4E-0E87466DC0DD}"/>
          </ac:spMkLst>
        </pc:spChg>
        <pc:grpChg chg="add mod">
          <ac:chgData name="Tim Van Craeynest" userId="5d2be7d8-47fc-4fc3-ae07-26019c9b6573" providerId="ADAL" clId="{EC391281-6290-41BB-A894-64539B477A4E}" dt="2026-09-29T12:40:24.001" v="373" actId="571"/>
          <ac:grpSpMkLst>
            <pc:docMk/>
            <pc:sldMk cId="2998471450" sldId="339"/>
            <ac:grpSpMk id="11" creationId="{039F8865-21A7-D416-5F0D-43EF6C645AC6}"/>
          </ac:grpSpMkLst>
        </pc:grpChg>
        <pc:graphicFrameChg chg="mod">
          <ac:chgData name="Tim Van Craeynest" userId="5d2be7d8-47fc-4fc3-ae07-26019c9b6573" providerId="ADAL" clId="{EC391281-6290-41BB-A894-64539B477A4E}" dt="2026-09-29T12:37:59.373" v="372"/>
          <ac:graphicFrameMkLst>
            <pc:docMk/>
            <pc:sldMk cId="2998471450" sldId="339"/>
            <ac:graphicFrameMk id="5" creationId="{969B0433-8F55-BFF5-F9B4-D20E6F2783E4}"/>
          </ac:graphicFrameMkLst>
        </pc:graphicFrameChg>
      </pc:sldChg>
      <pc:sldChg chg="addSp delSp modSp mod ord addAnim delAnim modAnim">
        <pc:chgData name="Tim Van Craeynest" userId="5d2be7d8-47fc-4fc3-ae07-26019c9b6573" providerId="ADAL" clId="{EC391281-6290-41BB-A894-64539B477A4E}" dt="2026-09-29T20:00:56.387" v="694" actId="1076"/>
        <pc:sldMkLst>
          <pc:docMk/>
          <pc:sldMk cId="2151401345" sldId="340"/>
        </pc:sldMkLst>
        <pc:spChg chg="mod">
          <ac:chgData name="Tim Van Craeynest" userId="5d2be7d8-47fc-4fc3-ae07-26019c9b6573" providerId="ADAL" clId="{EC391281-6290-41BB-A894-64539B477A4E}" dt="2026-09-29T13:31:18.040" v="383"/>
          <ac:spMkLst>
            <pc:docMk/>
            <pc:sldMk cId="2151401345" sldId="340"/>
            <ac:spMk id="2" creationId="{942CBA59-D0F1-2892-D5AE-B6BBE0D51C85}"/>
          </ac:spMkLst>
        </pc:spChg>
        <pc:spChg chg="add del mod">
          <ac:chgData name="Tim Van Craeynest" userId="5d2be7d8-47fc-4fc3-ae07-26019c9b6573" providerId="ADAL" clId="{EC391281-6290-41BB-A894-64539B477A4E}" dt="2026-09-29T20:00:44.923" v="691" actId="478"/>
          <ac:spMkLst>
            <pc:docMk/>
            <pc:sldMk cId="2151401345" sldId="340"/>
            <ac:spMk id="8" creationId="{E1D4C9FE-FB96-2B00-9A81-B9DE98642088}"/>
          </ac:spMkLst>
        </pc:spChg>
        <pc:spChg chg="add del mod">
          <ac:chgData name="Tim Van Craeynest" userId="5d2be7d8-47fc-4fc3-ae07-26019c9b6573" providerId="ADAL" clId="{EC391281-6290-41BB-A894-64539B477A4E}" dt="2026-09-29T20:00:56.387" v="694" actId="1076"/>
          <ac:spMkLst>
            <pc:docMk/>
            <pc:sldMk cId="2151401345" sldId="340"/>
            <ac:spMk id="9" creationId="{42951F0E-EC43-B74F-9A98-0AE8FF3B8D02}"/>
          </ac:spMkLst>
        </pc:spChg>
        <pc:spChg chg="add del mod">
          <ac:chgData name="Tim Van Craeynest" userId="5d2be7d8-47fc-4fc3-ae07-26019c9b6573" providerId="ADAL" clId="{EC391281-6290-41BB-A894-64539B477A4E}" dt="2026-09-29T20:00:40.967" v="690" actId="478"/>
          <ac:spMkLst>
            <pc:docMk/>
            <pc:sldMk cId="2151401345" sldId="340"/>
            <ac:spMk id="10" creationId="{176D0694-0D91-8FA2-F642-98FD7B3A259F}"/>
          </ac:spMkLst>
        </pc:spChg>
        <pc:spChg chg="add del mod">
          <ac:chgData name="Tim Van Craeynest" userId="5d2be7d8-47fc-4fc3-ae07-26019c9b6573" providerId="ADAL" clId="{EC391281-6290-41BB-A894-64539B477A4E}" dt="2026-09-29T19:59:01.171" v="638" actId="478"/>
          <ac:spMkLst>
            <pc:docMk/>
            <pc:sldMk cId="2151401345" sldId="340"/>
            <ac:spMk id="11" creationId="{833E584C-0BE1-7202-D90C-8D0D19990EB3}"/>
          </ac:spMkLst>
        </pc:spChg>
        <pc:spChg chg="add del mod">
          <ac:chgData name="Tim Van Craeynest" userId="5d2be7d8-47fc-4fc3-ae07-26019c9b6573" providerId="ADAL" clId="{EC391281-6290-41BB-A894-64539B477A4E}" dt="2026-09-29T20:00:06.771" v="644" actId="478"/>
          <ac:spMkLst>
            <pc:docMk/>
            <pc:sldMk cId="2151401345" sldId="340"/>
            <ac:spMk id="12" creationId="{FC154AFA-E1CD-91C1-408D-911E345D3B55}"/>
          </ac:spMkLst>
        </pc:spChg>
        <pc:spChg chg="add mod">
          <ac:chgData name="Tim Van Craeynest" userId="5d2be7d8-47fc-4fc3-ae07-26019c9b6573" providerId="ADAL" clId="{EC391281-6290-41BB-A894-64539B477A4E}" dt="2026-09-29T20:00:29.610" v="687" actId="14100"/>
          <ac:spMkLst>
            <pc:docMk/>
            <pc:sldMk cId="2151401345" sldId="340"/>
            <ac:spMk id="13" creationId="{2CD8B692-CFFA-E109-C8B1-F5234F542EA0}"/>
          </ac:spMkLst>
        </pc:spChg>
        <pc:spChg chg="add del mod">
          <ac:chgData name="Tim Van Craeynest" userId="5d2be7d8-47fc-4fc3-ae07-26019c9b6573" providerId="ADAL" clId="{EC391281-6290-41BB-A894-64539B477A4E}" dt="2026-09-29T20:00:36.035" v="689" actId="478"/>
          <ac:spMkLst>
            <pc:docMk/>
            <pc:sldMk cId="2151401345" sldId="340"/>
            <ac:spMk id="14" creationId="{1CF471FA-24A3-48C7-4F0F-C4676223841C}"/>
          </ac:spMkLst>
        </pc:spChg>
        <pc:spChg chg="add del mod">
          <ac:chgData name="Tim Van Craeynest" userId="5d2be7d8-47fc-4fc3-ae07-26019c9b6573" providerId="ADAL" clId="{EC391281-6290-41BB-A894-64539B477A4E}" dt="2026-09-29T20:00:33.877" v="688" actId="478"/>
          <ac:spMkLst>
            <pc:docMk/>
            <pc:sldMk cId="2151401345" sldId="340"/>
            <ac:spMk id="15" creationId="{0254879B-ACB8-9C8F-C0BF-E47408EC99BE}"/>
          </ac:spMkLst>
        </pc:spChg>
        <pc:picChg chg="add del">
          <ac:chgData name="Tim Van Craeynest" userId="5d2be7d8-47fc-4fc3-ae07-26019c9b6573" providerId="ADAL" clId="{EC391281-6290-41BB-A894-64539B477A4E}" dt="2026-09-29T19:50:02.837" v="425" actId="478"/>
          <ac:picMkLst>
            <pc:docMk/>
            <pc:sldMk cId="2151401345" sldId="340"/>
            <ac:picMk id="5" creationId="{FE8700DA-79A4-668E-3E23-5CAD3F405171}"/>
          </ac:picMkLst>
        </pc:picChg>
        <pc:picChg chg="add mod">
          <ac:chgData name="Tim Van Craeynest" userId="5d2be7d8-47fc-4fc3-ae07-26019c9b6573" providerId="ADAL" clId="{EC391281-6290-41BB-A894-64539B477A4E}" dt="2026-09-29T19:57:44.883" v="617" actId="1076"/>
          <ac:picMkLst>
            <pc:docMk/>
            <pc:sldMk cId="2151401345" sldId="340"/>
            <ac:picMk id="6" creationId="{F58C9101-DBE6-C56C-D67F-D035C28E2A7E}"/>
          </ac:picMkLst>
        </pc:picChg>
        <pc:picChg chg="add mod">
          <ac:chgData name="Tim Van Craeynest" userId="5d2be7d8-47fc-4fc3-ae07-26019c9b6573" providerId="ADAL" clId="{EC391281-6290-41BB-A894-64539B477A4E}" dt="2026-09-29T19:50:08.968" v="427" actId="1076"/>
          <ac:picMkLst>
            <pc:docMk/>
            <pc:sldMk cId="2151401345" sldId="340"/>
            <ac:picMk id="7" creationId="{80BA28B5-F90A-D8B9-4E98-39CBE30322DA}"/>
          </ac:picMkLst>
        </pc:picChg>
      </pc:sldChg>
      <pc:sldChg chg="addSp ord">
        <pc:chgData name="Tim Van Craeynest" userId="5d2be7d8-47fc-4fc3-ae07-26019c9b6573" providerId="ADAL" clId="{EC391281-6290-41BB-A894-64539B477A4E}" dt="2026-09-29T19:50:18.559" v="429"/>
        <pc:sldMkLst>
          <pc:docMk/>
          <pc:sldMk cId="766673786" sldId="341"/>
        </pc:sldMkLst>
        <pc:picChg chg="add">
          <ac:chgData name="Tim Van Craeynest" userId="5d2be7d8-47fc-4fc3-ae07-26019c9b6573" providerId="ADAL" clId="{EC391281-6290-41BB-A894-64539B477A4E}" dt="2026-09-29T12:44:27.295" v="376"/>
          <ac:picMkLst>
            <pc:docMk/>
            <pc:sldMk cId="766673786" sldId="341"/>
            <ac:picMk id="5" creationId="{B268FB98-CC42-8923-B3A1-1DE2004F332C}"/>
          </ac:picMkLst>
        </pc:picChg>
        <pc:picChg chg="add">
          <ac:chgData name="Tim Van Craeynest" userId="5d2be7d8-47fc-4fc3-ae07-26019c9b6573" providerId="ADAL" clId="{EC391281-6290-41BB-A894-64539B477A4E}" dt="2026-09-29T12:44:41.888" v="377"/>
          <ac:picMkLst>
            <pc:docMk/>
            <pc:sldMk cId="766673786" sldId="341"/>
            <ac:picMk id="6" creationId="{555870B8-8DB9-C138-A5C8-3B324932E338}"/>
          </ac:picMkLst>
        </pc:picChg>
      </pc:sldChg>
      <pc:sldChg chg="add ord">
        <pc:chgData name="Tim Van Craeynest" userId="5d2be7d8-47fc-4fc3-ae07-26019c9b6573" providerId="ADAL" clId="{EC391281-6290-41BB-A894-64539B477A4E}" dt="2026-09-29T19:50:18.559" v="429"/>
        <pc:sldMkLst>
          <pc:docMk/>
          <pc:sldMk cId="2467512020" sldId="34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https://ugentbe-my.sharepoint.com/personal/tim_vancraeynest_ugent_be/Documents/Desktop/tools/excel/HeatPump_CoolProp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640260239131502"/>
          <c:y val="0.10420782062455484"/>
          <c:w val="0.64998478586501451"/>
          <c:h val="0.70550430511487638"/>
        </c:manualLayout>
      </c:layout>
      <c:scatterChart>
        <c:scatterStyle val="lineMarker"/>
        <c:varyColors val="0"/>
        <c:ser>
          <c:idx val="0"/>
          <c:order val="0"/>
          <c:tx>
            <c:strRef>
              <c:f>'HeatPumpCycle 1'!$C$4</c:f>
              <c:strCache>
                <c:ptCount val="1"/>
                <c:pt idx="0">
                  <c:v>AMMONIA</c:v>
                </c:pt>
              </c:strCache>
            </c:strRef>
          </c:tx>
          <c:spPr>
            <a:ln w="76200">
              <a:solidFill>
                <a:srgbClr val="FFC000"/>
              </a:solidFill>
            </a:ln>
          </c:spPr>
          <c:marker>
            <c:symbol val="none"/>
          </c:marker>
          <c:xVal>
            <c:numRef>
              <c:f>'saturation curve 1'!$A$3:$A$3753</c:f>
              <c:numCache>
                <c:formatCode>General</c:formatCode>
                <c:ptCount val="37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6.3999999999999897</c:v>
                </c:pt>
                <c:pt idx="65">
                  <c:v>6.4999999999999902</c:v>
                </c:pt>
                <c:pt idx="66">
                  <c:v>6.5999999999999899</c:v>
                </c:pt>
                <c:pt idx="67">
                  <c:v>6.6999999999999904</c:v>
                </c:pt>
                <c:pt idx="68">
                  <c:v>6.7999999999999901</c:v>
                </c:pt>
                <c:pt idx="69">
                  <c:v>6.8999999999999897</c:v>
                </c:pt>
                <c:pt idx="70">
                  <c:v>6.9999999999999902</c:v>
                </c:pt>
                <c:pt idx="71">
                  <c:v>7.0999999999999899</c:v>
                </c:pt>
                <c:pt idx="72">
                  <c:v>7.1999999999999904</c:v>
                </c:pt>
                <c:pt idx="73">
                  <c:v>7.2999999999999901</c:v>
                </c:pt>
                <c:pt idx="74">
                  <c:v>7.3999999999999897</c:v>
                </c:pt>
                <c:pt idx="75">
                  <c:v>7.4999999999999902</c:v>
                </c:pt>
                <c:pt idx="76">
                  <c:v>7.5999999999999899</c:v>
                </c:pt>
                <c:pt idx="77">
                  <c:v>7.6999999999999904</c:v>
                </c:pt>
                <c:pt idx="78">
                  <c:v>7.7999999999999901</c:v>
                </c:pt>
                <c:pt idx="79">
                  <c:v>7.8999999999999897</c:v>
                </c:pt>
                <c:pt idx="80">
                  <c:v>7.9999999999999902</c:v>
                </c:pt>
                <c:pt idx="81">
                  <c:v>8.0999999999999908</c:v>
                </c:pt>
                <c:pt idx="82">
                  <c:v>8.1999999999999904</c:v>
                </c:pt>
                <c:pt idx="83">
                  <c:v>8.2999999999999901</c:v>
                </c:pt>
                <c:pt idx="84">
                  <c:v>8.3999999999999897</c:v>
                </c:pt>
                <c:pt idx="85">
                  <c:v>8.4999999999999893</c:v>
                </c:pt>
                <c:pt idx="86">
                  <c:v>8.5999999999999908</c:v>
                </c:pt>
                <c:pt idx="87">
                  <c:v>8.6999999999999797</c:v>
                </c:pt>
                <c:pt idx="88">
                  <c:v>8.7999999999999794</c:v>
                </c:pt>
                <c:pt idx="89">
                  <c:v>8.8999999999999808</c:v>
                </c:pt>
                <c:pt idx="90">
                  <c:v>8.9999999999999805</c:v>
                </c:pt>
                <c:pt idx="91">
                  <c:v>9.0999999999999801</c:v>
                </c:pt>
                <c:pt idx="92">
                  <c:v>9.1999999999999797</c:v>
                </c:pt>
                <c:pt idx="93">
                  <c:v>9.2999999999999794</c:v>
                </c:pt>
                <c:pt idx="94">
                  <c:v>9.3999999999999808</c:v>
                </c:pt>
                <c:pt idx="95">
                  <c:v>9.4999999999999805</c:v>
                </c:pt>
                <c:pt idx="96">
                  <c:v>9.5999999999999801</c:v>
                </c:pt>
                <c:pt idx="97">
                  <c:v>9.6999999999999797</c:v>
                </c:pt>
                <c:pt idx="98">
                  <c:v>9.7999999999999794</c:v>
                </c:pt>
                <c:pt idx="99">
                  <c:v>9.8999999999999808</c:v>
                </c:pt>
                <c:pt idx="100">
                  <c:v>9.9999999999999805</c:v>
                </c:pt>
                <c:pt idx="101">
                  <c:v>10.1</c:v>
                </c:pt>
                <c:pt idx="102">
                  <c:v>10.199999999999999</c:v>
                </c:pt>
                <c:pt idx="103">
                  <c:v>10.3</c:v>
                </c:pt>
                <c:pt idx="104">
                  <c:v>10.4</c:v>
                </c:pt>
                <c:pt idx="105">
                  <c:v>10.5</c:v>
                </c:pt>
                <c:pt idx="106">
                  <c:v>10.6</c:v>
                </c:pt>
                <c:pt idx="107">
                  <c:v>10.7</c:v>
                </c:pt>
                <c:pt idx="108">
                  <c:v>10.8</c:v>
                </c:pt>
                <c:pt idx="109">
                  <c:v>10.9</c:v>
                </c:pt>
                <c:pt idx="110">
                  <c:v>11</c:v>
                </c:pt>
                <c:pt idx="111">
                  <c:v>11.1</c:v>
                </c:pt>
                <c:pt idx="112">
                  <c:v>11.2</c:v>
                </c:pt>
                <c:pt idx="113">
                  <c:v>11.3</c:v>
                </c:pt>
                <c:pt idx="114">
                  <c:v>11.4</c:v>
                </c:pt>
                <c:pt idx="115">
                  <c:v>11.5</c:v>
                </c:pt>
                <c:pt idx="116">
                  <c:v>11.6</c:v>
                </c:pt>
                <c:pt idx="117">
                  <c:v>11.7</c:v>
                </c:pt>
                <c:pt idx="118">
                  <c:v>11.8</c:v>
                </c:pt>
                <c:pt idx="119">
                  <c:v>11.9</c:v>
                </c:pt>
                <c:pt idx="120">
                  <c:v>12</c:v>
                </c:pt>
                <c:pt idx="121">
                  <c:v>12.1</c:v>
                </c:pt>
                <c:pt idx="122">
                  <c:v>12.2</c:v>
                </c:pt>
                <c:pt idx="123">
                  <c:v>12.3</c:v>
                </c:pt>
                <c:pt idx="124">
                  <c:v>12.4</c:v>
                </c:pt>
                <c:pt idx="125">
                  <c:v>12.5</c:v>
                </c:pt>
                <c:pt idx="126">
                  <c:v>12.6</c:v>
                </c:pt>
                <c:pt idx="127">
                  <c:v>12.7</c:v>
                </c:pt>
                <c:pt idx="128">
                  <c:v>12.8</c:v>
                </c:pt>
                <c:pt idx="129">
                  <c:v>12.9</c:v>
                </c:pt>
                <c:pt idx="130">
                  <c:v>13</c:v>
                </c:pt>
                <c:pt idx="131">
                  <c:v>13.1</c:v>
                </c:pt>
                <c:pt idx="132">
                  <c:v>13.2</c:v>
                </c:pt>
                <c:pt idx="133">
                  <c:v>13.3</c:v>
                </c:pt>
                <c:pt idx="134">
                  <c:v>13.4</c:v>
                </c:pt>
                <c:pt idx="135">
                  <c:v>13.5</c:v>
                </c:pt>
                <c:pt idx="136">
                  <c:v>13.6</c:v>
                </c:pt>
                <c:pt idx="137">
                  <c:v>13.7</c:v>
                </c:pt>
                <c:pt idx="138">
                  <c:v>13.8</c:v>
                </c:pt>
                <c:pt idx="139">
                  <c:v>13.9</c:v>
                </c:pt>
                <c:pt idx="140">
                  <c:v>14</c:v>
                </c:pt>
                <c:pt idx="141">
                  <c:v>14.1</c:v>
                </c:pt>
                <c:pt idx="142">
                  <c:v>14.2</c:v>
                </c:pt>
                <c:pt idx="143">
                  <c:v>14.3</c:v>
                </c:pt>
                <c:pt idx="144">
                  <c:v>14.4</c:v>
                </c:pt>
                <c:pt idx="145">
                  <c:v>14.5</c:v>
                </c:pt>
                <c:pt idx="146">
                  <c:v>14.6</c:v>
                </c:pt>
                <c:pt idx="147">
                  <c:v>14.7</c:v>
                </c:pt>
                <c:pt idx="148">
                  <c:v>14.8</c:v>
                </c:pt>
                <c:pt idx="149">
                  <c:v>14.9</c:v>
                </c:pt>
                <c:pt idx="150">
                  <c:v>15</c:v>
                </c:pt>
                <c:pt idx="151">
                  <c:v>15.1</c:v>
                </c:pt>
                <c:pt idx="152">
                  <c:v>15.2</c:v>
                </c:pt>
                <c:pt idx="153">
                  <c:v>15.3</c:v>
                </c:pt>
                <c:pt idx="154">
                  <c:v>15.4</c:v>
                </c:pt>
                <c:pt idx="155">
                  <c:v>15.5</c:v>
                </c:pt>
                <c:pt idx="156">
                  <c:v>15.6</c:v>
                </c:pt>
                <c:pt idx="157">
                  <c:v>15.7</c:v>
                </c:pt>
                <c:pt idx="158">
                  <c:v>15.8</c:v>
                </c:pt>
                <c:pt idx="159">
                  <c:v>15.9</c:v>
                </c:pt>
                <c:pt idx="160">
                  <c:v>16</c:v>
                </c:pt>
                <c:pt idx="161">
                  <c:v>16.100000000000001</c:v>
                </c:pt>
                <c:pt idx="162">
                  <c:v>16.2</c:v>
                </c:pt>
                <c:pt idx="163">
                  <c:v>16.3</c:v>
                </c:pt>
                <c:pt idx="164">
                  <c:v>16.399999999999999</c:v>
                </c:pt>
                <c:pt idx="165">
                  <c:v>16.5</c:v>
                </c:pt>
                <c:pt idx="166">
                  <c:v>16.600000000000001</c:v>
                </c:pt>
                <c:pt idx="167">
                  <c:v>16.7</c:v>
                </c:pt>
                <c:pt idx="168">
                  <c:v>16.8</c:v>
                </c:pt>
                <c:pt idx="169">
                  <c:v>16.899999999999999</c:v>
                </c:pt>
                <c:pt idx="170">
                  <c:v>17</c:v>
                </c:pt>
                <c:pt idx="171">
                  <c:v>17.100000000000001</c:v>
                </c:pt>
                <c:pt idx="172">
                  <c:v>17.2</c:v>
                </c:pt>
                <c:pt idx="173">
                  <c:v>17.3</c:v>
                </c:pt>
                <c:pt idx="174">
                  <c:v>17.399999999999999</c:v>
                </c:pt>
                <c:pt idx="175">
                  <c:v>17.5</c:v>
                </c:pt>
                <c:pt idx="176">
                  <c:v>17.600000000000001</c:v>
                </c:pt>
                <c:pt idx="177">
                  <c:v>17.7</c:v>
                </c:pt>
                <c:pt idx="178">
                  <c:v>17.8</c:v>
                </c:pt>
                <c:pt idx="179">
                  <c:v>17.899999999999999</c:v>
                </c:pt>
                <c:pt idx="180">
                  <c:v>18</c:v>
                </c:pt>
                <c:pt idx="181">
                  <c:v>18.100000000000001</c:v>
                </c:pt>
                <c:pt idx="182">
                  <c:v>18.2</c:v>
                </c:pt>
                <c:pt idx="183">
                  <c:v>18.3</c:v>
                </c:pt>
                <c:pt idx="184">
                  <c:v>18.399999999999999</c:v>
                </c:pt>
                <c:pt idx="185">
                  <c:v>18.5</c:v>
                </c:pt>
                <c:pt idx="186">
                  <c:v>18.600000000000001</c:v>
                </c:pt>
                <c:pt idx="187">
                  <c:v>18.7</c:v>
                </c:pt>
                <c:pt idx="188">
                  <c:v>18.8</c:v>
                </c:pt>
                <c:pt idx="189">
                  <c:v>18.899999999999999</c:v>
                </c:pt>
                <c:pt idx="190">
                  <c:v>19</c:v>
                </c:pt>
                <c:pt idx="191">
                  <c:v>19.100000000000001</c:v>
                </c:pt>
                <c:pt idx="192">
                  <c:v>19.2</c:v>
                </c:pt>
                <c:pt idx="193">
                  <c:v>19.3</c:v>
                </c:pt>
                <c:pt idx="194">
                  <c:v>19.399999999999999</c:v>
                </c:pt>
                <c:pt idx="195">
                  <c:v>19.5</c:v>
                </c:pt>
                <c:pt idx="196">
                  <c:v>19.600000000000001</c:v>
                </c:pt>
                <c:pt idx="197">
                  <c:v>19.7</c:v>
                </c:pt>
                <c:pt idx="198">
                  <c:v>19.8</c:v>
                </c:pt>
                <c:pt idx="199">
                  <c:v>19.899999999999999</c:v>
                </c:pt>
                <c:pt idx="200">
                  <c:v>20</c:v>
                </c:pt>
                <c:pt idx="201">
                  <c:v>20.100000000000001</c:v>
                </c:pt>
                <c:pt idx="202">
                  <c:v>20.2</c:v>
                </c:pt>
                <c:pt idx="203">
                  <c:v>20.3</c:v>
                </c:pt>
                <c:pt idx="204">
                  <c:v>20.399999999999999</c:v>
                </c:pt>
                <c:pt idx="205">
                  <c:v>20.5</c:v>
                </c:pt>
                <c:pt idx="206">
                  <c:v>20.6</c:v>
                </c:pt>
                <c:pt idx="207">
                  <c:v>20.7</c:v>
                </c:pt>
                <c:pt idx="208">
                  <c:v>20.8</c:v>
                </c:pt>
                <c:pt idx="209">
                  <c:v>20.9</c:v>
                </c:pt>
                <c:pt idx="210">
                  <c:v>21</c:v>
                </c:pt>
                <c:pt idx="211">
                  <c:v>21.1</c:v>
                </c:pt>
                <c:pt idx="212">
                  <c:v>21.2</c:v>
                </c:pt>
                <c:pt idx="213">
                  <c:v>21.3</c:v>
                </c:pt>
                <c:pt idx="214">
                  <c:v>21.4</c:v>
                </c:pt>
                <c:pt idx="215">
                  <c:v>21.5</c:v>
                </c:pt>
                <c:pt idx="216">
                  <c:v>21.6</c:v>
                </c:pt>
                <c:pt idx="217">
                  <c:v>21.7</c:v>
                </c:pt>
                <c:pt idx="218">
                  <c:v>21.8</c:v>
                </c:pt>
                <c:pt idx="219">
                  <c:v>21.9</c:v>
                </c:pt>
                <c:pt idx="220">
                  <c:v>22</c:v>
                </c:pt>
                <c:pt idx="221">
                  <c:v>22.1</c:v>
                </c:pt>
                <c:pt idx="222">
                  <c:v>22.2</c:v>
                </c:pt>
                <c:pt idx="223">
                  <c:v>22.3</c:v>
                </c:pt>
                <c:pt idx="224">
                  <c:v>22.4</c:v>
                </c:pt>
                <c:pt idx="225">
                  <c:v>22.5</c:v>
                </c:pt>
                <c:pt idx="226">
                  <c:v>22.6</c:v>
                </c:pt>
                <c:pt idx="227">
                  <c:v>22.7</c:v>
                </c:pt>
                <c:pt idx="228">
                  <c:v>22.8</c:v>
                </c:pt>
                <c:pt idx="229">
                  <c:v>22.9</c:v>
                </c:pt>
                <c:pt idx="230">
                  <c:v>23</c:v>
                </c:pt>
                <c:pt idx="231">
                  <c:v>23.1</c:v>
                </c:pt>
                <c:pt idx="232">
                  <c:v>23.2</c:v>
                </c:pt>
                <c:pt idx="233">
                  <c:v>23.3</c:v>
                </c:pt>
                <c:pt idx="234">
                  <c:v>23.4</c:v>
                </c:pt>
                <c:pt idx="235">
                  <c:v>23.5</c:v>
                </c:pt>
                <c:pt idx="236">
                  <c:v>23.6</c:v>
                </c:pt>
                <c:pt idx="237">
                  <c:v>23.7</c:v>
                </c:pt>
                <c:pt idx="238">
                  <c:v>23.8</c:v>
                </c:pt>
                <c:pt idx="239">
                  <c:v>23.9</c:v>
                </c:pt>
                <c:pt idx="240">
                  <c:v>24</c:v>
                </c:pt>
                <c:pt idx="241">
                  <c:v>24.1</c:v>
                </c:pt>
                <c:pt idx="242">
                  <c:v>24.2</c:v>
                </c:pt>
                <c:pt idx="243">
                  <c:v>24.3</c:v>
                </c:pt>
                <c:pt idx="244">
                  <c:v>24.4</c:v>
                </c:pt>
                <c:pt idx="245">
                  <c:v>24.5</c:v>
                </c:pt>
                <c:pt idx="246">
                  <c:v>24.599999999999898</c:v>
                </c:pt>
                <c:pt idx="247">
                  <c:v>24.6999999999999</c:v>
                </c:pt>
                <c:pt idx="248">
                  <c:v>24.799999999999901</c:v>
                </c:pt>
                <c:pt idx="249">
                  <c:v>24.899999999999899</c:v>
                </c:pt>
                <c:pt idx="250">
                  <c:v>24.999999999999901</c:v>
                </c:pt>
                <c:pt idx="251">
                  <c:v>25.099999999999898</c:v>
                </c:pt>
                <c:pt idx="252">
                  <c:v>25.1999999999999</c:v>
                </c:pt>
                <c:pt idx="253">
                  <c:v>25.299999999999901</c:v>
                </c:pt>
                <c:pt idx="254">
                  <c:v>25.399999999999899</c:v>
                </c:pt>
                <c:pt idx="255">
                  <c:v>25.499999999999901</c:v>
                </c:pt>
                <c:pt idx="256">
                  <c:v>25.599999999999898</c:v>
                </c:pt>
                <c:pt idx="257">
                  <c:v>25.6999999999999</c:v>
                </c:pt>
                <c:pt idx="258">
                  <c:v>25.799999999999901</c:v>
                </c:pt>
                <c:pt idx="259">
                  <c:v>25.899999999999899</c:v>
                </c:pt>
                <c:pt idx="260">
                  <c:v>25.999999999999901</c:v>
                </c:pt>
                <c:pt idx="261">
                  <c:v>26.099999999999898</c:v>
                </c:pt>
                <c:pt idx="262">
                  <c:v>26.1999999999999</c:v>
                </c:pt>
                <c:pt idx="263">
                  <c:v>26.299999999999901</c:v>
                </c:pt>
                <c:pt idx="264">
                  <c:v>26.399999999999899</c:v>
                </c:pt>
                <c:pt idx="265">
                  <c:v>26.499999999999901</c:v>
                </c:pt>
                <c:pt idx="266">
                  <c:v>26.599999999999898</c:v>
                </c:pt>
                <c:pt idx="267">
                  <c:v>26.6999999999999</c:v>
                </c:pt>
                <c:pt idx="268">
                  <c:v>26.799999999999901</c:v>
                </c:pt>
                <c:pt idx="269">
                  <c:v>26.899999999999899</c:v>
                </c:pt>
                <c:pt idx="270">
                  <c:v>26.999999999999901</c:v>
                </c:pt>
                <c:pt idx="271">
                  <c:v>27.099999999999898</c:v>
                </c:pt>
                <c:pt idx="272">
                  <c:v>27.1999999999999</c:v>
                </c:pt>
                <c:pt idx="273">
                  <c:v>27.299999999999901</c:v>
                </c:pt>
                <c:pt idx="274">
                  <c:v>27.399999999999899</c:v>
                </c:pt>
                <c:pt idx="275">
                  <c:v>27.499999999999901</c:v>
                </c:pt>
                <c:pt idx="276">
                  <c:v>27.599999999999898</c:v>
                </c:pt>
                <c:pt idx="277">
                  <c:v>27.6999999999999</c:v>
                </c:pt>
                <c:pt idx="278">
                  <c:v>27.799999999999901</c:v>
                </c:pt>
                <c:pt idx="279">
                  <c:v>27.899999999999899</c:v>
                </c:pt>
                <c:pt idx="280">
                  <c:v>27.999999999999901</c:v>
                </c:pt>
                <c:pt idx="281">
                  <c:v>28.099999999999898</c:v>
                </c:pt>
                <c:pt idx="282">
                  <c:v>28.1999999999999</c:v>
                </c:pt>
                <c:pt idx="283">
                  <c:v>28.299999999999901</c:v>
                </c:pt>
                <c:pt idx="284">
                  <c:v>28.399999999999899</c:v>
                </c:pt>
                <c:pt idx="285">
                  <c:v>28.499999999999901</c:v>
                </c:pt>
                <c:pt idx="286">
                  <c:v>28.599999999999898</c:v>
                </c:pt>
                <c:pt idx="287">
                  <c:v>28.6999999999999</c:v>
                </c:pt>
                <c:pt idx="288">
                  <c:v>28.799999999999901</c:v>
                </c:pt>
                <c:pt idx="289">
                  <c:v>28.899999999999899</c:v>
                </c:pt>
                <c:pt idx="290">
                  <c:v>28.999999999999901</c:v>
                </c:pt>
                <c:pt idx="291">
                  <c:v>29.099999999999898</c:v>
                </c:pt>
                <c:pt idx="292">
                  <c:v>29.1999999999999</c:v>
                </c:pt>
                <c:pt idx="293">
                  <c:v>29.299999999999901</c:v>
                </c:pt>
                <c:pt idx="294">
                  <c:v>29.399999999999899</c:v>
                </c:pt>
                <c:pt idx="295">
                  <c:v>29.499999999999901</c:v>
                </c:pt>
                <c:pt idx="296">
                  <c:v>29.599999999999898</c:v>
                </c:pt>
                <c:pt idx="297">
                  <c:v>29.6999999999999</c:v>
                </c:pt>
                <c:pt idx="298">
                  <c:v>29.799999999999901</c:v>
                </c:pt>
                <c:pt idx="299">
                  <c:v>29.899999999999899</c:v>
                </c:pt>
                <c:pt idx="300">
                  <c:v>29.999999999999901</c:v>
                </c:pt>
                <c:pt idx="301">
                  <c:v>30.099999999999898</c:v>
                </c:pt>
                <c:pt idx="302">
                  <c:v>30.1999999999999</c:v>
                </c:pt>
                <c:pt idx="303">
                  <c:v>30.299999999999901</c:v>
                </c:pt>
                <c:pt idx="304">
                  <c:v>30.399999999999899</c:v>
                </c:pt>
                <c:pt idx="305">
                  <c:v>30.499999999999901</c:v>
                </c:pt>
                <c:pt idx="306">
                  <c:v>30.599999999999898</c:v>
                </c:pt>
                <c:pt idx="307">
                  <c:v>30.6999999999999</c:v>
                </c:pt>
                <c:pt idx="308">
                  <c:v>30.799999999999901</c:v>
                </c:pt>
                <c:pt idx="309">
                  <c:v>30.899999999999899</c:v>
                </c:pt>
                <c:pt idx="310">
                  <c:v>30.999999999999901</c:v>
                </c:pt>
                <c:pt idx="311">
                  <c:v>31.099999999999898</c:v>
                </c:pt>
                <c:pt idx="312">
                  <c:v>31.1999999999999</c:v>
                </c:pt>
                <c:pt idx="313">
                  <c:v>31.299999999999901</c:v>
                </c:pt>
                <c:pt idx="314">
                  <c:v>31.399999999999899</c:v>
                </c:pt>
                <c:pt idx="315">
                  <c:v>31.499999999999901</c:v>
                </c:pt>
                <c:pt idx="316">
                  <c:v>31.599999999999898</c:v>
                </c:pt>
                <c:pt idx="317">
                  <c:v>31.6999999999999</c:v>
                </c:pt>
                <c:pt idx="318">
                  <c:v>31.799999999999901</c:v>
                </c:pt>
                <c:pt idx="319">
                  <c:v>31.899999999999899</c:v>
                </c:pt>
                <c:pt idx="320">
                  <c:v>31.999999999999901</c:v>
                </c:pt>
                <c:pt idx="321">
                  <c:v>32.099999999999902</c:v>
                </c:pt>
                <c:pt idx="322">
                  <c:v>32.199999999999903</c:v>
                </c:pt>
                <c:pt idx="323">
                  <c:v>32.299999999999898</c:v>
                </c:pt>
                <c:pt idx="324">
                  <c:v>32.399999999999899</c:v>
                </c:pt>
                <c:pt idx="325">
                  <c:v>32.499999999999901</c:v>
                </c:pt>
                <c:pt idx="326">
                  <c:v>32.599999999999902</c:v>
                </c:pt>
                <c:pt idx="327">
                  <c:v>32.699999999999903</c:v>
                </c:pt>
                <c:pt idx="328">
                  <c:v>32.799999999999898</c:v>
                </c:pt>
                <c:pt idx="329">
                  <c:v>32.899999999999899</c:v>
                </c:pt>
                <c:pt idx="330">
                  <c:v>32.999999999999901</c:v>
                </c:pt>
                <c:pt idx="331">
                  <c:v>33.099999999999902</c:v>
                </c:pt>
                <c:pt idx="332">
                  <c:v>33.199999999999903</c:v>
                </c:pt>
                <c:pt idx="333">
                  <c:v>33.299999999999898</c:v>
                </c:pt>
                <c:pt idx="334">
                  <c:v>33.399999999999899</c:v>
                </c:pt>
                <c:pt idx="335">
                  <c:v>33.499999999999901</c:v>
                </c:pt>
                <c:pt idx="336">
                  <c:v>33.599999999999902</c:v>
                </c:pt>
                <c:pt idx="337">
                  <c:v>33.699999999999903</c:v>
                </c:pt>
                <c:pt idx="338">
                  <c:v>33.799999999999898</c:v>
                </c:pt>
                <c:pt idx="339">
                  <c:v>33.899999999999899</c:v>
                </c:pt>
                <c:pt idx="340">
                  <c:v>33.999999999999901</c:v>
                </c:pt>
                <c:pt idx="341">
                  <c:v>34.099999999999902</c:v>
                </c:pt>
                <c:pt idx="342">
                  <c:v>34.199999999999903</c:v>
                </c:pt>
                <c:pt idx="343">
                  <c:v>34.299999999999898</c:v>
                </c:pt>
                <c:pt idx="344">
                  <c:v>34.399999999999899</c:v>
                </c:pt>
                <c:pt idx="345">
                  <c:v>34.499999999999901</c:v>
                </c:pt>
                <c:pt idx="346">
                  <c:v>34.599999999999902</c:v>
                </c:pt>
                <c:pt idx="347">
                  <c:v>34.699999999999903</c:v>
                </c:pt>
                <c:pt idx="348">
                  <c:v>34.799999999999898</c:v>
                </c:pt>
                <c:pt idx="349">
                  <c:v>34.899999999999899</c:v>
                </c:pt>
                <c:pt idx="350">
                  <c:v>34.999999999999901</c:v>
                </c:pt>
                <c:pt idx="351">
                  <c:v>35.099999999999902</c:v>
                </c:pt>
                <c:pt idx="352">
                  <c:v>35.199999999999903</c:v>
                </c:pt>
                <c:pt idx="353">
                  <c:v>35.299999999999898</c:v>
                </c:pt>
                <c:pt idx="354">
                  <c:v>35.399999999999899</c:v>
                </c:pt>
                <c:pt idx="355">
                  <c:v>35.499999999999901</c:v>
                </c:pt>
                <c:pt idx="356">
                  <c:v>35.599999999999902</c:v>
                </c:pt>
                <c:pt idx="357">
                  <c:v>35.699999999999903</c:v>
                </c:pt>
                <c:pt idx="358">
                  <c:v>35.799999999999898</c:v>
                </c:pt>
                <c:pt idx="359">
                  <c:v>35.899999999999899</c:v>
                </c:pt>
                <c:pt idx="360">
                  <c:v>35.999999999999901</c:v>
                </c:pt>
                <c:pt idx="361">
                  <c:v>36.099999999999902</c:v>
                </c:pt>
                <c:pt idx="362">
                  <c:v>36.199999999999903</c:v>
                </c:pt>
                <c:pt idx="363">
                  <c:v>36.299999999999898</c:v>
                </c:pt>
                <c:pt idx="364">
                  <c:v>36.399999999999899</c:v>
                </c:pt>
                <c:pt idx="365">
                  <c:v>36.499999999999901</c:v>
                </c:pt>
                <c:pt idx="366">
                  <c:v>36.599999999999902</c:v>
                </c:pt>
                <c:pt idx="367">
                  <c:v>36.699999999999903</c:v>
                </c:pt>
                <c:pt idx="368">
                  <c:v>36.799999999999898</c:v>
                </c:pt>
                <c:pt idx="369">
                  <c:v>36.899999999999899</c:v>
                </c:pt>
                <c:pt idx="370">
                  <c:v>36.999999999999901</c:v>
                </c:pt>
                <c:pt idx="371">
                  <c:v>37.099999999999902</c:v>
                </c:pt>
                <c:pt idx="372">
                  <c:v>37.199999999999903</c:v>
                </c:pt>
                <c:pt idx="373">
                  <c:v>37.299999999999898</c:v>
                </c:pt>
                <c:pt idx="374">
                  <c:v>37.399999999999899</c:v>
                </c:pt>
                <c:pt idx="375">
                  <c:v>37.499999999999901</c:v>
                </c:pt>
                <c:pt idx="376">
                  <c:v>37.599999999999902</c:v>
                </c:pt>
                <c:pt idx="377">
                  <c:v>37.699999999999903</c:v>
                </c:pt>
                <c:pt idx="378">
                  <c:v>37.799999999999898</c:v>
                </c:pt>
                <c:pt idx="379">
                  <c:v>37.899999999999899</c:v>
                </c:pt>
                <c:pt idx="380">
                  <c:v>37.999999999999901</c:v>
                </c:pt>
                <c:pt idx="381">
                  <c:v>38.099999999999902</c:v>
                </c:pt>
                <c:pt idx="382">
                  <c:v>38.199999999999903</c:v>
                </c:pt>
                <c:pt idx="383">
                  <c:v>38.299999999999898</c:v>
                </c:pt>
                <c:pt idx="384">
                  <c:v>38.399999999999899</c:v>
                </c:pt>
                <c:pt idx="385">
                  <c:v>38.499999999999901</c:v>
                </c:pt>
                <c:pt idx="386">
                  <c:v>38.599999999999902</c:v>
                </c:pt>
                <c:pt idx="387">
                  <c:v>38.699999999999903</c:v>
                </c:pt>
                <c:pt idx="388">
                  <c:v>38.799999999999898</c:v>
                </c:pt>
                <c:pt idx="389">
                  <c:v>38.899999999999899</c:v>
                </c:pt>
                <c:pt idx="390">
                  <c:v>38.999999999999901</c:v>
                </c:pt>
                <c:pt idx="391">
                  <c:v>39.099999999999902</c:v>
                </c:pt>
                <c:pt idx="392">
                  <c:v>39.199999999999903</c:v>
                </c:pt>
                <c:pt idx="393">
                  <c:v>39.299999999999898</c:v>
                </c:pt>
                <c:pt idx="394">
                  <c:v>39.399999999999899</c:v>
                </c:pt>
                <c:pt idx="395">
                  <c:v>39.499999999999901</c:v>
                </c:pt>
                <c:pt idx="396">
                  <c:v>39.599999999999902</c:v>
                </c:pt>
                <c:pt idx="397">
                  <c:v>39.699999999999903</c:v>
                </c:pt>
                <c:pt idx="398">
                  <c:v>39.799999999999898</c:v>
                </c:pt>
                <c:pt idx="399">
                  <c:v>39.899999999999899</c:v>
                </c:pt>
                <c:pt idx="400">
                  <c:v>39.999999999999901</c:v>
                </c:pt>
                <c:pt idx="401">
                  <c:v>40.099999999999902</c:v>
                </c:pt>
                <c:pt idx="402">
                  <c:v>40.199999999999903</c:v>
                </c:pt>
                <c:pt idx="403">
                  <c:v>40.299999999999898</c:v>
                </c:pt>
                <c:pt idx="404">
                  <c:v>40.399999999999899</c:v>
                </c:pt>
                <c:pt idx="405">
                  <c:v>40.499999999999901</c:v>
                </c:pt>
                <c:pt idx="406">
                  <c:v>40.599999999999902</c:v>
                </c:pt>
                <c:pt idx="407">
                  <c:v>40.699999999999903</c:v>
                </c:pt>
                <c:pt idx="408">
                  <c:v>40.799999999999898</c:v>
                </c:pt>
                <c:pt idx="409">
                  <c:v>40.899999999999899</c:v>
                </c:pt>
                <c:pt idx="410">
                  <c:v>40.999999999999901</c:v>
                </c:pt>
                <c:pt idx="411">
                  <c:v>41.099999999999902</c:v>
                </c:pt>
                <c:pt idx="412">
                  <c:v>41.199999999999903</c:v>
                </c:pt>
                <c:pt idx="413">
                  <c:v>41.299999999999898</c:v>
                </c:pt>
                <c:pt idx="414">
                  <c:v>41.399999999999899</c:v>
                </c:pt>
                <c:pt idx="415">
                  <c:v>41.499999999999901</c:v>
                </c:pt>
                <c:pt idx="416">
                  <c:v>41.599999999999902</c:v>
                </c:pt>
                <c:pt idx="417">
                  <c:v>41.699999999999903</c:v>
                </c:pt>
                <c:pt idx="418">
                  <c:v>41.799999999999898</c:v>
                </c:pt>
                <c:pt idx="419">
                  <c:v>41.899999999999899</c:v>
                </c:pt>
                <c:pt idx="420">
                  <c:v>41.999999999999901</c:v>
                </c:pt>
                <c:pt idx="421">
                  <c:v>42.099999999999902</c:v>
                </c:pt>
                <c:pt idx="422">
                  <c:v>42.199999999999903</c:v>
                </c:pt>
                <c:pt idx="423">
                  <c:v>42.299999999999898</c:v>
                </c:pt>
                <c:pt idx="424">
                  <c:v>42.399999999999899</c:v>
                </c:pt>
                <c:pt idx="425">
                  <c:v>42.499999999999901</c:v>
                </c:pt>
                <c:pt idx="426">
                  <c:v>42.599999999999902</c:v>
                </c:pt>
                <c:pt idx="427">
                  <c:v>42.699999999999903</c:v>
                </c:pt>
                <c:pt idx="428">
                  <c:v>42.799999999999898</c:v>
                </c:pt>
                <c:pt idx="429">
                  <c:v>42.899999999999899</c:v>
                </c:pt>
                <c:pt idx="430">
                  <c:v>42.999999999999901</c:v>
                </c:pt>
                <c:pt idx="431">
                  <c:v>43.099999999999902</c:v>
                </c:pt>
                <c:pt idx="432">
                  <c:v>43.199999999999903</c:v>
                </c:pt>
                <c:pt idx="433">
                  <c:v>43.299999999999898</c:v>
                </c:pt>
                <c:pt idx="434">
                  <c:v>43.399999999999899</c:v>
                </c:pt>
                <c:pt idx="435">
                  <c:v>43.499999999999901</c:v>
                </c:pt>
                <c:pt idx="436">
                  <c:v>43.599999999999902</c:v>
                </c:pt>
                <c:pt idx="437">
                  <c:v>43.699999999999903</c:v>
                </c:pt>
                <c:pt idx="438">
                  <c:v>43.799999999999898</c:v>
                </c:pt>
                <c:pt idx="439">
                  <c:v>43.899999999999899</c:v>
                </c:pt>
                <c:pt idx="440">
                  <c:v>43.999999999999901</c:v>
                </c:pt>
                <c:pt idx="441">
                  <c:v>44.099999999999902</c:v>
                </c:pt>
                <c:pt idx="442">
                  <c:v>44.199999999999903</c:v>
                </c:pt>
                <c:pt idx="443">
                  <c:v>44.299999999999898</c:v>
                </c:pt>
                <c:pt idx="444">
                  <c:v>44.399999999999899</c:v>
                </c:pt>
                <c:pt idx="445">
                  <c:v>44.499999999999901</c:v>
                </c:pt>
                <c:pt idx="446">
                  <c:v>44.599999999999902</c:v>
                </c:pt>
                <c:pt idx="447">
                  <c:v>44.699999999999903</c:v>
                </c:pt>
                <c:pt idx="448">
                  <c:v>44.799999999999898</c:v>
                </c:pt>
                <c:pt idx="449">
                  <c:v>44.899999999999899</c:v>
                </c:pt>
                <c:pt idx="450">
                  <c:v>44.999999999999901</c:v>
                </c:pt>
                <c:pt idx="451">
                  <c:v>45.099999999999902</c:v>
                </c:pt>
                <c:pt idx="452">
                  <c:v>45.199999999999903</c:v>
                </c:pt>
                <c:pt idx="453">
                  <c:v>45.299999999999898</c:v>
                </c:pt>
                <c:pt idx="454">
                  <c:v>45.399999999999899</c:v>
                </c:pt>
                <c:pt idx="455">
                  <c:v>45.499999999999901</c:v>
                </c:pt>
                <c:pt idx="456">
                  <c:v>45.599999999999902</c:v>
                </c:pt>
                <c:pt idx="457">
                  <c:v>45.699999999999903</c:v>
                </c:pt>
                <c:pt idx="458">
                  <c:v>45.799999999999898</c:v>
                </c:pt>
                <c:pt idx="459">
                  <c:v>45.899999999999899</c:v>
                </c:pt>
                <c:pt idx="460">
                  <c:v>45.999999999999901</c:v>
                </c:pt>
                <c:pt idx="461">
                  <c:v>46.099999999999902</c:v>
                </c:pt>
                <c:pt idx="462">
                  <c:v>46.199999999999903</c:v>
                </c:pt>
                <c:pt idx="463">
                  <c:v>46.299999999999898</c:v>
                </c:pt>
                <c:pt idx="464">
                  <c:v>46.399999999999899</c:v>
                </c:pt>
                <c:pt idx="465">
                  <c:v>46.499999999999901</c:v>
                </c:pt>
                <c:pt idx="466">
                  <c:v>46.599999999999902</c:v>
                </c:pt>
                <c:pt idx="467">
                  <c:v>46.699999999999903</c:v>
                </c:pt>
                <c:pt idx="468">
                  <c:v>46.799999999999898</c:v>
                </c:pt>
                <c:pt idx="469">
                  <c:v>46.899999999999899</c:v>
                </c:pt>
                <c:pt idx="470">
                  <c:v>46.999999999999901</c:v>
                </c:pt>
                <c:pt idx="471">
                  <c:v>47.099999999999902</c:v>
                </c:pt>
                <c:pt idx="472">
                  <c:v>47.199999999999903</c:v>
                </c:pt>
                <c:pt idx="473">
                  <c:v>47.299999999999898</c:v>
                </c:pt>
                <c:pt idx="474">
                  <c:v>47.399999999999899</c:v>
                </c:pt>
                <c:pt idx="475">
                  <c:v>47.499999999999901</c:v>
                </c:pt>
                <c:pt idx="476">
                  <c:v>47.599999999999902</c:v>
                </c:pt>
                <c:pt idx="477">
                  <c:v>47.699999999999903</c:v>
                </c:pt>
                <c:pt idx="478">
                  <c:v>47.799999999999898</c:v>
                </c:pt>
                <c:pt idx="479">
                  <c:v>47.899999999999899</c:v>
                </c:pt>
                <c:pt idx="480">
                  <c:v>47.999999999999901</c:v>
                </c:pt>
                <c:pt idx="481">
                  <c:v>48.099999999999902</c:v>
                </c:pt>
                <c:pt idx="482">
                  <c:v>48.199999999999903</c:v>
                </c:pt>
                <c:pt idx="483">
                  <c:v>48.299999999999898</c:v>
                </c:pt>
                <c:pt idx="484">
                  <c:v>48.399999999999899</c:v>
                </c:pt>
                <c:pt idx="485">
                  <c:v>48.499999999999901</c:v>
                </c:pt>
                <c:pt idx="486">
                  <c:v>48.599999999999902</c:v>
                </c:pt>
                <c:pt idx="487">
                  <c:v>48.699999999999903</c:v>
                </c:pt>
                <c:pt idx="488">
                  <c:v>48.799999999999898</c:v>
                </c:pt>
                <c:pt idx="489">
                  <c:v>48.899999999999899</c:v>
                </c:pt>
                <c:pt idx="490">
                  <c:v>48.999999999999901</c:v>
                </c:pt>
                <c:pt idx="491">
                  <c:v>49.099999999999902</c:v>
                </c:pt>
                <c:pt idx="492">
                  <c:v>49.199999999999903</c:v>
                </c:pt>
                <c:pt idx="493">
                  <c:v>49.299999999999898</c:v>
                </c:pt>
                <c:pt idx="494">
                  <c:v>49.399999999999899</c:v>
                </c:pt>
                <c:pt idx="495">
                  <c:v>49.499999999999901</c:v>
                </c:pt>
                <c:pt idx="496">
                  <c:v>49.599999999999902</c:v>
                </c:pt>
                <c:pt idx="497">
                  <c:v>49.699999999999903</c:v>
                </c:pt>
                <c:pt idx="498">
                  <c:v>49.799999999999898</c:v>
                </c:pt>
                <c:pt idx="499">
                  <c:v>49.899999999999899</c:v>
                </c:pt>
                <c:pt idx="500">
                  <c:v>49.999999999999901</c:v>
                </c:pt>
                <c:pt idx="501">
                  <c:v>50.099999999999902</c:v>
                </c:pt>
                <c:pt idx="502">
                  <c:v>50.199999999999903</c:v>
                </c:pt>
                <c:pt idx="503">
                  <c:v>50.299999999999898</c:v>
                </c:pt>
                <c:pt idx="504">
                  <c:v>50.399999999999899</c:v>
                </c:pt>
                <c:pt idx="505">
                  <c:v>50.499999999999901</c:v>
                </c:pt>
                <c:pt idx="506">
                  <c:v>50.599999999999902</c:v>
                </c:pt>
                <c:pt idx="507">
                  <c:v>50.699999999999903</c:v>
                </c:pt>
                <c:pt idx="508">
                  <c:v>50.799999999999898</c:v>
                </c:pt>
                <c:pt idx="509">
                  <c:v>50.899999999999899</c:v>
                </c:pt>
                <c:pt idx="510">
                  <c:v>50.999999999999901</c:v>
                </c:pt>
                <c:pt idx="511">
                  <c:v>51.099999999999902</c:v>
                </c:pt>
                <c:pt idx="512">
                  <c:v>51.199999999999903</c:v>
                </c:pt>
                <c:pt idx="513">
                  <c:v>51.299999999999898</c:v>
                </c:pt>
                <c:pt idx="514">
                  <c:v>51.399999999999899</c:v>
                </c:pt>
                <c:pt idx="515">
                  <c:v>51.499999999999901</c:v>
                </c:pt>
                <c:pt idx="516">
                  <c:v>51.599999999999902</c:v>
                </c:pt>
                <c:pt idx="517">
                  <c:v>51.699999999999903</c:v>
                </c:pt>
                <c:pt idx="518">
                  <c:v>51.799999999999898</c:v>
                </c:pt>
                <c:pt idx="519">
                  <c:v>51.8999999999998</c:v>
                </c:pt>
                <c:pt idx="520">
                  <c:v>51.999999999999901</c:v>
                </c:pt>
                <c:pt idx="521">
                  <c:v>52.099999999999902</c:v>
                </c:pt>
                <c:pt idx="522">
                  <c:v>52.199999999999903</c:v>
                </c:pt>
                <c:pt idx="523">
                  <c:v>52.299999999999898</c:v>
                </c:pt>
                <c:pt idx="524">
                  <c:v>52.3999999999998</c:v>
                </c:pt>
                <c:pt idx="525">
                  <c:v>52.499999999999901</c:v>
                </c:pt>
                <c:pt idx="526">
                  <c:v>52.599999999999902</c:v>
                </c:pt>
                <c:pt idx="527">
                  <c:v>52.699999999999797</c:v>
                </c:pt>
                <c:pt idx="528">
                  <c:v>52.799999999999798</c:v>
                </c:pt>
                <c:pt idx="529">
                  <c:v>52.8999999999998</c:v>
                </c:pt>
                <c:pt idx="530">
                  <c:v>52.999999999999901</c:v>
                </c:pt>
                <c:pt idx="531">
                  <c:v>53.099999999999902</c:v>
                </c:pt>
                <c:pt idx="532">
                  <c:v>53.199999999999797</c:v>
                </c:pt>
                <c:pt idx="533">
                  <c:v>53.299999999999798</c:v>
                </c:pt>
                <c:pt idx="534">
                  <c:v>53.3999999999998</c:v>
                </c:pt>
                <c:pt idx="535">
                  <c:v>53.499999999999801</c:v>
                </c:pt>
                <c:pt idx="536">
                  <c:v>53.599999999999802</c:v>
                </c:pt>
                <c:pt idx="537">
                  <c:v>53.699999999999797</c:v>
                </c:pt>
                <c:pt idx="538">
                  <c:v>53.799999999999798</c:v>
                </c:pt>
                <c:pt idx="539">
                  <c:v>53.8999999999998</c:v>
                </c:pt>
                <c:pt idx="540">
                  <c:v>53.999999999999801</c:v>
                </c:pt>
                <c:pt idx="541">
                  <c:v>54.099999999999802</c:v>
                </c:pt>
                <c:pt idx="542">
                  <c:v>54.199999999999797</c:v>
                </c:pt>
                <c:pt idx="543">
                  <c:v>54.299999999999798</c:v>
                </c:pt>
                <c:pt idx="544">
                  <c:v>54.3999999999998</c:v>
                </c:pt>
                <c:pt idx="545">
                  <c:v>54.499999999999801</c:v>
                </c:pt>
                <c:pt idx="546">
                  <c:v>54.599999999999802</c:v>
                </c:pt>
                <c:pt idx="547">
                  <c:v>54.699999999999797</c:v>
                </c:pt>
                <c:pt idx="548">
                  <c:v>54.799999999999798</c:v>
                </c:pt>
                <c:pt idx="549">
                  <c:v>54.8999999999998</c:v>
                </c:pt>
                <c:pt idx="550">
                  <c:v>54.999999999999801</c:v>
                </c:pt>
                <c:pt idx="551">
                  <c:v>55.099999999999802</c:v>
                </c:pt>
                <c:pt idx="552">
                  <c:v>55.199999999999797</c:v>
                </c:pt>
                <c:pt idx="553">
                  <c:v>55.299999999999798</c:v>
                </c:pt>
                <c:pt idx="554">
                  <c:v>55.3999999999998</c:v>
                </c:pt>
                <c:pt idx="555">
                  <c:v>55.499999999999801</c:v>
                </c:pt>
                <c:pt idx="556">
                  <c:v>55.599999999999802</c:v>
                </c:pt>
                <c:pt idx="557">
                  <c:v>55.699999999999797</c:v>
                </c:pt>
                <c:pt idx="558">
                  <c:v>55.799999999999798</c:v>
                </c:pt>
                <c:pt idx="559">
                  <c:v>55.8999999999998</c:v>
                </c:pt>
                <c:pt idx="560">
                  <c:v>55.999999999999801</c:v>
                </c:pt>
                <c:pt idx="561">
                  <c:v>56.099999999999802</c:v>
                </c:pt>
                <c:pt idx="562">
                  <c:v>56.199999999999797</c:v>
                </c:pt>
                <c:pt idx="563">
                  <c:v>56.299999999999798</c:v>
                </c:pt>
                <c:pt idx="564">
                  <c:v>56.3999999999998</c:v>
                </c:pt>
                <c:pt idx="565">
                  <c:v>56.499999999999801</c:v>
                </c:pt>
                <c:pt idx="566">
                  <c:v>56.599999999999802</c:v>
                </c:pt>
                <c:pt idx="567">
                  <c:v>56.699999999999797</c:v>
                </c:pt>
                <c:pt idx="568">
                  <c:v>56.799999999999798</c:v>
                </c:pt>
                <c:pt idx="569">
                  <c:v>56.8999999999998</c:v>
                </c:pt>
                <c:pt idx="570">
                  <c:v>56.999999999999801</c:v>
                </c:pt>
                <c:pt idx="571">
                  <c:v>57.099999999999802</c:v>
                </c:pt>
                <c:pt idx="572">
                  <c:v>57.199999999999797</c:v>
                </c:pt>
                <c:pt idx="573">
                  <c:v>57.299999999999798</c:v>
                </c:pt>
                <c:pt idx="574">
                  <c:v>57.3999999999998</c:v>
                </c:pt>
                <c:pt idx="575">
                  <c:v>57.499999999999801</c:v>
                </c:pt>
                <c:pt idx="576">
                  <c:v>57.599999999999802</c:v>
                </c:pt>
                <c:pt idx="577">
                  <c:v>57.699999999999797</c:v>
                </c:pt>
                <c:pt idx="578">
                  <c:v>57.799999999999798</c:v>
                </c:pt>
                <c:pt idx="579">
                  <c:v>57.8999999999998</c:v>
                </c:pt>
                <c:pt idx="580">
                  <c:v>57.999999999999801</c:v>
                </c:pt>
                <c:pt idx="581">
                  <c:v>58.099999999999802</c:v>
                </c:pt>
                <c:pt idx="582">
                  <c:v>58.199999999999797</c:v>
                </c:pt>
                <c:pt idx="583">
                  <c:v>58.299999999999798</c:v>
                </c:pt>
                <c:pt idx="584">
                  <c:v>58.3999999999998</c:v>
                </c:pt>
                <c:pt idx="585">
                  <c:v>58.499999999999801</c:v>
                </c:pt>
                <c:pt idx="586">
                  <c:v>58.599999999999802</c:v>
                </c:pt>
                <c:pt idx="587">
                  <c:v>58.699999999999797</c:v>
                </c:pt>
                <c:pt idx="588">
                  <c:v>58.799999999999798</c:v>
                </c:pt>
                <c:pt idx="589">
                  <c:v>58.8999999999998</c:v>
                </c:pt>
                <c:pt idx="590">
                  <c:v>58.999999999999801</c:v>
                </c:pt>
                <c:pt idx="591">
                  <c:v>59.099999999999802</c:v>
                </c:pt>
                <c:pt idx="592">
                  <c:v>59.199999999999797</c:v>
                </c:pt>
                <c:pt idx="593">
                  <c:v>59.299999999999798</c:v>
                </c:pt>
                <c:pt idx="594">
                  <c:v>59.3999999999998</c:v>
                </c:pt>
                <c:pt idx="595">
                  <c:v>59.499999999999801</c:v>
                </c:pt>
                <c:pt idx="596">
                  <c:v>59.599999999999802</c:v>
                </c:pt>
                <c:pt idx="597">
                  <c:v>59.699999999999797</c:v>
                </c:pt>
                <c:pt idx="598">
                  <c:v>59.799999999999798</c:v>
                </c:pt>
                <c:pt idx="599">
                  <c:v>59.8999999999998</c:v>
                </c:pt>
                <c:pt idx="600">
                  <c:v>59.999999999999801</c:v>
                </c:pt>
                <c:pt idx="601">
                  <c:v>60.099999999999802</c:v>
                </c:pt>
                <c:pt idx="602">
                  <c:v>60.199999999999797</c:v>
                </c:pt>
                <c:pt idx="603">
                  <c:v>60.299999999999798</c:v>
                </c:pt>
                <c:pt idx="604">
                  <c:v>60.3999999999998</c:v>
                </c:pt>
                <c:pt idx="605">
                  <c:v>60.499999999999801</c:v>
                </c:pt>
                <c:pt idx="606">
                  <c:v>60.599999999999802</c:v>
                </c:pt>
                <c:pt idx="607">
                  <c:v>60.699999999999797</c:v>
                </c:pt>
                <c:pt idx="608">
                  <c:v>60.799999999999798</c:v>
                </c:pt>
                <c:pt idx="609">
                  <c:v>60.8999999999998</c:v>
                </c:pt>
                <c:pt idx="610">
                  <c:v>60.999999999999801</c:v>
                </c:pt>
                <c:pt idx="611">
                  <c:v>61.099999999999802</c:v>
                </c:pt>
                <c:pt idx="612">
                  <c:v>61.199999999999797</c:v>
                </c:pt>
                <c:pt idx="613">
                  <c:v>61.299999999999798</c:v>
                </c:pt>
                <c:pt idx="614">
                  <c:v>61.3999999999998</c:v>
                </c:pt>
                <c:pt idx="615">
                  <c:v>61.499999999999801</c:v>
                </c:pt>
                <c:pt idx="616">
                  <c:v>61.599999999999802</c:v>
                </c:pt>
                <c:pt idx="617">
                  <c:v>61.699999999999797</c:v>
                </c:pt>
                <c:pt idx="618">
                  <c:v>61.799999999999798</c:v>
                </c:pt>
                <c:pt idx="619">
                  <c:v>61.8999999999998</c:v>
                </c:pt>
                <c:pt idx="620">
                  <c:v>61.999999999999801</c:v>
                </c:pt>
                <c:pt idx="621">
                  <c:v>62.099999999999802</c:v>
                </c:pt>
                <c:pt idx="622">
                  <c:v>62.199999999999797</c:v>
                </c:pt>
                <c:pt idx="623">
                  <c:v>62.299999999999798</c:v>
                </c:pt>
                <c:pt idx="624">
                  <c:v>62.3999999999998</c:v>
                </c:pt>
                <c:pt idx="625">
                  <c:v>62.499999999999801</c:v>
                </c:pt>
                <c:pt idx="626">
                  <c:v>62.599999999999802</c:v>
                </c:pt>
                <c:pt idx="627">
                  <c:v>62.699999999999797</c:v>
                </c:pt>
                <c:pt idx="628">
                  <c:v>62.799999999999798</c:v>
                </c:pt>
                <c:pt idx="629">
                  <c:v>62.8999999999998</c:v>
                </c:pt>
                <c:pt idx="630">
                  <c:v>62.999999999999801</c:v>
                </c:pt>
                <c:pt idx="631">
                  <c:v>63.099999999999802</c:v>
                </c:pt>
                <c:pt idx="632">
                  <c:v>63.199999999999797</c:v>
                </c:pt>
                <c:pt idx="633">
                  <c:v>63.299999999999798</c:v>
                </c:pt>
                <c:pt idx="634">
                  <c:v>63.3999999999998</c:v>
                </c:pt>
                <c:pt idx="635">
                  <c:v>63.499999999999801</c:v>
                </c:pt>
                <c:pt idx="636">
                  <c:v>63.599999999999802</c:v>
                </c:pt>
                <c:pt idx="637">
                  <c:v>63.699999999999797</c:v>
                </c:pt>
                <c:pt idx="638">
                  <c:v>63.799999999999798</c:v>
                </c:pt>
                <c:pt idx="639">
                  <c:v>63.8999999999998</c:v>
                </c:pt>
                <c:pt idx="640">
                  <c:v>63.999999999999801</c:v>
                </c:pt>
                <c:pt idx="641">
                  <c:v>64.099999999999795</c:v>
                </c:pt>
                <c:pt idx="642">
                  <c:v>64.199999999999804</c:v>
                </c:pt>
                <c:pt idx="643">
                  <c:v>64.299999999999798</c:v>
                </c:pt>
                <c:pt idx="644">
                  <c:v>64.399999999999807</c:v>
                </c:pt>
                <c:pt idx="645">
                  <c:v>64.499999999999801</c:v>
                </c:pt>
                <c:pt idx="646">
                  <c:v>64.599999999999795</c:v>
                </c:pt>
                <c:pt idx="647">
                  <c:v>64.699999999999804</c:v>
                </c:pt>
                <c:pt idx="648">
                  <c:v>64.799999999999798</c:v>
                </c:pt>
                <c:pt idx="649">
                  <c:v>64.899999999999807</c:v>
                </c:pt>
                <c:pt idx="650">
                  <c:v>64.999999999999801</c:v>
                </c:pt>
                <c:pt idx="651">
                  <c:v>65.099999999999795</c:v>
                </c:pt>
                <c:pt idx="652">
                  <c:v>65.199999999999804</c:v>
                </c:pt>
                <c:pt idx="653">
                  <c:v>65.299999999999798</c:v>
                </c:pt>
                <c:pt idx="654">
                  <c:v>65.399999999999807</c:v>
                </c:pt>
                <c:pt idx="655">
                  <c:v>65.499999999999801</c:v>
                </c:pt>
                <c:pt idx="656">
                  <c:v>65.599999999999795</c:v>
                </c:pt>
                <c:pt idx="657">
                  <c:v>65.699999999999804</c:v>
                </c:pt>
                <c:pt idx="658">
                  <c:v>65.799999999999798</c:v>
                </c:pt>
                <c:pt idx="659">
                  <c:v>65.899999999999807</c:v>
                </c:pt>
                <c:pt idx="660">
                  <c:v>65.999999999999801</c:v>
                </c:pt>
                <c:pt idx="661">
                  <c:v>66.099999999999795</c:v>
                </c:pt>
                <c:pt idx="662">
                  <c:v>66.199999999999804</c:v>
                </c:pt>
                <c:pt idx="663">
                  <c:v>66.299999999999798</c:v>
                </c:pt>
                <c:pt idx="664">
                  <c:v>66.399999999999807</c:v>
                </c:pt>
                <c:pt idx="665">
                  <c:v>66.499999999999801</c:v>
                </c:pt>
                <c:pt idx="666">
                  <c:v>66.599999999999795</c:v>
                </c:pt>
                <c:pt idx="667">
                  <c:v>66.699999999999804</c:v>
                </c:pt>
                <c:pt idx="668">
                  <c:v>66.799999999999798</c:v>
                </c:pt>
                <c:pt idx="669">
                  <c:v>66.899999999999807</c:v>
                </c:pt>
                <c:pt idx="670">
                  <c:v>66.999999999999801</c:v>
                </c:pt>
                <c:pt idx="671">
                  <c:v>67.099999999999795</c:v>
                </c:pt>
                <c:pt idx="672">
                  <c:v>67.199999999999804</c:v>
                </c:pt>
                <c:pt idx="673">
                  <c:v>67.299999999999798</c:v>
                </c:pt>
                <c:pt idx="674">
                  <c:v>67.399999999999807</c:v>
                </c:pt>
                <c:pt idx="675">
                  <c:v>67.499999999999801</c:v>
                </c:pt>
                <c:pt idx="676">
                  <c:v>67.599999999999795</c:v>
                </c:pt>
                <c:pt idx="677">
                  <c:v>67.699999999999804</c:v>
                </c:pt>
                <c:pt idx="678">
                  <c:v>67.799999999999798</c:v>
                </c:pt>
                <c:pt idx="679">
                  <c:v>67.899999999999807</c:v>
                </c:pt>
                <c:pt idx="680">
                  <c:v>67.999999999999801</c:v>
                </c:pt>
                <c:pt idx="681">
                  <c:v>68.099999999999795</c:v>
                </c:pt>
                <c:pt idx="682">
                  <c:v>68.199999999999804</c:v>
                </c:pt>
                <c:pt idx="683">
                  <c:v>68.299999999999798</c:v>
                </c:pt>
                <c:pt idx="684">
                  <c:v>68.399999999999807</c:v>
                </c:pt>
                <c:pt idx="685">
                  <c:v>68.499999999999801</c:v>
                </c:pt>
                <c:pt idx="686">
                  <c:v>68.599999999999795</c:v>
                </c:pt>
                <c:pt idx="687">
                  <c:v>68.699999999999804</c:v>
                </c:pt>
                <c:pt idx="688">
                  <c:v>68.799999999999798</c:v>
                </c:pt>
                <c:pt idx="689">
                  <c:v>68.899999999999807</c:v>
                </c:pt>
                <c:pt idx="690">
                  <c:v>68.999999999999801</c:v>
                </c:pt>
                <c:pt idx="691">
                  <c:v>69.099999999999795</c:v>
                </c:pt>
                <c:pt idx="692">
                  <c:v>69.199999999999804</c:v>
                </c:pt>
                <c:pt idx="693">
                  <c:v>69.299999999999798</c:v>
                </c:pt>
                <c:pt idx="694">
                  <c:v>69.399999999999807</c:v>
                </c:pt>
                <c:pt idx="695">
                  <c:v>69.499999999999801</c:v>
                </c:pt>
                <c:pt idx="696">
                  <c:v>69.599999999999795</c:v>
                </c:pt>
                <c:pt idx="697">
                  <c:v>69.699999999999804</c:v>
                </c:pt>
                <c:pt idx="698">
                  <c:v>69.799999999999798</c:v>
                </c:pt>
                <c:pt idx="699">
                  <c:v>69.899999999999807</c:v>
                </c:pt>
                <c:pt idx="700">
                  <c:v>69.999999999999801</c:v>
                </c:pt>
                <c:pt idx="701">
                  <c:v>70.099999999999795</c:v>
                </c:pt>
                <c:pt idx="702">
                  <c:v>70.199999999999804</c:v>
                </c:pt>
                <c:pt idx="703">
                  <c:v>70.299999999999798</c:v>
                </c:pt>
                <c:pt idx="704">
                  <c:v>70.399999999999807</c:v>
                </c:pt>
                <c:pt idx="705">
                  <c:v>70.499999999999801</c:v>
                </c:pt>
                <c:pt idx="706">
                  <c:v>70.599999999999795</c:v>
                </c:pt>
                <c:pt idx="707">
                  <c:v>70.699999999999804</c:v>
                </c:pt>
                <c:pt idx="708">
                  <c:v>70.799999999999798</c:v>
                </c:pt>
                <c:pt idx="709">
                  <c:v>70.899999999999807</c:v>
                </c:pt>
                <c:pt idx="710">
                  <c:v>70.999999999999801</c:v>
                </c:pt>
                <c:pt idx="711">
                  <c:v>71.099999999999795</c:v>
                </c:pt>
                <c:pt idx="712">
                  <c:v>71.199999999999804</c:v>
                </c:pt>
                <c:pt idx="713">
                  <c:v>71.299999999999798</c:v>
                </c:pt>
                <c:pt idx="714">
                  <c:v>71.399999999999807</c:v>
                </c:pt>
                <c:pt idx="715">
                  <c:v>71.499999999999801</c:v>
                </c:pt>
                <c:pt idx="716">
                  <c:v>71.599999999999795</c:v>
                </c:pt>
                <c:pt idx="717">
                  <c:v>71.699999999999804</c:v>
                </c:pt>
                <c:pt idx="718">
                  <c:v>71.799999999999798</c:v>
                </c:pt>
                <c:pt idx="719">
                  <c:v>71.899999999999807</c:v>
                </c:pt>
                <c:pt idx="720">
                  <c:v>71.999999999999801</c:v>
                </c:pt>
                <c:pt idx="721">
                  <c:v>72.099999999999795</c:v>
                </c:pt>
                <c:pt idx="722">
                  <c:v>72.199999999999804</c:v>
                </c:pt>
                <c:pt idx="723">
                  <c:v>72.299999999999798</c:v>
                </c:pt>
                <c:pt idx="724">
                  <c:v>72.399999999999807</c:v>
                </c:pt>
                <c:pt idx="725">
                  <c:v>72.499999999999801</c:v>
                </c:pt>
                <c:pt idx="726">
                  <c:v>72.599999999999795</c:v>
                </c:pt>
                <c:pt idx="727">
                  <c:v>72.699999999999804</c:v>
                </c:pt>
                <c:pt idx="728">
                  <c:v>72.799999999999798</c:v>
                </c:pt>
                <c:pt idx="729">
                  <c:v>72.899999999999807</c:v>
                </c:pt>
                <c:pt idx="730">
                  <c:v>72.999999999999801</c:v>
                </c:pt>
                <c:pt idx="731">
                  <c:v>73.099999999999795</c:v>
                </c:pt>
                <c:pt idx="732">
                  <c:v>73.199999999999804</c:v>
                </c:pt>
                <c:pt idx="733">
                  <c:v>73.299999999999798</c:v>
                </c:pt>
                <c:pt idx="734">
                  <c:v>73.399999999999807</c:v>
                </c:pt>
                <c:pt idx="735">
                  <c:v>73.499999999999801</c:v>
                </c:pt>
                <c:pt idx="736">
                  <c:v>73.599999999999795</c:v>
                </c:pt>
                <c:pt idx="737">
                  <c:v>73.699999999999804</c:v>
                </c:pt>
                <c:pt idx="738">
                  <c:v>73.799999999999798</c:v>
                </c:pt>
                <c:pt idx="739">
                  <c:v>73.899999999999807</c:v>
                </c:pt>
                <c:pt idx="740">
                  <c:v>73.999999999999801</c:v>
                </c:pt>
                <c:pt idx="741">
                  <c:v>74.099999999999795</c:v>
                </c:pt>
                <c:pt idx="742">
                  <c:v>74.199999999999804</c:v>
                </c:pt>
                <c:pt idx="743">
                  <c:v>74.299999999999798</c:v>
                </c:pt>
                <c:pt idx="744">
                  <c:v>74.399999999999807</c:v>
                </c:pt>
                <c:pt idx="745">
                  <c:v>74.499999999999801</c:v>
                </c:pt>
                <c:pt idx="746">
                  <c:v>74.599999999999795</c:v>
                </c:pt>
                <c:pt idx="747">
                  <c:v>74.699999999999804</c:v>
                </c:pt>
                <c:pt idx="748">
                  <c:v>74.799999999999798</c:v>
                </c:pt>
                <c:pt idx="749">
                  <c:v>74.899999999999807</c:v>
                </c:pt>
                <c:pt idx="750">
                  <c:v>74.999999999999801</c:v>
                </c:pt>
                <c:pt idx="751">
                  <c:v>75.099999999999795</c:v>
                </c:pt>
                <c:pt idx="752">
                  <c:v>75.199999999999804</c:v>
                </c:pt>
                <c:pt idx="753">
                  <c:v>75.299999999999798</c:v>
                </c:pt>
                <c:pt idx="754">
                  <c:v>75.399999999999807</c:v>
                </c:pt>
                <c:pt idx="755">
                  <c:v>75.499999999999801</c:v>
                </c:pt>
                <c:pt idx="756">
                  <c:v>75.599999999999795</c:v>
                </c:pt>
                <c:pt idx="757">
                  <c:v>75.699999999999804</c:v>
                </c:pt>
                <c:pt idx="758">
                  <c:v>75.799999999999798</c:v>
                </c:pt>
                <c:pt idx="759">
                  <c:v>75.899999999999807</c:v>
                </c:pt>
                <c:pt idx="760">
                  <c:v>75.999999999999801</c:v>
                </c:pt>
                <c:pt idx="761">
                  <c:v>76.099999999999795</c:v>
                </c:pt>
                <c:pt idx="762">
                  <c:v>76.199999999999804</c:v>
                </c:pt>
                <c:pt idx="763">
                  <c:v>76.299999999999798</c:v>
                </c:pt>
                <c:pt idx="764">
                  <c:v>76.399999999999807</c:v>
                </c:pt>
                <c:pt idx="765">
                  <c:v>76.499999999999801</c:v>
                </c:pt>
                <c:pt idx="766">
                  <c:v>76.599999999999795</c:v>
                </c:pt>
                <c:pt idx="767">
                  <c:v>76.699999999999804</c:v>
                </c:pt>
                <c:pt idx="768">
                  <c:v>76.799999999999798</c:v>
                </c:pt>
                <c:pt idx="769">
                  <c:v>76.899999999999807</c:v>
                </c:pt>
                <c:pt idx="770">
                  <c:v>76.999999999999801</c:v>
                </c:pt>
                <c:pt idx="771">
                  <c:v>77.099999999999795</c:v>
                </c:pt>
                <c:pt idx="772">
                  <c:v>77.199999999999804</c:v>
                </c:pt>
                <c:pt idx="773">
                  <c:v>77.299999999999798</c:v>
                </c:pt>
                <c:pt idx="774">
                  <c:v>77.399999999999807</c:v>
                </c:pt>
                <c:pt idx="775">
                  <c:v>77.499999999999801</c:v>
                </c:pt>
                <c:pt idx="776">
                  <c:v>77.599999999999795</c:v>
                </c:pt>
                <c:pt idx="777">
                  <c:v>77.699999999999804</c:v>
                </c:pt>
                <c:pt idx="778">
                  <c:v>77.799999999999798</c:v>
                </c:pt>
                <c:pt idx="779">
                  <c:v>77.899999999999807</c:v>
                </c:pt>
                <c:pt idx="780">
                  <c:v>77.999999999999801</c:v>
                </c:pt>
                <c:pt idx="781">
                  <c:v>78.099999999999795</c:v>
                </c:pt>
                <c:pt idx="782">
                  <c:v>78.199999999999804</c:v>
                </c:pt>
                <c:pt idx="783">
                  <c:v>78.299999999999798</c:v>
                </c:pt>
                <c:pt idx="784">
                  <c:v>78.399999999999807</c:v>
                </c:pt>
                <c:pt idx="785">
                  <c:v>78.499999999999801</c:v>
                </c:pt>
                <c:pt idx="786">
                  <c:v>78.599999999999795</c:v>
                </c:pt>
                <c:pt idx="787">
                  <c:v>78.699999999999804</c:v>
                </c:pt>
                <c:pt idx="788">
                  <c:v>78.799999999999798</c:v>
                </c:pt>
                <c:pt idx="789">
                  <c:v>78.899999999999693</c:v>
                </c:pt>
                <c:pt idx="790">
                  <c:v>78.999999999999801</c:v>
                </c:pt>
                <c:pt idx="791">
                  <c:v>79.099999999999795</c:v>
                </c:pt>
                <c:pt idx="792">
                  <c:v>79.199999999999804</c:v>
                </c:pt>
                <c:pt idx="793">
                  <c:v>79.299999999999798</c:v>
                </c:pt>
                <c:pt idx="794">
                  <c:v>79.399999999999693</c:v>
                </c:pt>
                <c:pt idx="795">
                  <c:v>79.499999999999801</c:v>
                </c:pt>
                <c:pt idx="796">
                  <c:v>79.599999999999795</c:v>
                </c:pt>
                <c:pt idx="797">
                  <c:v>79.699999999999804</c:v>
                </c:pt>
                <c:pt idx="798">
                  <c:v>79.799999999999798</c:v>
                </c:pt>
                <c:pt idx="799">
                  <c:v>79.899999999999693</c:v>
                </c:pt>
                <c:pt idx="800">
                  <c:v>79.999999999999801</c:v>
                </c:pt>
                <c:pt idx="801">
                  <c:v>80.099999999999795</c:v>
                </c:pt>
                <c:pt idx="802">
                  <c:v>80.199999999999704</c:v>
                </c:pt>
                <c:pt idx="803">
                  <c:v>80.299999999999798</c:v>
                </c:pt>
                <c:pt idx="804">
                  <c:v>80.399999999999693</c:v>
                </c:pt>
                <c:pt idx="805">
                  <c:v>80.499999999999702</c:v>
                </c:pt>
                <c:pt idx="806">
                  <c:v>80.599999999999795</c:v>
                </c:pt>
                <c:pt idx="807">
                  <c:v>80.699999999999704</c:v>
                </c:pt>
                <c:pt idx="808">
                  <c:v>80.799999999999798</c:v>
                </c:pt>
                <c:pt idx="809">
                  <c:v>80.899999999999693</c:v>
                </c:pt>
                <c:pt idx="810">
                  <c:v>80.999999999999702</c:v>
                </c:pt>
                <c:pt idx="811">
                  <c:v>81.099999999999795</c:v>
                </c:pt>
                <c:pt idx="812">
                  <c:v>81.199999999999704</c:v>
                </c:pt>
                <c:pt idx="813">
                  <c:v>81.299999999999798</c:v>
                </c:pt>
                <c:pt idx="814">
                  <c:v>81.399999999999693</c:v>
                </c:pt>
                <c:pt idx="815">
                  <c:v>81.499999999999702</c:v>
                </c:pt>
                <c:pt idx="816">
                  <c:v>81.599999999999795</c:v>
                </c:pt>
                <c:pt idx="817">
                  <c:v>81.699999999999704</c:v>
                </c:pt>
                <c:pt idx="818">
                  <c:v>81.799999999999699</c:v>
                </c:pt>
                <c:pt idx="819">
                  <c:v>81.899999999999693</c:v>
                </c:pt>
                <c:pt idx="820">
                  <c:v>81.999999999999702</c:v>
                </c:pt>
                <c:pt idx="821">
                  <c:v>82.099999999999696</c:v>
                </c:pt>
                <c:pt idx="822">
                  <c:v>82.199999999999704</c:v>
                </c:pt>
                <c:pt idx="823">
                  <c:v>82.299999999999699</c:v>
                </c:pt>
                <c:pt idx="824">
                  <c:v>82.399999999999693</c:v>
                </c:pt>
                <c:pt idx="825">
                  <c:v>82.499999999999702</c:v>
                </c:pt>
                <c:pt idx="826">
                  <c:v>82.599999999999696</c:v>
                </c:pt>
                <c:pt idx="827">
                  <c:v>82.699999999999704</c:v>
                </c:pt>
                <c:pt idx="828">
                  <c:v>82.799999999999699</c:v>
                </c:pt>
                <c:pt idx="829">
                  <c:v>82.899999999999693</c:v>
                </c:pt>
                <c:pt idx="830">
                  <c:v>82.999999999999702</c:v>
                </c:pt>
                <c:pt idx="831">
                  <c:v>83.099999999999696</c:v>
                </c:pt>
                <c:pt idx="832">
                  <c:v>83.199999999999704</c:v>
                </c:pt>
                <c:pt idx="833">
                  <c:v>83.299999999999699</c:v>
                </c:pt>
                <c:pt idx="834">
                  <c:v>83.399999999999693</c:v>
                </c:pt>
                <c:pt idx="835">
                  <c:v>83.499999999999702</c:v>
                </c:pt>
                <c:pt idx="836">
                  <c:v>83.599999999999696</c:v>
                </c:pt>
                <c:pt idx="837">
                  <c:v>83.699999999999704</c:v>
                </c:pt>
                <c:pt idx="838">
                  <c:v>83.799999999999699</c:v>
                </c:pt>
                <c:pt idx="839">
                  <c:v>83.899999999999693</c:v>
                </c:pt>
                <c:pt idx="840">
                  <c:v>83.999999999999702</c:v>
                </c:pt>
                <c:pt idx="841">
                  <c:v>84.099999999999696</c:v>
                </c:pt>
                <c:pt idx="842">
                  <c:v>84.199999999999704</c:v>
                </c:pt>
                <c:pt idx="843">
                  <c:v>84.299999999999699</c:v>
                </c:pt>
                <c:pt idx="844">
                  <c:v>84.399999999999693</c:v>
                </c:pt>
                <c:pt idx="845">
                  <c:v>84.499999999999702</c:v>
                </c:pt>
                <c:pt idx="846">
                  <c:v>84.599999999999696</c:v>
                </c:pt>
                <c:pt idx="847">
                  <c:v>84.699999999999704</c:v>
                </c:pt>
                <c:pt idx="848">
                  <c:v>84.799999999999699</c:v>
                </c:pt>
                <c:pt idx="849">
                  <c:v>84.899999999999693</c:v>
                </c:pt>
                <c:pt idx="850">
                  <c:v>84.999999999999702</c:v>
                </c:pt>
                <c:pt idx="851">
                  <c:v>85.099999999999696</c:v>
                </c:pt>
                <c:pt idx="852">
                  <c:v>85.199999999999704</c:v>
                </c:pt>
                <c:pt idx="853">
                  <c:v>85.299999999999699</c:v>
                </c:pt>
                <c:pt idx="854">
                  <c:v>85.399999999999693</c:v>
                </c:pt>
                <c:pt idx="855">
                  <c:v>85.499999999999702</c:v>
                </c:pt>
                <c:pt idx="856">
                  <c:v>85.599999999999696</c:v>
                </c:pt>
                <c:pt idx="857">
                  <c:v>85.699999999999704</c:v>
                </c:pt>
                <c:pt idx="858">
                  <c:v>85.799999999999699</c:v>
                </c:pt>
                <c:pt idx="859">
                  <c:v>85.899999999999693</c:v>
                </c:pt>
                <c:pt idx="860">
                  <c:v>85.999999999999702</c:v>
                </c:pt>
                <c:pt idx="861">
                  <c:v>86.099999999999696</c:v>
                </c:pt>
                <c:pt idx="862">
                  <c:v>86.199999999999704</c:v>
                </c:pt>
                <c:pt idx="863">
                  <c:v>86.299999999999699</c:v>
                </c:pt>
                <c:pt idx="864">
                  <c:v>86.399999999999693</c:v>
                </c:pt>
                <c:pt idx="865">
                  <c:v>86.499999999999702</c:v>
                </c:pt>
                <c:pt idx="866">
                  <c:v>86.599999999999696</c:v>
                </c:pt>
                <c:pt idx="867">
                  <c:v>86.699999999999704</c:v>
                </c:pt>
                <c:pt idx="868">
                  <c:v>86.799999999999699</c:v>
                </c:pt>
                <c:pt idx="869">
                  <c:v>86.899999999999693</c:v>
                </c:pt>
                <c:pt idx="870">
                  <c:v>86.999999999999702</c:v>
                </c:pt>
                <c:pt idx="871">
                  <c:v>87.099999999999696</c:v>
                </c:pt>
                <c:pt idx="872">
                  <c:v>87.199999999999704</c:v>
                </c:pt>
                <c:pt idx="873">
                  <c:v>87.299999999999699</c:v>
                </c:pt>
                <c:pt idx="874">
                  <c:v>87.399999999999693</c:v>
                </c:pt>
                <c:pt idx="875">
                  <c:v>87.499999999999702</c:v>
                </c:pt>
                <c:pt idx="876">
                  <c:v>87.599999999999696</c:v>
                </c:pt>
                <c:pt idx="877">
                  <c:v>87.699999999999704</c:v>
                </c:pt>
                <c:pt idx="878">
                  <c:v>87.799999999999699</c:v>
                </c:pt>
                <c:pt idx="879">
                  <c:v>87.899999999999693</c:v>
                </c:pt>
                <c:pt idx="880">
                  <c:v>87.999999999999702</c:v>
                </c:pt>
                <c:pt idx="881">
                  <c:v>88.099999999999696</c:v>
                </c:pt>
                <c:pt idx="882">
                  <c:v>88.199999999999704</c:v>
                </c:pt>
                <c:pt idx="883">
                  <c:v>88.299999999999699</c:v>
                </c:pt>
                <c:pt idx="884">
                  <c:v>88.399999999999693</c:v>
                </c:pt>
                <c:pt idx="885">
                  <c:v>88.499999999999702</c:v>
                </c:pt>
                <c:pt idx="886">
                  <c:v>88.599999999999696</c:v>
                </c:pt>
                <c:pt idx="887">
                  <c:v>88.699999999999704</c:v>
                </c:pt>
                <c:pt idx="888">
                  <c:v>88.799999999999699</c:v>
                </c:pt>
                <c:pt idx="889">
                  <c:v>88.899999999999693</c:v>
                </c:pt>
                <c:pt idx="890">
                  <c:v>88.999999999999702</c:v>
                </c:pt>
                <c:pt idx="891">
                  <c:v>89.099999999999696</c:v>
                </c:pt>
                <c:pt idx="892">
                  <c:v>89.199999999999704</c:v>
                </c:pt>
                <c:pt idx="893">
                  <c:v>89.299999999999699</c:v>
                </c:pt>
                <c:pt idx="894">
                  <c:v>89.399999999999693</c:v>
                </c:pt>
                <c:pt idx="895">
                  <c:v>89.499999999999702</c:v>
                </c:pt>
                <c:pt idx="896">
                  <c:v>89.599999999999696</c:v>
                </c:pt>
                <c:pt idx="897">
                  <c:v>89.699999999999704</c:v>
                </c:pt>
                <c:pt idx="898">
                  <c:v>89.799999999999699</c:v>
                </c:pt>
                <c:pt idx="899">
                  <c:v>89.899999999999693</c:v>
                </c:pt>
                <c:pt idx="900">
                  <c:v>89.999999999999702</c:v>
                </c:pt>
                <c:pt idx="901">
                  <c:v>90.099999999999696</c:v>
                </c:pt>
                <c:pt idx="902">
                  <c:v>90.199999999999704</c:v>
                </c:pt>
                <c:pt idx="903">
                  <c:v>90.299999999999699</c:v>
                </c:pt>
                <c:pt idx="904">
                  <c:v>90.399999999999693</c:v>
                </c:pt>
                <c:pt idx="905">
                  <c:v>90.499999999999702</c:v>
                </c:pt>
                <c:pt idx="906">
                  <c:v>90.599999999999696</c:v>
                </c:pt>
                <c:pt idx="907">
                  <c:v>90.699999999999704</c:v>
                </c:pt>
                <c:pt idx="908">
                  <c:v>90.799999999999699</c:v>
                </c:pt>
                <c:pt idx="909">
                  <c:v>90.899999999999693</c:v>
                </c:pt>
                <c:pt idx="910">
                  <c:v>90.999999999999702</c:v>
                </c:pt>
                <c:pt idx="911">
                  <c:v>91.099999999999696</c:v>
                </c:pt>
                <c:pt idx="912">
                  <c:v>91.199999999999704</c:v>
                </c:pt>
                <c:pt idx="913">
                  <c:v>91.299999999999699</c:v>
                </c:pt>
                <c:pt idx="914">
                  <c:v>91.399999999999693</c:v>
                </c:pt>
                <c:pt idx="915">
                  <c:v>91.499999999999702</c:v>
                </c:pt>
                <c:pt idx="916">
                  <c:v>91.599999999999696</c:v>
                </c:pt>
                <c:pt idx="917">
                  <c:v>91.699999999999704</c:v>
                </c:pt>
                <c:pt idx="918">
                  <c:v>91.799999999999699</c:v>
                </c:pt>
                <c:pt idx="919">
                  <c:v>91.899999999999693</c:v>
                </c:pt>
                <c:pt idx="920">
                  <c:v>91.999999999999702</c:v>
                </c:pt>
                <c:pt idx="921">
                  <c:v>92.099999999999696</c:v>
                </c:pt>
                <c:pt idx="922">
                  <c:v>92.199999999999704</c:v>
                </c:pt>
                <c:pt idx="923">
                  <c:v>92.299999999999699</c:v>
                </c:pt>
                <c:pt idx="924">
                  <c:v>92.399999999999693</c:v>
                </c:pt>
                <c:pt idx="925">
                  <c:v>92.499999999999702</c:v>
                </c:pt>
                <c:pt idx="926">
                  <c:v>92.599999999999696</c:v>
                </c:pt>
                <c:pt idx="927">
                  <c:v>92.699999999999704</c:v>
                </c:pt>
                <c:pt idx="928">
                  <c:v>92.799999999999699</c:v>
                </c:pt>
                <c:pt idx="929">
                  <c:v>92.899999999999693</c:v>
                </c:pt>
                <c:pt idx="930">
                  <c:v>92.999999999999702</c:v>
                </c:pt>
                <c:pt idx="931">
                  <c:v>93.099999999999696</c:v>
                </c:pt>
                <c:pt idx="932">
                  <c:v>93.199999999999704</c:v>
                </c:pt>
                <c:pt idx="933">
                  <c:v>93.299999999999699</c:v>
                </c:pt>
                <c:pt idx="934">
                  <c:v>93.399999999999693</c:v>
                </c:pt>
                <c:pt idx="935">
                  <c:v>93.499999999999702</c:v>
                </c:pt>
                <c:pt idx="936">
                  <c:v>93.599999999999696</c:v>
                </c:pt>
                <c:pt idx="937">
                  <c:v>93.699999999999704</c:v>
                </c:pt>
                <c:pt idx="938">
                  <c:v>93.799999999999699</c:v>
                </c:pt>
                <c:pt idx="939">
                  <c:v>93.899999999999693</c:v>
                </c:pt>
                <c:pt idx="940">
                  <c:v>93.999999999999702</c:v>
                </c:pt>
                <c:pt idx="941">
                  <c:v>94.099999999999696</c:v>
                </c:pt>
                <c:pt idx="942">
                  <c:v>94.199999999999704</c:v>
                </c:pt>
                <c:pt idx="943">
                  <c:v>94.299999999999699</c:v>
                </c:pt>
                <c:pt idx="944">
                  <c:v>94.399999999999693</c:v>
                </c:pt>
                <c:pt idx="945">
                  <c:v>94.499999999999702</c:v>
                </c:pt>
                <c:pt idx="946">
                  <c:v>94.599999999999696</c:v>
                </c:pt>
                <c:pt idx="947">
                  <c:v>94.699999999999704</c:v>
                </c:pt>
                <c:pt idx="948">
                  <c:v>94.799999999999699</c:v>
                </c:pt>
                <c:pt idx="949">
                  <c:v>94.899999999999693</c:v>
                </c:pt>
                <c:pt idx="950">
                  <c:v>94.999999999999702</c:v>
                </c:pt>
                <c:pt idx="951">
                  <c:v>95.099999999999696</c:v>
                </c:pt>
                <c:pt idx="952">
                  <c:v>95.199999999999704</c:v>
                </c:pt>
                <c:pt idx="953">
                  <c:v>95.299999999999699</c:v>
                </c:pt>
                <c:pt idx="954">
                  <c:v>95.399999999999693</c:v>
                </c:pt>
                <c:pt idx="955">
                  <c:v>95.499999999999702</c:v>
                </c:pt>
                <c:pt idx="956">
                  <c:v>95.599999999999696</c:v>
                </c:pt>
                <c:pt idx="957">
                  <c:v>95.699999999999704</c:v>
                </c:pt>
                <c:pt idx="958">
                  <c:v>95.799999999999699</c:v>
                </c:pt>
                <c:pt idx="959">
                  <c:v>95.899999999999693</c:v>
                </c:pt>
                <c:pt idx="960">
                  <c:v>95.999999999999702</c:v>
                </c:pt>
                <c:pt idx="961">
                  <c:v>96.099999999999696</c:v>
                </c:pt>
                <c:pt idx="962">
                  <c:v>96.199999999999704</c:v>
                </c:pt>
                <c:pt idx="963">
                  <c:v>96.299999999999699</c:v>
                </c:pt>
                <c:pt idx="964">
                  <c:v>96.399999999999693</c:v>
                </c:pt>
                <c:pt idx="965">
                  <c:v>96.499999999999702</c:v>
                </c:pt>
                <c:pt idx="966">
                  <c:v>96.599999999999696</c:v>
                </c:pt>
                <c:pt idx="967">
                  <c:v>96.699999999999704</c:v>
                </c:pt>
                <c:pt idx="968">
                  <c:v>96.799999999999699</c:v>
                </c:pt>
                <c:pt idx="969">
                  <c:v>96.899999999999693</c:v>
                </c:pt>
                <c:pt idx="970">
                  <c:v>96.999999999999702</c:v>
                </c:pt>
                <c:pt idx="971">
                  <c:v>97.099999999999696</c:v>
                </c:pt>
                <c:pt idx="972">
                  <c:v>97.199999999999704</c:v>
                </c:pt>
                <c:pt idx="973">
                  <c:v>97.299999999999699</c:v>
                </c:pt>
                <c:pt idx="974">
                  <c:v>97.399999999999693</c:v>
                </c:pt>
                <c:pt idx="975">
                  <c:v>97.499999999999702</c:v>
                </c:pt>
                <c:pt idx="976">
                  <c:v>97.599999999999696</c:v>
                </c:pt>
                <c:pt idx="977">
                  <c:v>97.699999999999704</c:v>
                </c:pt>
                <c:pt idx="978">
                  <c:v>97.799999999999699</c:v>
                </c:pt>
                <c:pt idx="979">
                  <c:v>97.899999999999693</c:v>
                </c:pt>
                <c:pt idx="980">
                  <c:v>97.999999999999702</c:v>
                </c:pt>
                <c:pt idx="981">
                  <c:v>98.099999999999696</c:v>
                </c:pt>
                <c:pt idx="982">
                  <c:v>98.199999999999704</c:v>
                </c:pt>
                <c:pt idx="983">
                  <c:v>98.299999999999699</c:v>
                </c:pt>
                <c:pt idx="984">
                  <c:v>98.399999999999693</c:v>
                </c:pt>
                <c:pt idx="985">
                  <c:v>98.499999999999702</c:v>
                </c:pt>
                <c:pt idx="986">
                  <c:v>98.599999999999696</c:v>
                </c:pt>
                <c:pt idx="987">
                  <c:v>98.699999999999704</c:v>
                </c:pt>
                <c:pt idx="988">
                  <c:v>98.799999999999699</c:v>
                </c:pt>
                <c:pt idx="989">
                  <c:v>98.899999999999693</c:v>
                </c:pt>
                <c:pt idx="990">
                  <c:v>98.999999999999702</c:v>
                </c:pt>
                <c:pt idx="991">
                  <c:v>99.099999999999696</c:v>
                </c:pt>
                <c:pt idx="992">
                  <c:v>99.199999999999704</c:v>
                </c:pt>
                <c:pt idx="993">
                  <c:v>99.299999999999699</c:v>
                </c:pt>
                <c:pt idx="994">
                  <c:v>99.399999999999693</c:v>
                </c:pt>
                <c:pt idx="995">
                  <c:v>99.499999999999702</c:v>
                </c:pt>
                <c:pt idx="996">
                  <c:v>99.599999999999696</c:v>
                </c:pt>
                <c:pt idx="997">
                  <c:v>99.699999999999704</c:v>
                </c:pt>
                <c:pt idx="998">
                  <c:v>99.799999999999699</c:v>
                </c:pt>
                <c:pt idx="999">
                  <c:v>99.899999999999693</c:v>
                </c:pt>
                <c:pt idx="1000">
                  <c:v>99.999999999999702</c:v>
                </c:pt>
                <c:pt idx="1001">
                  <c:v>100.1</c:v>
                </c:pt>
                <c:pt idx="1002">
                  <c:v>100.2</c:v>
                </c:pt>
                <c:pt idx="1003">
                  <c:v>100.3</c:v>
                </c:pt>
                <c:pt idx="1004">
                  <c:v>100.4</c:v>
                </c:pt>
                <c:pt idx="1005">
                  <c:v>100.5</c:v>
                </c:pt>
                <c:pt idx="1006">
                  <c:v>100.6</c:v>
                </c:pt>
                <c:pt idx="1007">
                  <c:v>100.7</c:v>
                </c:pt>
                <c:pt idx="1008">
                  <c:v>100.8</c:v>
                </c:pt>
                <c:pt idx="1009">
                  <c:v>100.9</c:v>
                </c:pt>
                <c:pt idx="1010">
                  <c:v>101</c:v>
                </c:pt>
                <c:pt idx="1011">
                  <c:v>101.1</c:v>
                </c:pt>
                <c:pt idx="1012">
                  <c:v>101.2</c:v>
                </c:pt>
                <c:pt idx="1013">
                  <c:v>101.3</c:v>
                </c:pt>
                <c:pt idx="1014">
                  <c:v>101.4</c:v>
                </c:pt>
                <c:pt idx="1015">
                  <c:v>101.5</c:v>
                </c:pt>
                <c:pt idx="1016">
                  <c:v>101.6</c:v>
                </c:pt>
                <c:pt idx="1017">
                  <c:v>101.7</c:v>
                </c:pt>
                <c:pt idx="1018">
                  <c:v>101.8</c:v>
                </c:pt>
                <c:pt idx="1019">
                  <c:v>101.9</c:v>
                </c:pt>
                <c:pt idx="1020">
                  <c:v>102</c:v>
                </c:pt>
                <c:pt idx="1021">
                  <c:v>102.1</c:v>
                </c:pt>
                <c:pt idx="1022">
                  <c:v>102.2</c:v>
                </c:pt>
                <c:pt idx="1023">
                  <c:v>102.3</c:v>
                </c:pt>
                <c:pt idx="1024">
                  <c:v>102.4</c:v>
                </c:pt>
                <c:pt idx="1025">
                  <c:v>102.5</c:v>
                </c:pt>
                <c:pt idx="1026">
                  <c:v>102.6</c:v>
                </c:pt>
                <c:pt idx="1027">
                  <c:v>102.7</c:v>
                </c:pt>
                <c:pt idx="1028">
                  <c:v>102.8</c:v>
                </c:pt>
                <c:pt idx="1029">
                  <c:v>102.9</c:v>
                </c:pt>
                <c:pt idx="1030">
                  <c:v>103</c:v>
                </c:pt>
                <c:pt idx="1031">
                  <c:v>103.1</c:v>
                </c:pt>
                <c:pt idx="1032">
                  <c:v>103.2</c:v>
                </c:pt>
                <c:pt idx="1033">
                  <c:v>103.3</c:v>
                </c:pt>
                <c:pt idx="1034">
                  <c:v>103.4</c:v>
                </c:pt>
                <c:pt idx="1035">
                  <c:v>103.5</c:v>
                </c:pt>
                <c:pt idx="1036">
                  <c:v>103.6</c:v>
                </c:pt>
                <c:pt idx="1037">
                  <c:v>103.7</c:v>
                </c:pt>
                <c:pt idx="1038">
                  <c:v>103.8</c:v>
                </c:pt>
                <c:pt idx="1039">
                  <c:v>103.9</c:v>
                </c:pt>
                <c:pt idx="1040">
                  <c:v>104</c:v>
                </c:pt>
                <c:pt idx="1041">
                  <c:v>104.1</c:v>
                </c:pt>
                <c:pt idx="1042">
                  <c:v>104.2</c:v>
                </c:pt>
                <c:pt idx="1043">
                  <c:v>104.3</c:v>
                </c:pt>
                <c:pt idx="1044">
                  <c:v>104.4</c:v>
                </c:pt>
                <c:pt idx="1045">
                  <c:v>104.5</c:v>
                </c:pt>
                <c:pt idx="1046">
                  <c:v>104.6</c:v>
                </c:pt>
                <c:pt idx="1047">
                  <c:v>104.7</c:v>
                </c:pt>
                <c:pt idx="1048">
                  <c:v>104.8</c:v>
                </c:pt>
                <c:pt idx="1049">
                  <c:v>104.9</c:v>
                </c:pt>
                <c:pt idx="1050">
                  <c:v>105</c:v>
                </c:pt>
                <c:pt idx="1051">
                  <c:v>105.1</c:v>
                </c:pt>
                <c:pt idx="1052">
                  <c:v>105.2</c:v>
                </c:pt>
                <c:pt idx="1053">
                  <c:v>105.3</c:v>
                </c:pt>
                <c:pt idx="1054">
                  <c:v>105.4</c:v>
                </c:pt>
                <c:pt idx="1055">
                  <c:v>105.5</c:v>
                </c:pt>
                <c:pt idx="1056">
                  <c:v>105.6</c:v>
                </c:pt>
                <c:pt idx="1057">
                  <c:v>105.7</c:v>
                </c:pt>
                <c:pt idx="1058">
                  <c:v>105.8</c:v>
                </c:pt>
                <c:pt idx="1059">
                  <c:v>105.9</c:v>
                </c:pt>
                <c:pt idx="1060">
                  <c:v>106</c:v>
                </c:pt>
                <c:pt idx="1061">
                  <c:v>106.1</c:v>
                </c:pt>
                <c:pt idx="1062">
                  <c:v>106.2</c:v>
                </c:pt>
                <c:pt idx="1063">
                  <c:v>106.3</c:v>
                </c:pt>
                <c:pt idx="1064">
                  <c:v>106.4</c:v>
                </c:pt>
                <c:pt idx="1065">
                  <c:v>106.5</c:v>
                </c:pt>
                <c:pt idx="1066">
                  <c:v>106.6</c:v>
                </c:pt>
                <c:pt idx="1067">
                  <c:v>106.7</c:v>
                </c:pt>
                <c:pt idx="1068">
                  <c:v>106.8</c:v>
                </c:pt>
                <c:pt idx="1069">
                  <c:v>106.9</c:v>
                </c:pt>
                <c:pt idx="1070">
                  <c:v>107</c:v>
                </c:pt>
                <c:pt idx="1071">
                  <c:v>107.1</c:v>
                </c:pt>
                <c:pt idx="1072">
                  <c:v>107.2</c:v>
                </c:pt>
                <c:pt idx="1073">
                  <c:v>107.3</c:v>
                </c:pt>
                <c:pt idx="1074">
                  <c:v>107.4</c:v>
                </c:pt>
                <c:pt idx="1075">
                  <c:v>107.5</c:v>
                </c:pt>
                <c:pt idx="1076">
                  <c:v>107.6</c:v>
                </c:pt>
                <c:pt idx="1077">
                  <c:v>107.7</c:v>
                </c:pt>
                <c:pt idx="1078">
                  <c:v>107.8</c:v>
                </c:pt>
                <c:pt idx="1079">
                  <c:v>107.9</c:v>
                </c:pt>
                <c:pt idx="1080">
                  <c:v>108</c:v>
                </c:pt>
                <c:pt idx="1081">
                  <c:v>108.1</c:v>
                </c:pt>
                <c:pt idx="1082">
                  <c:v>108.2</c:v>
                </c:pt>
                <c:pt idx="1083">
                  <c:v>108.3</c:v>
                </c:pt>
                <c:pt idx="1084">
                  <c:v>108.4</c:v>
                </c:pt>
                <c:pt idx="1085">
                  <c:v>108.5</c:v>
                </c:pt>
                <c:pt idx="1086">
                  <c:v>108.6</c:v>
                </c:pt>
                <c:pt idx="1087">
                  <c:v>108.7</c:v>
                </c:pt>
                <c:pt idx="1088">
                  <c:v>108.8</c:v>
                </c:pt>
                <c:pt idx="1089">
                  <c:v>108.9</c:v>
                </c:pt>
                <c:pt idx="1090">
                  <c:v>109</c:v>
                </c:pt>
                <c:pt idx="1091">
                  <c:v>109.1</c:v>
                </c:pt>
                <c:pt idx="1092">
                  <c:v>109.2</c:v>
                </c:pt>
                <c:pt idx="1093">
                  <c:v>109.3</c:v>
                </c:pt>
                <c:pt idx="1094">
                  <c:v>109.4</c:v>
                </c:pt>
                <c:pt idx="1095">
                  <c:v>109.5</c:v>
                </c:pt>
                <c:pt idx="1096">
                  <c:v>109.6</c:v>
                </c:pt>
                <c:pt idx="1097">
                  <c:v>109.7</c:v>
                </c:pt>
                <c:pt idx="1098">
                  <c:v>109.8</c:v>
                </c:pt>
                <c:pt idx="1099">
                  <c:v>109.9</c:v>
                </c:pt>
                <c:pt idx="1100">
                  <c:v>110</c:v>
                </c:pt>
                <c:pt idx="1101">
                  <c:v>110.1</c:v>
                </c:pt>
                <c:pt idx="1102">
                  <c:v>110.2</c:v>
                </c:pt>
                <c:pt idx="1103">
                  <c:v>110.3</c:v>
                </c:pt>
                <c:pt idx="1104">
                  <c:v>110.4</c:v>
                </c:pt>
                <c:pt idx="1105">
                  <c:v>110.5</c:v>
                </c:pt>
                <c:pt idx="1106">
                  <c:v>110.6</c:v>
                </c:pt>
                <c:pt idx="1107">
                  <c:v>110.7</c:v>
                </c:pt>
                <c:pt idx="1108">
                  <c:v>110.8</c:v>
                </c:pt>
                <c:pt idx="1109">
                  <c:v>110.9</c:v>
                </c:pt>
                <c:pt idx="1110">
                  <c:v>111</c:v>
                </c:pt>
                <c:pt idx="1111">
                  <c:v>111.1</c:v>
                </c:pt>
                <c:pt idx="1112">
                  <c:v>111.2</c:v>
                </c:pt>
                <c:pt idx="1113">
                  <c:v>111.3</c:v>
                </c:pt>
                <c:pt idx="1114">
                  <c:v>111.4</c:v>
                </c:pt>
                <c:pt idx="1115">
                  <c:v>111.5</c:v>
                </c:pt>
                <c:pt idx="1116">
                  <c:v>111.6</c:v>
                </c:pt>
                <c:pt idx="1117">
                  <c:v>111.7</c:v>
                </c:pt>
                <c:pt idx="1118">
                  <c:v>111.8</c:v>
                </c:pt>
                <c:pt idx="1119">
                  <c:v>111.9</c:v>
                </c:pt>
                <c:pt idx="1120">
                  <c:v>112</c:v>
                </c:pt>
                <c:pt idx="1121">
                  <c:v>112.1</c:v>
                </c:pt>
                <c:pt idx="1122">
                  <c:v>112.2</c:v>
                </c:pt>
                <c:pt idx="1123">
                  <c:v>112.3</c:v>
                </c:pt>
                <c:pt idx="1124">
                  <c:v>112.4</c:v>
                </c:pt>
                <c:pt idx="1125">
                  <c:v>112.5</c:v>
                </c:pt>
                <c:pt idx="1126">
                  <c:v>112.6</c:v>
                </c:pt>
                <c:pt idx="1127">
                  <c:v>112.7</c:v>
                </c:pt>
                <c:pt idx="1128">
                  <c:v>112.8</c:v>
                </c:pt>
                <c:pt idx="1129">
                  <c:v>112.9</c:v>
                </c:pt>
                <c:pt idx="1130">
                  <c:v>113</c:v>
                </c:pt>
                <c:pt idx="1131">
                  <c:v>113.1</c:v>
                </c:pt>
                <c:pt idx="1132">
                  <c:v>113.2</c:v>
                </c:pt>
                <c:pt idx="1133">
                  <c:v>113.3</c:v>
                </c:pt>
                <c:pt idx="1134">
                  <c:v>113.4</c:v>
                </c:pt>
                <c:pt idx="1135">
                  <c:v>113.5</c:v>
                </c:pt>
                <c:pt idx="1136">
                  <c:v>113.6</c:v>
                </c:pt>
                <c:pt idx="1137">
                  <c:v>113.7</c:v>
                </c:pt>
                <c:pt idx="1138">
                  <c:v>113.8</c:v>
                </c:pt>
                <c:pt idx="1139">
                  <c:v>113.9</c:v>
                </c:pt>
                <c:pt idx="1140">
                  <c:v>114</c:v>
                </c:pt>
                <c:pt idx="1141">
                  <c:v>114.1</c:v>
                </c:pt>
                <c:pt idx="1142">
                  <c:v>114.2</c:v>
                </c:pt>
                <c:pt idx="1143">
                  <c:v>114.3</c:v>
                </c:pt>
                <c:pt idx="1144">
                  <c:v>114.4</c:v>
                </c:pt>
                <c:pt idx="1145">
                  <c:v>114.5</c:v>
                </c:pt>
                <c:pt idx="1146">
                  <c:v>114.6</c:v>
                </c:pt>
                <c:pt idx="1147">
                  <c:v>114.7</c:v>
                </c:pt>
                <c:pt idx="1148">
                  <c:v>114.8</c:v>
                </c:pt>
                <c:pt idx="1149">
                  <c:v>114.9</c:v>
                </c:pt>
                <c:pt idx="1150">
                  <c:v>115</c:v>
                </c:pt>
                <c:pt idx="1151">
                  <c:v>115.1</c:v>
                </c:pt>
                <c:pt idx="1152">
                  <c:v>115.2</c:v>
                </c:pt>
                <c:pt idx="1153">
                  <c:v>115.3</c:v>
                </c:pt>
                <c:pt idx="1154">
                  <c:v>115.4</c:v>
                </c:pt>
                <c:pt idx="1155">
                  <c:v>115.5</c:v>
                </c:pt>
                <c:pt idx="1156">
                  <c:v>115.6</c:v>
                </c:pt>
                <c:pt idx="1157">
                  <c:v>115.7</c:v>
                </c:pt>
                <c:pt idx="1158">
                  <c:v>115.8</c:v>
                </c:pt>
                <c:pt idx="1159">
                  <c:v>115.9</c:v>
                </c:pt>
                <c:pt idx="1160">
                  <c:v>116</c:v>
                </c:pt>
                <c:pt idx="1161">
                  <c:v>116.1</c:v>
                </c:pt>
                <c:pt idx="1162">
                  <c:v>116.2</c:v>
                </c:pt>
                <c:pt idx="1163">
                  <c:v>116.3</c:v>
                </c:pt>
                <c:pt idx="1164">
                  <c:v>116.4</c:v>
                </c:pt>
                <c:pt idx="1165">
                  <c:v>116.5</c:v>
                </c:pt>
                <c:pt idx="1166">
                  <c:v>116.6</c:v>
                </c:pt>
                <c:pt idx="1167">
                  <c:v>116.7</c:v>
                </c:pt>
                <c:pt idx="1168">
                  <c:v>116.8</c:v>
                </c:pt>
                <c:pt idx="1169">
                  <c:v>116.9</c:v>
                </c:pt>
                <c:pt idx="1170">
                  <c:v>117</c:v>
                </c:pt>
                <c:pt idx="1171">
                  <c:v>117.1</c:v>
                </c:pt>
                <c:pt idx="1172">
                  <c:v>117.2</c:v>
                </c:pt>
                <c:pt idx="1173">
                  <c:v>117.3</c:v>
                </c:pt>
                <c:pt idx="1174">
                  <c:v>117.4</c:v>
                </c:pt>
                <c:pt idx="1175">
                  <c:v>117.5</c:v>
                </c:pt>
                <c:pt idx="1176">
                  <c:v>117.6</c:v>
                </c:pt>
                <c:pt idx="1177">
                  <c:v>117.7</c:v>
                </c:pt>
                <c:pt idx="1178">
                  <c:v>117.8</c:v>
                </c:pt>
                <c:pt idx="1179">
                  <c:v>117.9</c:v>
                </c:pt>
                <c:pt idx="1180">
                  <c:v>118</c:v>
                </c:pt>
                <c:pt idx="1181">
                  <c:v>118.1</c:v>
                </c:pt>
                <c:pt idx="1182">
                  <c:v>118.2</c:v>
                </c:pt>
                <c:pt idx="1183">
                  <c:v>118.3</c:v>
                </c:pt>
                <c:pt idx="1184">
                  <c:v>118.4</c:v>
                </c:pt>
                <c:pt idx="1185">
                  <c:v>118.5</c:v>
                </c:pt>
                <c:pt idx="1186">
                  <c:v>118.6</c:v>
                </c:pt>
                <c:pt idx="1187">
                  <c:v>118.7</c:v>
                </c:pt>
                <c:pt idx="1188">
                  <c:v>118.8</c:v>
                </c:pt>
                <c:pt idx="1189">
                  <c:v>118.9</c:v>
                </c:pt>
                <c:pt idx="1190">
                  <c:v>119</c:v>
                </c:pt>
                <c:pt idx="1191">
                  <c:v>119.099999999999</c:v>
                </c:pt>
                <c:pt idx="1192">
                  <c:v>119.19999999999899</c:v>
                </c:pt>
                <c:pt idx="1193">
                  <c:v>119.299999999999</c:v>
                </c:pt>
                <c:pt idx="1194">
                  <c:v>119.399999999999</c:v>
                </c:pt>
                <c:pt idx="1195">
                  <c:v>119.49999999999901</c:v>
                </c:pt>
                <c:pt idx="1196">
                  <c:v>119.599999999999</c:v>
                </c:pt>
                <c:pt idx="1197">
                  <c:v>119.69999999999899</c:v>
                </c:pt>
                <c:pt idx="1198">
                  <c:v>119.799999999999</c:v>
                </c:pt>
                <c:pt idx="1199">
                  <c:v>119.899999999999</c:v>
                </c:pt>
                <c:pt idx="1200">
                  <c:v>119.99999999999901</c:v>
                </c:pt>
                <c:pt idx="1201">
                  <c:v>120.099999999999</c:v>
                </c:pt>
                <c:pt idx="1202">
                  <c:v>120.19999999999899</c:v>
                </c:pt>
                <c:pt idx="1203">
                  <c:v>120.299999999999</c:v>
                </c:pt>
                <c:pt idx="1204">
                  <c:v>120.399999999999</c:v>
                </c:pt>
                <c:pt idx="1205">
                  <c:v>120.49999999999901</c:v>
                </c:pt>
                <c:pt idx="1206">
                  <c:v>120.599999999999</c:v>
                </c:pt>
                <c:pt idx="1207">
                  <c:v>120.69999999999899</c:v>
                </c:pt>
                <c:pt idx="1208">
                  <c:v>120.799999999999</c:v>
                </c:pt>
                <c:pt idx="1209">
                  <c:v>120.899999999999</c:v>
                </c:pt>
                <c:pt idx="1210">
                  <c:v>120.99999999999901</c:v>
                </c:pt>
                <c:pt idx="1211">
                  <c:v>121.099999999999</c:v>
                </c:pt>
                <c:pt idx="1212">
                  <c:v>121.19999999999899</c:v>
                </c:pt>
                <c:pt idx="1213">
                  <c:v>121.299999999999</c:v>
                </c:pt>
                <c:pt idx="1214">
                  <c:v>121.399999999999</c:v>
                </c:pt>
                <c:pt idx="1215">
                  <c:v>121.49999999999901</c:v>
                </c:pt>
                <c:pt idx="1216">
                  <c:v>121.599999999999</c:v>
                </c:pt>
                <c:pt idx="1217">
                  <c:v>121.69999999999899</c:v>
                </c:pt>
                <c:pt idx="1218">
                  <c:v>121.799999999999</c:v>
                </c:pt>
                <c:pt idx="1219">
                  <c:v>121.899999999999</c:v>
                </c:pt>
                <c:pt idx="1220">
                  <c:v>121.99999999999901</c:v>
                </c:pt>
                <c:pt idx="1221">
                  <c:v>122.099999999999</c:v>
                </c:pt>
                <c:pt idx="1222">
                  <c:v>122.19999999999899</c:v>
                </c:pt>
                <c:pt idx="1223">
                  <c:v>122.299999999999</c:v>
                </c:pt>
                <c:pt idx="1224">
                  <c:v>122.399999999999</c:v>
                </c:pt>
                <c:pt idx="1225">
                  <c:v>122.49999999999901</c:v>
                </c:pt>
                <c:pt idx="1226">
                  <c:v>122.599999999999</c:v>
                </c:pt>
                <c:pt idx="1227">
                  <c:v>122.69999999999899</c:v>
                </c:pt>
                <c:pt idx="1228">
                  <c:v>122.799999999999</c:v>
                </c:pt>
                <c:pt idx="1229">
                  <c:v>122.899999999999</c:v>
                </c:pt>
                <c:pt idx="1230">
                  <c:v>122.99999999999901</c:v>
                </c:pt>
                <c:pt idx="1231">
                  <c:v>123.099999999999</c:v>
                </c:pt>
                <c:pt idx="1232">
                  <c:v>123.19999999999899</c:v>
                </c:pt>
                <c:pt idx="1233">
                  <c:v>123.299999999999</c:v>
                </c:pt>
                <c:pt idx="1234">
                  <c:v>123.399999999999</c:v>
                </c:pt>
                <c:pt idx="1235">
                  <c:v>123.49999999999901</c:v>
                </c:pt>
                <c:pt idx="1236">
                  <c:v>123.599999999999</c:v>
                </c:pt>
                <c:pt idx="1237">
                  <c:v>123.69999999999899</c:v>
                </c:pt>
                <c:pt idx="1238">
                  <c:v>123.799999999999</c:v>
                </c:pt>
                <c:pt idx="1239">
                  <c:v>123.899999999999</c:v>
                </c:pt>
                <c:pt idx="1240">
                  <c:v>123.99999999999901</c:v>
                </c:pt>
                <c:pt idx="1241">
                  <c:v>124.099999999999</c:v>
                </c:pt>
                <c:pt idx="1242">
                  <c:v>124.19999999999899</c:v>
                </c:pt>
                <c:pt idx="1243">
                  <c:v>124.299999999999</c:v>
                </c:pt>
                <c:pt idx="1244">
                  <c:v>124.399999999999</c:v>
                </c:pt>
                <c:pt idx="1245">
                  <c:v>124.49999999999901</c:v>
                </c:pt>
                <c:pt idx="1246">
                  <c:v>124.599999999999</c:v>
                </c:pt>
                <c:pt idx="1247">
                  <c:v>124.69999999999899</c:v>
                </c:pt>
                <c:pt idx="1248">
                  <c:v>124.799999999999</c:v>
                </c:pt>
                <c:pt idx="1249">
                  <c:v>124.899999999999</c:v>
                </c:pt>
                <c:pt idx="1250">
                  <c:v>124.99999999999901</c:v>
                </c:pt>
                <c:pt idx="1251">
                  <c:v>125.099999999999</c:v>
                </c:pt>
                <c:pt idx="1252">
                  <c:v>125.19999999999899</c:v>
                </c:pt>
                <c:pt idx="1253">
                  <c:v>125.299999999999</c:v>
                </c:pt>
                <c:pt idx="1254">
                  <c:v>125.399999999999</c:v>
                </c:pt>
                <c:pt idx="1255">
                  <c:v>125.49999999999901</c:v>
                </c:pt>
                <c:pt idx="1256">
                  <c:v>125.599999999999</c:v>
                </c:pt>
                <c:pt idx="1257">
                  <c:v>125.69999999999899</c:v>
                </c:pt>
                <c:pt idx="1258">
                  <c:v>125.799999999999</c:v>
                </c:pt>
                <c:pt idx="1259">
                  <c:v>125.899999999999</c:v>
                </c:pt>
                <c:pt idx="1260">
                  <c:v>125.99999999999901</c:v>
                </c:pt>
                <c:pt idx="1261">
                  <c:v>126.099999999999</c:v>
                </c:pt>
                <c:pt idx="1262">
                  <c:v>126.19999999999899</c:v>
                </c:pt>
                <c:pt idx="1263">
                  <c:v>126.299999999999</c:v>
                </c:pt>
                <c:pt idx="1264">
                  <c:v>126.399999999999</c:v>
                </c:pt>
                <c:pt idx="1265">
                  <c:v>126.49999999999901</c:v>
                </c:pt>
                <c:pt idx="1266">
                  <c:v>126.599999999999</c:v>
                </c:pt>
                <c:pt idx="1267">
                  <c:v>126.69999999999899</c:v>
                </c:pt>
                <c:pt idx="1268">
                  <c:v>126.799999999999</c:v>
                </c:pt>
                <c:pt idx="1269">
                  <c:v>126.899999999999</c:v>
                </c:pt>
                <c:pt idx="1270">
                  <c:v>126.99999999999901</c:v>
                </c:pt>
                <c:pt idx="1271">
                  <c:v>127.099999999999</c:v>
                </c:pt>
                <c:pt idx="1272">
                  <c:v>127.19999999999899</c:v>
                </c:pt>
                <c:pt idx="1273">
                  <c:v>127.299999999999</c:v>
                </c:pt>
                <c:pt idx="1274">
                  <c:v>127.399999999999</c:v>
                </c:pt>
                <c:pt idx="1275">
                  <c:v>127.49999999999901</c:v>
                </c:pt>
                <c:pt idx="1276">
                  <c:v>127.599999999999</c:v>
                </c:pt>
                <c:pt idx="1277">
                  <c:v>127.69999999999899</c:v>
                </c:pt>
                <c:pt idx="1278">
                  <c:v>127.799999999999</c:v>
                </c:pt>
                <c:pt idx="1279">
                  <c:v>127.899999999999</c:v>
                </c:pt>
                <c:pt idx="1280">
                  <c:v>127.99999999999901</c:v>
                </c:pt>
                <c:pt idx="1281">
                  <c:v>128.099999999999</c:v>
                </c:pt>
                <c:pt idx="1282">
                  <c:v>128.19999999999899</c:v>
                </c:pt>
                <c:pt idx="1283">
                  <c:v>128.29999999999899</c:v>
                </c:pt>
                <c:pt idx="1284">
                  <c:v>128.39999999999901</c:v>
                </c:pt>
                <c:pt idx="1285">
                  <c:v>128.49999999999901</c:v>
                </c:pt>
                <c:pt idx="1286">
                  <c:v>128.599999999999</c:v>
                </c:pt>
                <c:pt idx="1287">
                  <c:v>128.69999999999899</c:v>
                </c:pt>
                <c:pt idx="1288">
                  <c:v>128.79999999999899</c:v>
                </c:pt>
                <c:pt idx="1289">
                  <c:v>128.89999999999901</c:v>
                </c:pt>
                <c:pt idx="1290">
                  <c:v>128.99999999999901</c:v>
                </c:pt>
                <c:pt idx="1291">
                  <c:v>129.099999999999</c:v>
                </c:pt>
                <c:pt idx="1292">
                  <c:v>129.19999999999899</c:v>
                </c:pt>
                <c:pt idx="1293">
                  <c:v>129.29999999999899</c:v>
                </c:pt>
                <c:pt idx="1294">
                  <c:v>129.39999999999901</c:v>
                </c:pt>
                <c:pt idx="1295">
                  <c:v>129.49999999999901</c:v>
                </c:pt>
                <c:pt idx="1296">
                  <c:v>129.599999999999</c:v>
                </c:pt>
                <c:pt idx="1297">
                  <c:v>129.69999999999899</c:v>
                </c:pt>
                <c:pt idx="1298">
                  <c:v>129.79999999999899</c:v>
                </c:pt>
                <c:pt idx="1299">
                  <c:v>129.89999999999901</c:v>
                </c:pt>
                <c:pt idx="1300">
                  <c:v>129.99999999999901</c:v>
                </c:pt>
                <c:pt idx="1301">
                  <c:v>130.099999999999</c:v>
                </c:pt>
                <c:pt idx="1302">
                  <c:v>130.19999999999899</c:v>
                </c:pt>
                <c:pt idx="1303">
                  <c:v>130.29999999999899</c:v>
                </c:pt>
                <c:pt idx="1304">
                  <c:v>130.39999999999901</c:v>
                </c:pt>
                <c:pt idx="1305">
                  <c:v>130.49999999999901</c:v>
                </c:pt>
                <c:pt idx="1306">
                  <c:v>130.599999999999</c:v>
                </c:pt>
                <c:pt idx="1307">
                  <c:v>130.69999999999899</c:v>
                </c:pt>
                <c:pt idx="1308">
                  <c:v>130.79999999999899</c:v>
                </c:pt>
                <c:pt idx="1309">
                  <c:v>130.89999999999901</c:v>
                </c:pt>
                <c:pt idx="1310">
                  <c:v>130.99999999999901</c:v>
                </c:pt>
                <c:pt idx="1311">
                  <c:v>131.099999999999</c:v>
                </c:pt>
                <c:pt idx="1312">
                  <c:v>131.19999999999899</c:v>
                </c:pt>
                <c:pt idx="1313">
                  <c:v>131.29999999999899</c:v>
                </c:pt>
                <c:pt idx="1314">
                  <c:v>131.39999999999901</c:v>
                </c:pt>
                <c:pt idx="1315">
                  <c:v>131.49999999999901</c:v>
                </c:pt>
                <c:pt idx="1316">
                  <c:v>131.599999999999</c:v>
                </c:pt>
                <c:pt idx="1317">
                  <c:v>131.69999999999899</c:v>
                </c:pt>
                <c:pt idx="1318">
                  <c:v>131.79999999999899</c:v>
                </c:pt>
                <c:pt idx="1319">
                  <c:v>131.89999999999901</c:v>
                </c:pt>
                <c:pt idx="1320">
                  <c:v>131.99999999999901</c:v>
                </c:pt>
                <c:pt idx="1321">
                  <c:v>132.099999999999</c:v>
                </c:pt>
                <c:pt idx="1322">
                  <c:v>132.19999999999899</c:v>
                </c:pt>
                <c:pt idx="1323">
                  <c:v>132.29999999999899</c:v>
                </c:pt>
                <c:pt idx="1324">
                  <c:v>132.39999999999901</c:v>
                </c:pt>
                <c:pt idx="1325">
                  <c:v>132.49999999999901</c:v>
                </c:pt>
                <c:pt idx="1326">
                  <c:v>132.599999999999</c:v>
                </c:pt>
                <c:pt idx="1327">
                  <c:v>132.69999999999899</c:v>
                </c:pt>
                <c:pt idx="1328">
                  <c:v>132.79999999999899</c:v>
                </c:pt>
                <c:pt idx="1329">
                  <c:v>132.89999999999901</c:v>
                </c:pt>
                <c:pt idx="1330">
                  <c:v>132.99999999999901</c:v>
                </c:pt>
                <c:pt idx="1331">
                  <c:v>133.099999999999</c:v>
                </c:pt>
                <c:pt idx="1332">
                  <c:v>133.19999999999899</c:v>
                </c:pt>
                <c:pt idx="1333">
                  <c:v>133.29999999999899</c:v>
                </c:pt>
                <c:pt idx="1334">
                  <c:v>133.39999999999901</c:v>
                </c:pt>
                <c:pt idx="1335">
                  <c:v>133.49999999999901</c:v>
                </c:pt>
                <c:pt idx="1336">
                  <c:v>133.599999999999</c:v>
                </c:pt>
                <c:pt idx="1337">
                  <c:v>133.69999999999899</c:v>
                </c:pt>
                <c:pt idx="1338">
                  <c:v>133.79999999999899</c:v>
                </c:pt>
                <c:pt idx="1339">
                  <c:v>133.89999999999901</c:v>
                </c:pt>
                <c:pt idx="1340">
                  <c:v>133.99999999999901</c:v>
                </c:pt>
                <c:pt idx="1341">
                  <c:v>134.099999999999</c:v>
                </c:pt>
                <c:pt idx="1342">
                  <c:v>134.19999999999899</c:v>
                </c:pt>
                <c:pt idx="1343">
                  <c:v>134.29999999999899</c:v>
                </c:pt>
                <c:pt idx="1344">
                  <c:v>134.39999999999901</c:v>
                </c:pt>
                <c:pt idx="1345">
                  <c:v>134.49999999999901</c:v>
                </c:pt>
                <c:pt idx="1346">
                  <c:v>134.599999999999</c:v>
                </c:pt>
                <c:pt idx="1347">
                  <c:v>134.69999999999899</c:v>
                </c:pt>
                <c:pt idx="1348">
                  <c:v>134.79999999999899</c:v>
                </c:pt>
                <c:pt idx="1349">
                  <c:v>134.89999999999901</c:v>
                </c:pt>
                <c:pt idx="1350">
                  <c:v>134.99999999999901</c:v>
                </c:pt>
                <c:pt idx="1351">
                  <c:v>135.099999999999</c:v>
                </c:pt>
                <c:pt idx="1352">
                  <c:v>135.19999999999899</c:v>
                </c:pt>
                <c:pt idx="1353">
                  <c:v>135.29999999999899</c:v>
                </c:pt>
                <c:pt idx="1354">
                  <c:v>135.39999999999901</c:v>
                </c:pt>
                <c:pt idx="1355">
                  <c:v>135.49999999999901</c:v>
                </c:pt>
                <c:pt idx="1356">
                  <c:v>135.599999999999</c:v>
                </c:pt>
                <c:pt idx="1357">
                  <c:v>135.69999999999899</c:v>
                </c:pt>
                <c:pt idx="1358">
                  <c:v>135.79999999999899</c:v>
                </c:pt>
                <c:pt idx="1359">
                  <c:v>135.89999999999799</c:v>
                </c:pt>
                <c:pt idx="1360">
                  <c:v>135.99999999999801</c:v>
                </c:pt>
                <c:pt idx="1361">
                  <c:v>136.099999999998</c:v>
                </c:pt>
                <c:pt idx="1362">
                  <c:v>136.19999999999899</c:v>
                </c:pt>
                <c:pt idx="1363">
                  <c:v>136.29999999999899</c:v>
                </c:pt>
                <c:pt idx="1364">
                  <c:v>136.39999999999799</c:v>
                </c:pt>
                <c:pt idx="1365">
                  <c:v>136.49999999999801</c:v>
                </c:pt>
                <c:pt idx="1366">
                  <c:v>136.599999999998</c:v>
                </c:pt>
                <c:pt idx="1367">
                  <c:v>136.69999999999899</c:v>
                </c:pt>
                <c:pt idx="1368">
                  <c:v>136.79999999999899</c:v>
                </c:pt>
                <c:pt idx="1369">
                  <c:v>136.89999999999799</c:v>
                </c:pt>
                <c:pt idx="1370">
                  <c:v>136.99999999999801</c:v>
                </c:pt>
                <c:pt idx="1371">
                  <c:v>137.099999999998</c:v>
                </c:pt>
                <c:pt idx="1372">
                  <c:v>137.19999999999899</c:v>
                </c:pt>
                <c:pt idx="1373">
                  <c:v>137.29999999999899</c:v>
                </c:pt>
                <c:pt idx="1374">
                  <c:v>137.39999999999799</c:v>
                </c:pt>
                <c:pt idx="1375">
                  <c:v>137.49999999999801</c:v>
                </c:pt>
                <c:pt idx="1376">
                  <c:v>137.599999999998</c:v>
                </c:pt>
                <c:pt idx="1377">
                  <c:v>137.699999999998</c:v>
                </c:pt>
                <c:pt idx="1378">
                  <c:v>137.79999999999799</c:v>
                </c:pt>
                <c:pt idx="1379">
                  <c:v>137.89999999999799</c:v>
                </c:pt>
                <c:pt idx="1380">
                  <c:v>137.99999999999801</c:v>
                </c:pt>
                <c:pt idx="1381">
                  <c:v>138.099999999998</c:v>
                </c:pt>
                <c:pt idx="1382">
                  <c:v>138.199999999998</c:v>
                </c:pt>
                <c:pt idx="1383">
                  <c:v>138.29999999999799</c:v>
                </c:pt>
                <c:pt idx="1384">
                  <c:v>138.39999999999799</c:v>
                </c:pt>
                <c:pt idx="1385">
                  <c:v>138.49999999999801</c:v>
                </c:pt>
                <c:pt idx="1386">
                  <c:v>138.599999999998</c:v>
                </c:pt>
                <c:pt idx="1387">
                  <c:v>138.699999999998</c:v>
                </c:pt>
                <c:pt idx="1388">
                  <c:v>138.79999999999799</c:v>
                </c:pt>
                <c:pt idx="1389">
                  <c:v>138.89999999999799</c:v>
                </c:pt>
                <c:pt idx="1390">
                  <c:v>138.99999999999801</c:v>
                </c:pt>
                <c:pt idx="1391">
                  <c:v>139.099999999998</c:v>
                </c:pt>
                <c:pt idx="1392">
                  <c:v>139.199999999998</c:v>
                </c:pt>
                <c:pt idx="1393">
                  <c:v>139.29999999999799</c:v>
                </c:pt>
                <c:pt idx="1394">
                  <c:v>139.39999999999799</c:v>
                </c:pt>
                <c:pt idx="1395">
                  <c:v>139.49999999999801</c:v>
                </c:pt>
                <c:pt idx="1396">
                  <c:v>139.599999999998</c:v>
                </c:pt>
                <c:pt idx="1397">
                  <c:v>139.699999999998</c:v>
                </c:pt>
                <c:pt idx="1398">
                  <c:v>139.79999999999799</c:v>
                </c:pt>
                <c:pt idx="1399">
                  <c:v>139.89999999999799</c:v>
                </c:pt>
                <c:pt idx="1400">
                  <c:v>139.99999999999801</c:v>
                </c:pt>
                <c:pt idx="1401">
                  <c:v>140.099999999998</c:v>
                </c:pt>
                <c:pt idx="1402">
                  <c:v>140.199999999998</c:v>
                </c:pt>
                <c:pt idx="1403">
                  <c:v>140.29999999999799</c:v>
                </c:pt>
                <c:pt idx="1404">
                  <c:v>140.39999999999799</c:v>
                </c:pt>
                <c:pt idx="1405">
                  <c:v>140.49999999999801</c:v>
                </c:pt>
                <c:pt idx="1406">
                  <c:v>140.599999999998</c:v>
                </c:pt>
                <c:pt idx="1407">
                  <c:v>140.699999999998</c:v>
                </c:pt>
                <c:pt idx="1408">
                  <c:v>140.79999999999799</c:v>
                </c:pt>
                <c:pt idx="1409">
                  <c:v>140.89999999999799</c:v>
                </c:pt>
                <c:pt idx="1410">
                  <c:v>140.99999999999801</c:v>
                </c:pt>
                <c:pt idx="1411">
                  <c:v>141.099999999998</c:v>
                </c:pt>
                <c:pt idx="1412">
                  <c:v>141.199999999998</c:v>
                </c:pt>
                <c:pt idx="1413">
                  <c:v>141.29999999999799</c:v>
                </c:pt>
                <c:pt idx="1414">
                  <c:v>141.39999999999799</c:v>
                </c:pt>
                <c:pt idx="1415">
                  <c:v>141.49999999999801</c:v>
                </c:pt>
                <c:pt idx="1416">
                  <c:v>141.599999999998</c:v>
                </c:pt>
                <c:pt idx="1417">
                  <c:v>141.699999999998</c:v>
                </c:pt>
                <c:pt idx="1418">
                  <c:v>141.79999999999799</c:v>
                </c:pt>
                <c:pt idx="1419">
                  <c:v>141.89999999999799</c:v>
                </c:pt>
                <c:pt idx="1420">
                  <c:v>141.99999999999801</c:v>
                </c:pt>
                <c:pt idx="1421">
                  <c:v>142.099999999998</c:v>
                </c:pt>
                <c:pt idx="1422">
                  <c:v>142.199999999998</c:v>
                </c:pt>
                <c:pt idx="1423">
                  <c:v>142.29999999999799</c:v>
                </c:pt>
                <c:pt idx="1424">
                  <c:v>142.39999999999799</c:v>
                </c:pt>
                <c:pt idx="1425">
                  <c:v>142.49999999999801</c:v>
                </c:pt>
                <c:pt idx="1426">
                  <c:v>142.599999999998</c:v>
                </c:pt>
                <c:pt idx="1427">
                  <c:v>142.699999999998</c:v>
                </c:pt>
                <c:pt idx="1428">
                  <c:v>142.79999999999799</c:v>
                </c:pt>
                <c:pt idx="1429">
                  <c:v>142.89999999999799</c:v>
                </c:pt>
                <c:pt idx="1430">
                  <c:v>142.99999999999801</c:v>
                </c:pt>
                <c:pt idx="1431">
                  <c:v>143.099999999998</c:v>
                </c:pt>
                <c:pt idx="1432">
                  <c:v>143.199999999998</c:v>
                </c:pt>
                <c:pt idx="1433">
                  <c:v>143.29999999999799</c:v>
                </c:pt>
                <c:pt idx="1434">
                  <c:v>143.39999999999799</c:v>
                </c:pt>
                <c:pt idx="1435">
                  <c:v>143.49999999999801</c:v>
                </c:pt>
                <c:pt idx="1436">
                  <c:v>143.599999999998</c:v>
                </c:pt>
                <c:pt idx="1437">
                  <c:v>143.699999999998</c:v>
                </c:pt>
                <c:pt idx="1438">
                  <c:v>143.79999999999799</c:v>
                </c:pt>
                <c:pt idx="1439">
                  <c:v>143.89999999999799</c:v>
                </c:pt>
                <c:pt idx="1440">
                  <c:v>143.99999999999801</c:v>
                </c:pt>
                <c:pt idx="1441">
                  <c:v>144.099999999998</c:v>
                </c:pt>
                <c:pt idx="1442">
                  <c:v>144.199999999998</c:v>
                </c:pt>
                <c:pt idx="1443">
                  <c:v>144.29999999999799</c:v>
                </c:pt>
                <c:pt idx="1444">
                  <c:v>144.39999999999799</c:v>
                </c:pt>
                <c:pt idx="1445">
                  <c:v>144.49999999999801</c:v>
                </c:pt>
                <c:pt idx="1446">
                  <c:v>144.599999999998</c:v>
                </c:pt>
                <c:pt idx="1447">
                  <c:v>144.699999999998</c:v>
                </c:pt>
                <c:pt idx="1448">
                  <c:v>144.79999999999799</c:v>
                </c:pt>
                <c:pt idx="1449">
                  <c:v>144.89999999999799</c:v>
                </c:pt>
                <c:pt idx="1450">
                  <c:v>144.99999999999801</c:v>
                </c:pt>
                <c:pt idx="1451">
                  <c:v>145.099999999998</c:v>
                </c:pt>
                <c:pt idx="1452">
                  <c:v>145.199999999998</c:v>
                </c:pt>
                <c:pt idx="1453">
                  <c:v>145.29999999999799</c:v>
                </c:pt>
                <c:pt idx="1454">
                  <c:v>145.39999999999799</c:v>
                </c:pt>
                <c:pt idx="1455">
                  <c:v>145.49999999999801</c:v>
                </c:pt>
                <c:pt idx="1456">
                  <c:v>145.599999999998</c:v>
                </c:pt>
                <c:pt idx="1457">
                  <c:v>145.699999999998</c:v>
                </c:pt>
                <c:pt idx="1458">
                  <c:v>145.79999999999799</c:v>
                </c:pt>
                <c:pt idx="1459">
                  <c:v>145.89999999999799</c:v>
                </c:pt>
                <c:pt idx="1460">
                  <c:v>145.99999999999801</c:v>
                </c:pt>
                <c:pt idx="1461">
                  <c:v>146.099999999998</c:v>
                </c:pt>
                <c:pt idx="1462">
                  <c:v>146.199999999998</c:v>
                </c:pt>
                <c:pt idx="1463">
                  <c:v>146.29999999999799</c:v>
                </c:pt>
                <c:pt idx="1464">
                  <c:v>146.39999999999799</c:v>
                </c:pt>
                <c:pt idx="1465">
                  <c:v>146.49999999999801</c:v>
                </c:pt>
                <c:pt idx="1466">
                  <c:v>146.599999999998</c:v>
                </c:pt>
                <c:pt idx="1467">
                  <c:v>146.699999999998</c:v>
                </c:pt>
                <c:pt idx="1468">
                  <c:v>146.79999999999799</c:v>
                </c:pt>
                <c:pt idx="1469">
                  <c:v>146.89999999999799</c:v>
                </c:pt>
                <c:pt idx="1470">
                  <c:v>146.99999999999801</c:v>
                </c:pt>
                <c:pt idx="1471">
                  <c:v>147.099999999998</c:v>
                </c:pt>
                <c:pt idx="1472">
                  <c:v>147.199999999998</c:v>
                </c:pt>
                <c:pt idx="1473">
                  <c:v>147.29999999999799</c:v>
                </c:pt>
                <c:pt idx="1474">
                  <c:v>147.39999999999799</c:v>
                </c:pt>
                <c:pt idx="1475">
                  <c:v>147.49999999999801</c:v>
                </c:pt>
                <c:pt idx="1476">
                  <c:v>147.599999999998</c:v>
                </c:pt>
                <c:pt idx="1477">
                  <c:v>147.699999999998</c:v>
                </c:pt>
                <c:pt idx="1478">
                  <c:v>147.79999999999799</c:v>
                </c:pt>
                <c:pt idx="1479">
                  <c:v>147.89999999999799</c:v>
                </c:pt>
                <c:pt idx="1480">
                  <c:v>147.99999999999801</c:v>
                </c:pt>
                <c:pt idx="1481">
                  <c:v>148.099999999998</c:v>
                </c:pt>
                <c:pt idx="1482">
                  <c:v>148.199999999998</c:v>
                </c:pt>
                <c:pt idx="1483">
                  <c:v>148.29999999999799</c:v>
                </c:pt>
                <c:pt idx="1484">
                  <c:v>148.39999999999799</c:v>
                </c:pt>
                <c:pt idx="1485">
                  <c:v>148.49999999999801</c:v>
                </c:pt>
                <c:pt idx="1486">
                  <c:v>148.599999999998</c:v>
                </c:pt>
                <c:pt idx="1487">
                  <c:v>148.699999999998</c:v>
                </c:pt>
                <c:pt idx="1488">
                  <c:v>148.79999999999799</c:v>
                </c:pt>
                <c:pt idx="1489">
                  <c:v>148.89999999999799</c:v>
                </c:pt>
                <c:pt idx="1490">
                  <c:v>148.99999999999801</c:v>
                </c:pt>
                <c:pt idx="1491">
                  <c:v>149.099999999998</c:v>
                </c:pt>
                <c:pt idx="1492">
                  <c:v>149.199999999998</c:v>
                </c:pt>
                <c:pt idx="1493">
                  <c:v>149.29999999999799</c:v>
                </c:pt>
                <c:pt idx="1494">
                  <c:v>149.39999999999799</c:v>
                </c:pt>
                <c:pt idx="1495">
                  <c:v>149.49999999999801</c:v>
                </c:pt>
                <c:pt idx="1496">
                  <c:v>149.599999999998</c:v>
                </c:pt>
                <c:pt idx="1497">
                  <c:v>149.699999999998</c:v>
                </c:pt>
                <c:pt idx="1498">
                  <c:v>149.79999999999799</c:v>
                </c:pt>
                <c:pt idx="1499">
                  <c:v>149.89999999999799</c:v>
                </c:pt>
                <c:pt idx="1500">
                  <c:v>149.99999999999801</c:v>
                </c:pt>
                <c:pt idx="1501">
                  <c:v>150.099999999998</c:v>
                </c:pt>
                <c:pt idx="1502">
                  <c:v>150.199999999998</c:v>
                </c:pt>
                <c:pt idx="1503">
                  <c:v>150.29999999999799</c:v>
                </c:pt>
                <c:pt idx="1504">
                  <c:v>150.39999999999799</c:v>
                </c:pt>
                <c:pt idx="1505">
                  <c:v>150.49999999999801</c:v>
                </c:pt>
                <c:pt idx="1506">
                  <c:v>150.599999999998</c:v>
                </c:pt>
                <c:pt idx="1507">
                  <c:v>150.699999999998</c:v>
                </c:pt>
                <c:pt idx="1508">
                  <c:v>150.79999999999799</c:v>
                </c:pt>
                <c:pt idx="1509">
                  <c:v>150.89999999999799</c:v>
                </c:pt>
                <c:pt idx="1510">
                  <c:v>150.99999999999801</c:v>
                </c:pt>
                <c:pt idx="1511">
                  <c:v>151.099999999998</c:v>
                </c:pt>
                <c:pt idx="1512">
                  <c:v>151.199999999998</c:v>
                </c:pt>
                <c:pt idx="1513">
                  <c:v>151.29999999999799</c:v>
                </c:pt>
                <c:pt idx="1514">
                  <c:v>151.39999999999799</c:v>
                </c:pt>
                <c:pt idx="1515">
                  <c:v>151.49999999999801</c:v>
                </c:pt>
                <c:pt idx="1516">
                  <c:v>151.599999999998</c:v>
                </c:pt>
                <c:pt idx="1517">
                  <c:v>151.699999999998</c:v>
                </c:pt>
                <c:pt idx="1518">
                  <c:v>151.79999999999799</c:v>
                </c:pt>
                <c:pt idx="1519">
                  <c:v>151.89999999999799</c:v>
                </c:pt>
                <c:pt idx="1520">
                  <c:v>151.99999999999801</c:v>
                </c:pt>
                <c:pt idx="1521">
                  <c:v>152.099999999998</c:v>
                </c:pt>
                <c:pt idx="1522">
                  <c:v>152.199999999998</c:v>
                </c:pt>
                <c:pt idx="1523">
                  <c:v>152.29999999999799</c:v>
                </c:pt>
                <c:pt idx="1524">
                  <c:v>152.39999999999799</c:v>
                </c:pt>
                <c:pt idx="1525">
                  <c:v>152.49999999999801</c:v>
                </c:pt>
                <c:pt idx="1526">
                  <c:v>152.599999999998</c:v>
                </c:pt>
                <c:pt idx="1527">
                  <c:v>152.699999999998</c:v>
                </c:pt>
                <c:pt idx="1528">
                  <c:v>152.79999999999799</c:v>
                </c:pt>
                <c:pt idx="1529">
                  <c:v>152.89999999999799</c:v>
                </c:pt>
                <c:pt idx="1530">
                  <c:v>152.99999999999801</c:v>
                </c:pt>
                <c:pt idx="1531">
                  <c:v>153.099999999998</c:v>
                </c:pt>
                <c:pt idx="1532">
                  <c:v>153.199999999998</c:v>
                </c:pt>
                <c:pt idx="1533">
                  <c:v>153.29999999999799</c:v>
                </c:pt>
                <c:pt idx="1534">
                  <c:v>153.39999999999799</c:v>
                </c:pt>
                <c:pt idx="1535">
                  <c:v>153.49999999999699</c:v>
                </c:pt>
                <c:pt idx="1536">
                  <c:v>153.59999999999701</c:v>
                </c:pt>
                <c:pt idx="1537">
                  <c:v>153.699999999997</c:v>
                </c:pt>
                <c:pt idx="1538">
                  <c:v>153.79999999999799</c:v>
                </c:pt>
                <c:pt idx="1539">
                  <c:v>153.89999999999799</c:v>
                </c:pt>
                <c:pt idx="1540">
                  <c:v>153.99999999999699</c:v>
                </c:pt>
                <c:pt idx="1541">
                  <c:v>154.09999999999701</c:v>
                </c:pt>
                <c:pt idx="1542">
                  <c:v>154.199999999997</c:v>
                </c:pt>
                <c:pt idx="1543">
                  <c:v>154.29999999999799</c:v>
                </c:pt>
                <c:pt idx="1544">
                  <c:v>154.39999999999799</c:v>
                </c:pt>
                <c:pt idx="1545">
                  <c:v>154.49999999999699</c:v>
                </c:pt>
                <c:pt idx="1546">
                  <c:v>154.59999999999701</c:v>
                </c:pt>
                <c:pt idx="1547">
                  <c:v>154.699999999997</c:v>
                </c:pt>
                <c:pt idx="1548">
                  <c:v>154.79999999999799</c:v>
                </c:pt>
                <c:pt idx="1549">
                  <c:v>154.89999999999799</c:v>
                </c:pt>
                <c:pt idx="1550">
                  <c:v>154.99999999999699</c:v>
                </c:pt>
                <c:pt idx="1551">
                  <c:v>155.09999999999701</c:v>
                </c:pt>
                <c:pt idx="1552">
                  <c:v>155.199999999997</c:v>
                </c:pt>
                <c:pt idx="1553">
                  <c:v>155.299999999997</c:v>
                </c:pt>
                <c:pt idx="1554">
                  <c:v>155.39999999999699</c:v>
                </c:pt>
                <c:pt idx="1555">
                  <c:v>155.49999999999699</c:v>
                </c:pt>
                <c:pt idx="1556">
                  <c:v>155.59999999999701</c:v>
                </c:pt>
                <c:pt idx="1557">
                  <c:v>155.699999999997</c:v>
                </c:pt>
                <c:pt idx="1558">
                  <c:v>155.799999999997</c:v>
                </c:pt>
                <c:pt idx="1559">
                  <c:v>155.89999999999699</c:v>
                </c:pt>
                <c:pt idx="1560">
                  <c:v>155.99999999999699</c:v>
                </c:pt>
                <c:pt idx="1561">
                  <c:v>156.09999999999701</c:v>
                </c:pt>
                <c:pt idx="1562">
                  <c:v>156.199999999997</c:v>
                </c:pt>
                <c:pt idx="1563">
                  <c:v>156.299999999997</c:v>
                </c:pt>
                <c:pt idx="1564">
                  <c:v>156.39999999999699</c:v>
                </c:pt>
                <c:pt idx="1565">
                  <c:v>156.49999999999699</c:v>
                </c:pt>
                <c:pt idx="1566">
                  <c:v>156.59999999999701</c:v>
                </c:pt>
                <c:pt idx="1567">
                  <c:v>156.699999999997</c:v>
                </c:pt>
                <c:pt idx="1568">
                  <c:v>156.799999999997</c:v>
                </c:pt>
                <c:pt idx="1569">
                  <c:v>156.89999999999699</c:v>
                </c:pt>
                <c:pt idx="1570">
                  <c:v>156.99999999999699</c:v>
                </c:pt>
                <c:pt idx="1571">
                  <c:v>157.09999999999701</c:v>
                </c:pt>
                <c:pt idx="1572">
                  <c:v>157.199999999997</c:v>
                </c:pt>
                <c:pt idx="1573">
                  <c:v>157.299999999997</c:v>
                </c:pt>
                <c:pt idx="1574">
                  <c:v>157.39999999999699</c:v>
                </c:pt>
                <c:pt idx="1575">
                  <c:v>157.49999999999699</c:v>
                </c:pt>
                <c:pt idx="1576">
                  <c:v>157.59999999999701</c:v>
                </c:pt>
                <c:pt idx="1577">
                  <c:v>157.699999999997</c:v>
                </c:pt>
                <c:pt idx="1578">
                  <c:v>157.799999999997</c:v>
                </c:pt>
                <c:pt idx="1579">
                  <c:v>157.89999999999699</c:v>
                </c:pt>
                <c:pt idx="1580">
                  <c:v>157.99999999999699</c:v>
                </c:pt>
                <c:pt idx="1581">
                  <c:v>158.09999999999701</c:v>
                </c:pt>
                <c:pt idx="1582">
                  <c:v>158.199999999997</c:v>
                </c:pt>
                <c:pt idx="1583">
                  <c:v>158.299999999997</c:v>
                </c:pt>
                <c:pt idx="1584">
                  <c:v>158.39999999999699</c:v>
                </c:pt>
                <c:pt idx="1585">
                  <c:v>158.49999999999699</c:v>
                </c:pt>
                <c:pt idx="1586">
                  <c:v>158.59999999999701</c:v>
                </c:pt>
                <c:pt idx="1587">
                  <c:v>158.699999999997</c:v>
                </c:pt>
                <c:pt idx="1588">
                  <c:v>158.799999999997</c:v>
                </c:pt>
                <c:pt idx="1589">
                  <c:v>158.89999999999699</c:v>
                </c:pt>
                <c:pt idx="1590">
                  <c:v>158.99999999999699</c:v>
                </c:pt>
                <c:pt idx="1591">
                  <c:v>159.09999999999701</c:v>
                </c:pt>
                <c:pt idx="1592">
                  <c:v>159.199999999997</c:v>
                </c:pt>
                <c:pt idx="1593">
                  <c:v>159.299999999997</c:v>
                </c:pt>
                <c:pt idx="1594">
                  <c:v>159.39999999999699</c:v>
                </c:pt>
                <c:pt idx="1595">
                  <c:v>159.49999999999699</c:v>
                </c:pt>
                <c:pt idx="1596">
                  <c:v>159.59999999999701</c:v>
                </c:pt>
                <c:pt idx="1597">
                  <c:v>159.699999999997</c:v>
                </c:pt>
                <c:pt idx="1598">
                  <c:v>159.799999999997</c:v>
                </c:pt>
                <c:pt idx="1599">
                  <c:v>159.89999999999699</c:v>
                </c:pt>
                <c:pt idx="1600">
                  <c:v>159.99999999999699</c:v>
                </c:pt>
                <c:pt idx="1601">
                  <c:v>160.09999999999701</c:v>
                </c:pt>
                <c:pt idx="1602">
                  <c:v>160.199999999997</c:v>
                </c:pt>
                <c:pt idx="1603">
                  <c:v>160.299999999997</c:v>
                </c:pt>
                <c:pt idx="1604">
                  <c:v>160.39999999999699</c:v>
                </c:pt>
                <c:pt idx="1605">
                  <c:v>160.49999999999699</c:v>
                </c:pt>
                <c:pt idx="1606">
                  <c:v>160.59999999999701</c:v>
                </c:pt>
                <c:pt idx="1607">
                  <c:v>160.699999999997</c:v>
                </c:pt>
                <c:pt idx="1608">
                  <c:v>160.799999999997</c:v>
                </c:pt>
                <c:pt idx="1609">
                  <c:v>160.89999999999699</c:v>
                </c:pt>
                <c:pt idx="1610">
                  <c:v>160.99999999999699</c:v>
                </c:pt>
                <c:pt idx="1611">
                  <c:v>161.09999999999701</c:v>
                </c:pt>
                <c:pt idx="1612">
                  <c:v>161.199999999997</c:v>
                </c:pt>
                <c:pt idx="1613">
                  <c:v>161.299999999997</c:v>
                </c:pt>
                <c:pt idx="1614">
                  <c:v>161.39999999999699</c:v>
                </c:pt>
                <c:pt idx="1615">
                  <c:v>161.49999999999699</c:v>
                </c:pt>
                <c:pt idx="1616">
                  <c:v>161.59999999999701</c:v>
                </c:pt>
                <c:pt idx="1617">
                  <c:v>161.699999999997</c:v>
                </c:pt>
                <c:pt idx="1618">
                  <c:v>161.799999999997</c:v>
                </c:pt>
                <c:pt idx="1619">
                  <c:v>161.89999999999699</c:v>
                </c:pt>
                <c:pt idx="1620">
                  <c:v>161.99999999999699</c:v>
                </c:pt>
                <c:pt idx="1621">
                  <c:v>162.09999999999701</c:v>
                </c:pt>
                <c:pt idx="1622">
                  <c:v>162.199999999997</c:v>
                </c:pt>
                <c:pt idx="1623">
                  <c:v>162.299999999997</c:v>
                </c:pt>
                <c:pt idx="1624">
                  <c:v>162.39999999999699</c:v>
                </c:pt>
                <c:pt idx="1625">
                  <c:v>162.49999999999699</c:v>
                </c:pt>
                <c:pt idx="1626">
                  <c:v>162.59999999999701</c:v>
                </c:pt>
                <c:pt idx="1627">
                  <c:v>162.699999999997</c:v>
                </c:pt>
                <c:pt idx="1628">
                  <c:v>162.799999999997</c:v>
                </c:pt>
                <c:pt idx="1629">
                  <c:v>162.89999999999699</c:v>
                </c:pt>
                <c:pt idx="1630">
                  <c:v>162.99999999999699</c:v>
                </c:pt>
                <c:pt idx="1631">
                  <c:v>163.09999999999701</c:v>
                </c:pt>
                <c:pt idx="1632">
                  <c:v>163.199999999997</c:v>
                </c:pt>
                <c:pt idx="1633">
                  <c:v>163.299999999997</c:v>
                </c:pt>
                <c:pt idx="1634">
                  <c:v>163.39999999999699</c:v>
                </c:pt>
                <c:pt idx="1635">
                  <c:v>163.49999999999699</c:v>
                </c:pt>
                <c:pt idx="1636">
                  <c:v>163.59999999999701</c:v>
                </c:pt>
                <c:pt idx="1637">
                  <c:v>163.699999999997</c:v>
                </c:pt>
                <c:pt idx="1638">
                  <c:v>163.799999999997</c:v>
                </c:pt>
                <c:pt idx="1639">
                  <c:v>163.89999999999699</c:v>
                </c:pt>
                <c:pt idx="1640">
                  <c:v>163.99999999999699</c:v>
                </c:pt>
                <c:pt idx="1641">
                  <c:v>164.09999999999701</c:v>
                </c:pt>
                <c:pt idx="1642">
                  <c:v>164.199999999997</c:v>
                </c:pt>
                <c:pt idx="1643">
                  <c:v>164.299999999997</c:v>
                </c:pt>
                <c:pt idx="1644">
                  <c:v>164.39999999999699</c:v>
                </c:pt>
                <c:pt idx="1645">
                  <c:v>164.49999999999699</c:v>
                </c:pt>
                <c:pt idx="1646">
                  <c:v>164.59999999999701</c:v>
                </c:pt>
                <c:pt idx="1647">
                  <c:v>164.699999999997</c:v>
                </c:pt>
                <c:pt idx="1648">
                  <c:v>164.799999999997</c:v>
                </c:pt>
                <c:pt idx="1649">
                  <c:v>164.89999999999699</c:v>
                </c:pt>
                <c:pt idx="1650">
                  <c:v>164.99999999999699</c:v>
                </c:pt>
                <c:pt idx="1651">
                  <c:v>165.09999999999701</c:v>
                </c:pt>
                <c:pt idx="1652">
                  <c:v>165.199999999997</c:v>
                </c:pt>
                <c:pt idx="1653">
                  <c:v>165.299999999997</c:v>
                </c:pt>
                <c:pt idx="1654">
                  <c:v>165.39999999999699</c:v>
                </c:pt>
                <c:pt idx="1655">
                  <c:v>165.49999999999699</c:v>
                </c:pt>
                <c:pt idx="1656">
                  <c:v>165.59999999999701</c:v>
                </c:pt>
                <c:pt idx="1657">
                  <c:v>165.699999999997</c:v>
                </c:pt>
                <c:pt idx="1658">
                  <c:v>165.799999999997</c:v>
                </c:pt>
                <c:pt idx="1659">
                  <c:v>165.89999999999699</c:v>
                </c:pt>
                <c:pt idx="1660">
                  <c:v>165.99999999999699</c:v>
                </c:pt>
                <c:pt idx="1661">
                  <c:v>166.09999999999701</c:v>
                </c:pt>
                <c:pt idx="1662">
                  <c:v>166.199999999997</c:v>
                </c:pt>
                <c:pt idx="1663">
                  <c:v>166.299999999997</c:v>
                </c:pt>
                <c:pt idx="1664">
                  <c:v>166.39999999999699</c:v>
                </c:pt>
                <c:pt idx="1665">
                  <c:v>166.49999999999699</c:v>
                </c:pt>
                <c:pt idx="1666">
                  <c:v>166.59999999999701</c:v>
                </c:pt>
                <c:pt idx="1667">
                  <c:v>166.699999999997</c:v>
                </c:pt>
                <c:pt idx="1668">
                  <c:v>166.799999999997</c:v>
                </c:pt>
                <c:pt idx="1669">
                  <c:v>166.89999999999699</c:v>
                </c:pt>
                <c:pt idx="1670">
                  <c:v>166.99999999999699</c:v>
                </c:pt>
                <c:pt idx="1671">
                  <c:v>167.09999999999701</c:v>
                </c:pt>
                <c:pt idx="1672">
                  <c:v>167.199999999997</c:v>
                </c:pt>
                <c:pt idx="1673">
                  <c:v>167.299999999997</c:v>
                </c:pt>
                <c:pt idx="1674">
                  <c:v>167.39999999999699</c:v>
                </c:pt>
                <c:pt idx="1675">
                  <c:v>167.49999999999699</c:v>
                </c:pt>
                <c:pt idx="1676">
                  <c:v>167.59999999999701</c:v>
                </c:pt>
                <c:pt idx="1677">
                  <c:v>167.699999999997</c:v>
                </c:pt>
                <c:pt idx="1678">
                  <c:v>167.799999999997</c:v>
                </c:pt>
                <c:pt idx="1679">
                  <c:v>167.89999999999699</c:v>
                </c:pt>
                <c:pt idx="1680">
                  <c:v>167.99999999999699</c:v>
                </c:pt>
                <c:pt idx="1681">
                  <c:v>168.09999999999701</c:v>
                </c:pt>
                <c:pt idx="1682">
                  <c:v>168.199999999997</c:v>
                </c:pt>
                <c:pt idx="1683">
                  <c:v>168.299999999997</c:v>
                </c:pt>
                <c:pt idx="1684">
                  <c:v>168.39999999999699</c:v>
                </c:pt>
                <c:pt idx="1685">
                  <c:v>168.49999999999699</c:v>
                </c:pt>
                <c:pt idx="1686">
                  <c:v>168.59999999999701</c:v>
                </c:pt>
                <c:pt idx="1687">
                  <c:v>168.699999999997</c:v>
                </c:pt>
                <c:pt idx="1688">
                  <c:v>168.799999999997</c:v>
                </c:pt>
                <c:pt idx="1689">
                  <c:v>168.89999999999699</c:v>
                </c:pt>
                <c:pt idx="1690">
                  <c:v>168.99999999999699</c:v>
                </c:pt>
                <c:pt idx="1691">
                  <c:v>169.09999999999701</c:v>
                </c:pt>
                <c:pt idx="1692">
                  <c:v>169.199999999997</c:v>
                </c:pt>
                <c:pt idx="1693">
                  <c:v>169.299999999997</c:v>
                </c:pt>
                <c:pt idx="1694">
                  <c:v>169.39999999999699</c:v>
                </c:pt>
                <c:pt idx="1695">
                  <c:v>169.49999999999699</c:v>
                </c:pt>
                <c:pt idx="1696">
                  <c:v>169.59999999999701</c:v>
                </c:pt>
                <c:pt idx="1697">
                  <c:v>169.699999999997</c:v>
                </c:pt>
                <c:pt idx="1698">
                  <c:v>169.799999999997</c:v>
                </c:pt>
                <c:pt idx="1699">
                  <c:v>169.89999999999699</c:v>
                </c:pt>
                <c:pt idx="1700">
                  <c:v>169.99999999999699</c:v>
                </c:pt>
                <c:pt idx="1701">
                  <c:v>170.09999999999701</c:v>
                </c:pt>
                <c:pt idx="1702">
                  <c:v>170.199999999997</c:v>
                </c:pt>
                <c:pt idx="1703">
                  <c:v>170.299999999997</c:v>
                </c:pt>
                <c:pt idx="1704">
                  <c:v>170.39999999999699</c:v>
                </c:pt>
                <c:pt idx="1705">
                  <c:v>170.49999999999699</c:v>
                </c:pt>
                <c:pt idx="1706">
                  <c:v>170.59999999999701</c:v>
                </c:pt>
                <c:pt idx="1707">
                  <c:v>170.699999999997</c:v>
                </c:pt>
                <c:pt idx="1708">
                  <c:v>170.799999999997</c:v>
                </c:pt>
                <c:pt idx="1709">
                  <c:v>170.89999999999699</c:v>
                </c:pt>
                <c:pt idx="1710">
                  <c:v>170.99999999999699</c:v>
                </c:pt>
                <c:pt idx="1711">
                  <c:v>171.09999999999599</c:v>
                </c:pt>
                <c:pt idx="1712">
                  <c:v>171.19999999999601</c:v>
                </c:pt>
                <c:pt idx="1713">
                  <c:v>171.299999999996</c:v>
                </c:pt>
                <c:pt idx="1714">
                  <c:v>171.39999999999699</c:v>
                </c:pt>
                <c:pt idx="1715">
                  <c:v>171.49999999999699</c:v>
                </c:pt>
                <c:pt idx="1716">
                  <c:v>171.59999999999599</c:v>
                </c:pt>
                <c:pt idx="1717">
                  <c:v>171.69999999999601</c:v>
                </c:pt>
                <c:pt idx="1718">
                  <c:v>171.799999999996</c:v>
                </c:pt>
                <c:pt idx="1719">
                  <c:v>171.89999999999699</c:v>
                </c:pt>
                <c:pt idx="1720">
                  <c:v>171.99999999999699</c:v>
                </c:pt>
                <c:pt idx="1721">
                  <c:v>172.09999999999599</c:v>
                </c:pt>
                <c:pt idx="1722">
                  <c:v>172.19999999999601</c:v>
                </c:pt>
                <c:pt idx="1723">
                  <c:v>172.299999999996</c:v>
                </c:pt>
                <c:pt idx="1724">
                  <c:v>172.39999999999699</c:v>
                </c:pt>
                <c:pt idx="1725">
                  <c:v>172.49999999999699</c:v>
                </c:pt>
                <c:pt idx="1726">
                  <c:v>172.59999999999599</c:v>
                </c:pt>
                <c:pt idx="1727">
                  <c:v>172.69999999999601</c:v>
                </c:pt>
                <c:pt idx="1728">
                  <c:v>172.799999999996</c:v>
                </c:pt>
                <c:pt idx="1729">
                  <c:v>172.899999999996</c:v>
                </c:pt>
                <c:pt idx="1730">
                  <c:v>172.99999999999599</c:v>
                </c:pt>
                <c:pt idx="1731">
                  <c:v>173.09999999999599</c:v>
                </c:pt>
                <c:pt idx="1732">
                  <c:v>173.19999999999601</c:v>
                </c:pt>
                <c:pt idx="1733">
                  <c:v>173.299999999996</c:v>
                </c:pt>
                <c:pt idx="1734">
                  <c:v>173.399999999996</c:v>
                </c:pt>
                <c:pt idx="1735">
                  <c:v>173.49999999999599</c:v>
                </c:pt>
                <c:pt idx="1736">
                  <c:v>173.59999999999599</c:v>
                </c:pt>
                <c:pt idx="1737">
                  <c:v>173.69999999999601</c:v>
                </c:pt>
                <c:pt idx="1738">
                  <c:v>173.799999999996</c:v>
                </c:pt>
                <c:pt idx="1739">
                  <c:v>173.899999999996</c:v>
                </c:pt>
                <c:pt idx="1740">
                  <c:v>173.99999999999599</c:v>
                </c:pt>
                <c:pt idx="1741">
                  <c:v>174.09999999999599</c:v>
                </c:pt>
                <c:pt idx="1742">
                  <c:v>174.19999999999601</c:v>
                </c:pt>
                <c:pt idx="1743">
                  <c:v>174.299999999996</c:v>
                </c:pt>
                <c:pt idx="1744">
                  <c:v>174.399999999996</c:v>
                </c:pt>
                <c:pt idx="1745">
                  <c:v>174.49999999999599</c:v>
                </c:pt>
                <c:pt idx="1746">
                  <c:v>174.59999999999599</c:v>
                </c:pt>
                <c:pt idx="1747">
                  <c:v>174.69999999999601</c:v>
                </c:pt>
                <c:pt idx="1748">
                  <c:v>174.799999999996</c:v>
                </c:pt>
                <c:pt idx="1749">
                  <c:v>174.899999999996</c:v>
                </c:pt>
                <c:pt idx="1750">
                  <c:v>174.99999999999599</c:v>
                </c:pt>
                <c:pt idx="1751">
                  <c:v>175.09999999999599</c:v>
                </c:pt>
                <c:pt idx="1752">
                  <c:v>175.19999999999601</c:v>
                </c:pt>
                <c:pt idx="1753">
                  <c:v>175.299999999996</c:v>
                </c:pt>
                <c:pt idx="1754">
                  <c:v>175.399999999996</c:v>
                </c:pt>
                <c:pt idx="1755">
                  <c:v>175.49999999999599</c:v>
                </c:pt>
                <c:pt idx="1756">
                  <c:v>175.59999999999599</c:v>
                </c:pt>
                <c:pt idx="1757">
                  <c:v>175.69999999999601</c:v>
                </c:pt>
                <c:pt idx="1758">
                  <c:v>175.799999999996</c:v>
                </c:pt>
                <c:pt idx="1759">
                  <c:v>175.899999999996</c:v>
                </c:pt>
                <c:pt idx="1760">
                  <c:v>175.99999999999599</c:v>
                </c:pt>
                <c:pt idx="1761">
                  <c:v>176.09999999999599</c:v>
                </c:pt>
                <c:pt idx="1762">
                  <c:v>176.19999999999601</c:v>
                </c:pt>
                <c:pt idx="1763">
                  <c:v>176.299999999996</c:v>
                </c:pt>
                <c:pt idx="1764">
                  <c:v>176.399999999996</c:v>
                </c:pt>
                <c:pt idx="1765">
                  <c:v>176.49999999999599</c:v>
                </c:pt>
                <c:pt idx="1766">
                  <c:v>176.59999999999599</c:v>
                </c:pt>
                <c:pt idx="1767">
                  <c:v>176.69999999999601</c:v>
                </c:pt>
                <c:pt idx="1768">
                  <c:v>176.799999999996</c:v>
                </c:pt>
                <c:pt idx="1769">
                  <c:v>176.899999999996</c:v>
                </c:pt>
                <c:pt idx="1770">
                  <c:v>176.99999999999599</c:v>
                </c:pt>
                <c:pt idx="1771">
                  <c:v>177.09999999999599</c:v>
                </c:pt>
                <c:pt idx="1772">
                  <c:v>177.19999999999601</c:v>
                </c:pt>
                <c:pt idx="1773">
                  <c:v>177.299999999996</c:v>
                </c:pt>
                <c:pt idx="1774">
                  <c:v>177.399999999996</c:v>
                </c:pt>
                <c:pt idx="1775">
                  <c:v>177.49999999999599</c:v>
                </c:pt>
                <c:pt idx="1776">
                  <c:v>177.59999999999599</c:v>
                </c:pt>
                <c:pt idx="1777">
                  <c:v>177.69999999999601</c:v>
                </c:pt>
                <c:pt idx="1778">
                  <c:v>177.799999999996</c:v>
                </c:pt>
                <c:pt idx="1779">
                  <c:v>177.899999999996</c:v>
                </c:pt>
                <c:pt idx="1780">
                  <c:v>177.99999999999599</c:v>
                </c:pt>
                <c:pt idx="1781">
                  <c:v>178.09999999999599</c:v>
                </c:pt>
                <c:pt idx="1782">
                  <c:v>178.19999999999601</c:v>
                </c:pt>
                <c:pt idx="1783">
                  <c:v>178.299999999996</c:v>
                </c:pt>
                <c:pt idx="1784">
                  <c:v>178.399999999996</c:v>
                </c:pt>
                <c:pt idx="1785">
                  <c:v>178.49999999999599</c:v>
                </c:pt>
                <c:pt idx="1786">
                  <c:v>178.59999999999599</c:v>
                </c:pt>
                <c:pt idx="1787">
                  <c:v>178.69999999999601</c:v>
                </c:pt>
                <c:pt idx="1788">
                  <c:v>178.799999999996</c:v>
                </c:pt>
                <c:pt idx="1789">
                  <c:v>178.899999999996</c:v>
                </c:pt>
                <c:pt idx="1790">
                  <c:v>178.99999999999599</c:v>
                </c:pt>
                <c:pt idx="1791">
                  <c:v>179.09999999999599</c:v>
                </c:pt>
                <c:pt idx="1792">
                  <c:v>179.19999999999601</c:v>
                </c:pt>
                <c:pt idx="1793">
                  <c:v>179.299999999996</c:v>
                </c:pt>
                <c:pt idx="1794">
                  <c:v>179.399999999996</c:v>
                </c:pt>
                <c:pt idx="1795">
                  <c:v>179.49999999999599</c:v>
                </c:pt>
                <c:pt idx="1796">
                  <c:v>179.59999999999599</c:v>
                </c:pt>
                <c:pt idx="1797">
                  <c:v>179.69999999999601</c:v>
                </c:pt>
                <c:pt idx="1798">
                  <c:v>179.799999999996</c:v>
                </c:pt>
                <c:pt idx="1799">
                  <c:v>179.899999999996</c:v>
                </c:pt>
                <c:pt idx="1800">
                  <c:v>179.99999999999599</c:v>
                </c:pt>
                <c:pt idx="1801">
                  <c:v>180.09999999999599</c:v>
                </c:pt>
                <c:pt idx="1802">
                  <c:v>180.19999999999601</c:v>
                </c:pt>
                <c:pt idx="1803">
                  <c:v>180.299999999996</c:v>
                </c:pt>
                <c:pt idx="1804">
                  <c:v>180.399999999996</c:v>
                </c:pt>
                <c:pt idx="1805">
                  <c:v>180.49999999999599</c:v>
                </c:pt>
                <c:pt idx="1806">
                  <c:v>180.59999999999599</c:v>
                </c:pt>
                <c:pt idx="1807">
                  <c:v>180.69999999999601</c:v>
                </c:pt>
                <c:pt idx="1808">
                  <c:v>180.799999999996</c:v>
                </c:pt>
                <c:pt idx="1809">
                  <c:v>180.899999999996</c:v>
                </c:pt>
                <c:pt idx="1810">
                  <c:v>180.99999999999599</c:v>
                </c:pt>
                <c:pt idx="1811">
                  <c:v>181.09999999999599</c:v>
                </c:pt>
                <c:pt idx="1812">
                  <c:v>181.19999999999601</c:v>
                </c:pt>
                <c:pt idx="1813">
                  <c:v>181.299999999996</c:v>
                </c:pt>
                <c:pt idx="1814">
                  <c:v>181.399999999996</c:v>
                </c:pt>
                <c:pt idx="1815">
                  <c:v>181.49999999999599</c:v>
                </c:pt>
                <c:pt idx="1816">
                  <c:v>181.59999999999599</c:v>
                </c:pt>
                <c:pt idx="1817">
                  <c:v>181.69999999999601</c:v>
                </c:pt>
                <c:pt idx="1818">
                  <c:v>181.799999999996</c:v>
                </c:pt>
                <c:pt idx="1819">
                  <c:v>181.899999999996</c:v>
                </c:pt>
                <c:pt idx="1820">
                  <c:v>181.99999999999599</c:v>
                </c:pt>
                <c:pt idx="1821">
                  <c:v>182.09999999999599</c:v>
                </c:pt>
                <c:pt idx="1822">
                  <c:v>182.19999999999601</c:v>
                </c:pt>
                <c:pt idx="1823">
                  <c:v>182.299999999996</c:v>
                </c:pt>
                <c:pt idx="1824">
                  <c:v>182.399999999996</c:v>
                </c:pt>
                <c:pt idx="1825">
                  <c:v>182.49999999999599</c:v>
                </c:pt>
                <c:pt idx="1826">
                  <c:v>182.59999999999599</c:v>
                </c:pt>
                <c:pt idx="1827">
                  <c:v>182.69999999999601</c:v>
                </c:pt>
                <c:pt idx="1828">
                  <c:v>182.799999999996</c:v>
                </c:pt>
                <c:pt idx="1829">
                  <c:v>182.899999999996</c:v>
                </c:pt>
                <c:pt idx="1830">
                  <c:v>182.99999999999599</c:v>
                </c:pt>
                <c:pt idx="1831">
                  <c:v>183.09999999999599</c:v>
                </c:pt>
                <c:pt idx="1832">
                  <c:v>183.19999999999601</c:v>
                </c:pt>
                <c:pt idx="1833">
                  <c:v>183.299999999996</c:v>
                </c:pt>
                <c:pt idx="1834">
                  <c:v>183.399999999996</c:v>
                </c:pt>
                <c:pt idx="1835">
                  <c:v>183.49999999999599</c:v>
                </c:pt>
                <c:pt idx="1836">
                  <c:v>183.59999999999599</c:v>
                </c:pt>
                <c:pt idx="1837">
                  <c:v>183.69999999999601</c:v>
                </c:pt>
                <c:pt idx="1838">
                  <c:v>183.799999999996</c:v>
                </c:pt>
                <c:pt idx="1839">
                  <c:v>183.899999999996</c:v>
                </c:pt>
                <c:pt idx="1840">
                  <c:v>183.99999999999599</c:v>
                </c:pt>
                <c:pt idx="1841">
                  <c:v>184.09999999999599</c:v>
                </c:pt>
                <c:pt idx="1842">
                  <c:v>184.19999999999601</c:v>
                </c:pt>
                <c:pt idx="1843">
                  <c:v>184.299999999996</c:v>
                </c:pt>
                <c:pt idx="1844">
                  <c:v>184.399999999996</c:v>
                </c:pt>
                <c:pt idx="1845">
                  <c:v>184.49999999999599</c:v>
                </c:pt>
                <c:pt idx="1846">
                  <c:v>184.59999999999599</c:v>
                </c:pt>
                <c:pt idx="1847">
                  <c:v>184.69999999999601</c:v>
                </c:pt>
                <c:pt idx="1848">
                  <c:v>184.799999999996</c:v>
                </c:pt>
                <c:pt idx="1849">
                  <c:v>184.899999999996</c:v>
                </c:pt>
                <c:pt idx="1850">
                  <c:v>184.99999999999599</c:v>
                </c:pt>
                <c:pt idx="1851">
                  <c:v>185.09999999999599</c:v>
                </c:pt>
                <c:pt idx="1852">
                  <c:v>185.19999999999601</c:v>
                </c:pt>
                <c:pt idx="1853">
                  <c:v>185.299999999996</c:v>
                </c:pt>
                <c:pt idx="1854">
                  <c:v>185.399999999996</c:v>
                </c:pt>
                <c:pt idx="1855">
                  <c:v>185.49999999999599</c:v>
                </c:pt>
                <c:pt idx="1856">
                  <c:v>185.59999999999599</c:v>
                </c:pt>
                <c:pt idx="1857">
                  <c:v>185.69999999999601</c:v>
                </c:pt>
                <c:pt idx="1858">
                  <c:v>185.799999999996</c:v>
                </c:pt>
                <c:pt idx="1859">
                  <c:v>185.899999999996</c:v>
                </c:pt>
                <c:pt idx="1860">
                  <c:v>185.99999999999599</c:v>
                </c:pt>
                <c:pt idx="1861">
                  <c:v>186.09999999999599</c:v>
                </c:pt>
                <c:pt idx="1862">
                  <c:v>186.19999999999601</c:v>
                </c:pt>
                <c:pt idx="1863">
                  <c:v>186.299999999996</c:v>
                </c:pt>
                <c:pt idx="1864">
                  <c:v>186.399999999996</c:v>
                </c:pt>
                <c:pt idx="1865">
                  <c:v>186.49999999999599</c:v>
                </c:pt>
                <c:pt idx="1866">
                  <c:v>186.59999999999599</c:v>
                </c:pt>
                <c:pt idx="1867">
                  <c:v>186.69999999999601</c:v>
                </c:pt>
                <c:pt idx="1868">
                  <c:v>186.799999999996</c:v>
                </c:pt>
                <c:pt idx="1869">
                  <c:v>186.899999999996</c:v>
                </c:pt>
                <c:pt idx="1870">
                  <c:v>186.99999999999599</c:v>
                </c:pt>
                <c:pt idx="1871">
                  <c:v>187.09999999999599</c:v>
                </c:pt>
                <c:pt idx="1872">
                  <c:v>187.19999999999601</c:v>
                </c:pt>
                <c:pt idx="1873">
                  <c:v>187.299999999996</c:v>
                </c:pt>
                <c:pt idx="1874">
                  <c:v>187.399999999996</c:v>
                </c:pt>
                <c:pt idx="1875">
                  <c:v>187.49999999999599</c:v>
                </c:pt>
                <c:pt idx="1876">
                  <c:v>187.59999999999599</c:v>
                </c:pt>
                <c:pt idx="1877">
                  <c:v>187.69999999999601</c:v>
                </c:pt>
                <c:pt idx="1878">
                  <c:v>187.799999999996</c:v>
                </c:pt>
                <c:pt idx="1879">
                  <c:v>187.899999999996</c:v>
                </c:pt>
                <c:pt idx="1880">
                  <c:v>187.99999999999599</c:v>
                </c:pt>
                <c:pt idx="1881">
                  <c:v>188.09999999999599</c:v>
                </c:pt>
                <c:pt idx="1882">
                  <c:v>188.19999999999601</c:v>
                </c:pt>
                <c:pt idx="1883">
                  <c:v>188.299999999996</c:v>
                </c:pt>
                <c:pt idx="1884">
                  <c:v>188.399999999996</c:v>
                </c:pt>
                <c:pt idx="1885">
                  <c:v>188.49999999999599</c:v>
                </c:pt>
                <c:pt idx="1886">
                  <c:v>188.59999999999599</c:v>
                </c:pt>
                <c:pt idx="1887">
                  <c:v>188.69999999999499</c:v>
                </c:pt>
                <c:pt idx="1888">
                  <c:v>188.799999999996</c:v>
                </c:pt>
                <c:pt idx="1889">
                  <c:v>188.899999999995</c:v>
                </c:pt>
                <c:pt idx="1890">
                  <c:v>188.99999999999599</c:v>
                </c:pt>
                <c:pt idx="1891">
                  <c:v>189.09999999999599</c:v>
                </c:pt>
                <c:pt idx="1892">
                  <c:v>189.19999999999499</c:v>
                </c:pt>
                <c:pt idx="1893">
                  <c:v>189.299999999996</c:v>
                </c:pt>
                <c:pt idx="1894">
                  <c:v>189.399999999995</c:v>
                </c:pt>
                <c:pt idx="1895">
                  <c:v>189.49999999999599</c:v>
                </c:pt>
                <c:pt idx="1896">
                  <c:v>189.59999999999599</c:v>
                </c:pt>
                <c:pt idx="1897">
                  <c:v>189.69999999999499</c:v>
                </c:pt>
                <c:pt idx="1898">
                  <c:v>189.799999999996</c:v>
                </c:pt>
                <c:pt idx="1899">
                  <c:v>189.899999999995</c:v>
                </c:pt>
                <c:pt idx="1900">
                  <c:v>189.99999999999599</c:v>
                </c:pt>
                <c:pt idx="1901">
                  <c:v>190.09999999999599</c:v>
                </c:pt>
                <c:pt idx="1902">
                  <c:v>190.19999999999499</c:v>
                </c:pt>
                <c:pt idx="1903">
                  <c:v>190.29999999999501</c:v>
                </c:pt>
                <c:pt idx="1904">
                  <c:v>190.399999999995</c:v>
                </c:pt>
                <c:pt idx="1905">
                  <c:v>190.499999999995</c:v>
                </c:pt>
                <c:pt idx="1906">
                  <c:v>190.59999999999499</c:v>
                </c:pt>
                <c:pt idx="1907">
                  <c:v>190.69999999999499</c:v>
                </c:pt>
                <c:pt idx="1908">
                  <c:v>190.79999999999501</c:v>
                </c:pt>
                <c:pt idx="1909">
                  <c:v>190.899999999995</c:v>
                </c:pt>
                <c:pt idx="1910">
                  <c:v>190.999999999995</c:v>
                </c:pt>
                <c:pt idx="1911">
                  <c:v>191.09999999999499</c:v>
                </c:pt>
                <c:pt idx="1912">
                  <c:v>191.19999999999499</c:v>
                </c:pt>
                <c:pt idx="1913">
                  <c:v>191.29999999999501</c:v>
                </c:pt>
                <c:pt idx="1914">
                  <c:v>191.399999999995</c:v>
                </c:pt>
                <c:pt idx="1915">
                  <c:v>191.499999999995</c:v>
                </c:pt>
                <c:pt idx="1916">
                  <c:v>191.59999999999499</c:v>
                </c:pt>
                <c:pt idx="1917">
                  <c:v>191.69999999999499</c:v>
                </c:pt>
                <c:pt idx="1918">
                  <c:v>191.79999999999501</c:v>
                </c:pt>
                <c:pt idx="1919">
                  <c:v>191.899999999995</c:v>
                </c:pt>
                <c:pt idx="1920">
                  <c:v>191.999999999995</c:v>
                </c:pt>
                <c:pt idx="1921">
                  <c:v>192.09999999999499</c:v>
                </c:pt>
                <c:pt idx="1922">
                  <c:v>192.19999999999499</c:v>
                </c:pt>
                <c:pt idx="1923">
                  <c:v>192.29999999999501</c:v>
                </c:pt>
                <c:pt idx="1924">
                  <c:v>192.399999999995</c:v>
                </c:pt>
                <c:pt idx="1925">
                  <c:v>192.499999999995</c:v>
                </c:pt>
                <c:pt idx="1926">
                  <c:v>192.59999999999499</c:v>
                </c:pt>
                <c:pt idx="1927">
                  <c:v>192.69999999999499</c:v>
                </c:pt>
                <c:pt idx="1928">
                  <c:v>192.79999999999501</c:v>
                </c:pt>
                <c:pt idx="1929">
                  <c:v>192.899999999995</c:v>
                </c:pt>
                <c:pt idx="1930">
                  <c:v>192.999999999995</c:v>
                </c:pt>
                <c:pt idx="1931">
                  <c:v>193.09999999999499</c:v>
                </c:pt>
                <c:pt idx="1932">
                  <c:v>193.19999999999499</c:v>
                </c:pt>
                <c:pt idx="1933">
                  <c:v>193.29999999999501</c:v>
                </c:pt>
                <c:pt idx="1934">
                  <c:v>193.399999999995</c:v>
                </c:pt>
                <c:pt idx="1935">
                  <c:v>193.499999999995</c:v>
                </c:pt>
                <c:pt idx="1936">
                  <c:v>193.59999999999499</c:v>
                </c:pt>
                <c:pt idx="1937">
                  <c:v>193.69999999999499</c:v>
                </c:pt>
                <c:pt idx="1938">
                  <c:v>193.79999999999501</c:v>
                </c:pt>
                <c:pt idx="1939">
                  <c:v>193.899999999995</c:v>
                </c:pt>
                <c:pt idx="1940">
                  <c:v>193.999999999995</c:v>
                </c:pt>
                <c:pt idx="1941">
                  <c:v>194.09999999999499</c:v>
                </c:pt>
                <c:pt idx="1942">
                  <c:v>194.19999999999499</c:v>
                </c:pt>
                <c:pt idx="1943">
                  <c:v>194.29999999999501</c:v>
                </c:pt>
                <c:pt idx="1944">
                  <c:v>194.399999999995</c:v>
                </c:pt>
                <c:pt idx="1945">
                  <c:v>194.499999999995</c:v>
                </c:pt>
                <c:pt idx="1946">
                  <c:v>194.59999999999499</c:v>
                </c:pt>
                <c:pt idx="1947">
                  <c:v>194.69999999999499</c:v>
                </c:pt>
                <c:pt idx="1948">
                  <c:v>194.79999999999501</c:v>
                </c:pt>
                <c:pt idx="1949">
                  <c:v>194.899999999995</c:v>
                </c:pt>
                <c:pt idx="1950">
                  <c:v>194.999999999995</c:v>
                </c:pt>
                <c:pt idx="1951">
                  <c:v>195.09999999999499</c:v>
                </c:pt>
                <c:pt idx="1952">
                  <c:v>195.19999999999499</c:v>
                </c:pt>
                <c:pt idx="1953">
                  <c:v>195.29999999999501</c:v>
                </c:pt>
                <c:pt idx="1954">
                  <c:v>195.399999999995</c:v>
                </c:pt>
                <c:pt idx="1955">
                  <c:v>195.499999999995</c:v>
                </c:pt>
                <c:pt idx="1956">
                  <c:v>195.59999999999499</c:v>
                </c:pt>
                <c:pt idx="1957">
                  <c:v>195.69999999999499</c:v>
                </c:pt>
                <c:pt idx="1958">
                  <c:v>195.79999999999501</c:v>
                </c:pt>
                <c:pt idx="1959">
                  <c:v>195.899999999995</c:v>
                </c:pt>
                <c:pt idx="1960">
                  <c:v>195.999999999995</c:v>
                </c:pt>
                <c:pt idx="1961">
                  <c:v>196.09999999999499</c:v>
                </c:pt>
                <c:pt idx="1962">
                  <c:v>196.19999999999499</c:v>
                </c:pt>
                <c:pt idx="1963">
                  <c:v>196.29999999999501</c:v>
                </c:pt>
                <c:pt idx="1964">
                  <c:v>196.399999999995</c:v>
                </c:pt>
                <c:pt idx="1965">
                  <c:v>196.499999999995</c:v>
                </c:pt>
                <c:pt idx="1966">
                  <c:v>196.59999999999499</c:v>
                </c:pt>
                <c:pt idx="1967">
                  <c:v>196.69999999999499</c:v>
                </c:pt>
                <c:pt idx="1968">
                  <c:v>196.79999999999501</c:v>
                </c:pt>
                <c:pt idx="1969">
                  <c:v>196.899999999995</c:v>
                </c:pt>
                <c:pt idx="1970">
                  <c:v>196.999999999995</c:v>
                </c:pt>
                <c:pt idx="1971">
                  <c:v>197.09999999999499</c:v>
                </c:pt>
                <c:pt idx="1972">
                  <c:v>197.19999999999499</c:v>
                </c:pt>
                <c:pt idx="1973">
                  <c:v>197.29999999999501</c:v>
                </c:pt>
                <c:pt idx="1974">
                  <c:v>197.399999999995</c:v>
                </c:pt>
                <c:pt idx="1975">
                  <c:v>197.499999999995</c:v>
                </c:pt>
                <c:pt idx="1976">
                  <c:v>197.59999999999499</c:v>
                </c:pt>
                <c:pt idx="1977">
                  <c:v>197.69999999999499</c:v>
                </c:pt>
                <c:pt idx="1978">
                  <c:v>197.79999999999501</c:v>
                </c:pt>
                <c:pt idx="1979">
                  <c:v>197.899999999995</c:v>
                </c:pt>
                <c:pt idx="1980">
                  <c:v>197.999999999995</c:v>
                </c:pt>
                <c:pt idx="1981">
                  <c:v>198.09999999999499</c:v>
                </c:pt>
                <c:pt idx="1982">
                  <c:v>198.19999999999499</c:v>
                </c:pt>
                <c:pt idx="1983">
                  <c:v>198.29999999999501</c:v>
                </c:pt>
                <c:pt idx="1984">
                  <c:v>198.399999999995</c:v>
                </c:pt>
                <c:pt idx="1985">
                  <c:v>198.499999999995</c:v>
                </c:pt>
                <c:pt idx="1986">
                  <c:v>198.59999999999499</c:v>
                </c:pt>
                <c:pt idx="1987">
                  <c:v>198.69999999999499</c:v>
                </c:pt>
                <c:pt idx="1988">
                  <c:v>198.79999999999501</c:v>
                </c:pt>
                <c:pt idx="1989">
                  <c:v>198.899999999995</c:v>
                </c:pt>
                <c:pt idx="1990">
                  <c:v>198.999999999995</c:v>
                </c:pt>
                <c:pt idx="1991">
                  <c:v>199.09999999999499</c:v>
                </c:pt>
                <c:pt idx="1992">
                  <c:v>199.19999999999499</c:v>
                </c:pt>
                <c:pt idx="1993">
                  <c:v>199.29999999999501</c:v>
                </c:pt>
                <c:pt idx="1994">
                  <c:v>199.399999999995</c:v>
                </c:pt>
                <c:pt idx="1995">
                  <c:v>199.499999999995</c:v>
                </c:pt>
                <c:pt idx="1996">
                  <c:v>199.59999999999499</c:v>
                </c:pt>
                <c:pt idx="1997">
                  <c:v>199.69999999999499</c:v>
                </c:pt>
                <c:pt idx="1998">
                  <c:v>199.79999999999501</c:v>
                </c:pt>
                <c:pt idx="1999">
                  <c:v>199.899999999995</c:v>
                </c:pt>
                <c:pt idx="2000">
                  <c:v>199.999999999995</c:v>
                </c:pt>
                <c:pt idx="2001">
                  <c:v>200.09999999999499</c:v>
                </c:pt>
                <c:pt idx="2002">
                  <c:v>200.19999999999499</c:v>
                </c:pt>
                <c:pt idx="2003">
                  <c:v>200.29999999999501</c:v>
                </c:pt>
                <c:pt idx="2004">
                  <c:v>200.399999999995</c:v>
                </c:pt>
                <c:pt idx="2005">
                  <c:v>200.499999999995</c:v>
                </c:pt>
                <c:pt idx="2006">
                  <c:v>200.59999999999499</c:v>
                </c:pt>
                <c:pt idx="2007">
                  <c:v>200.69999999999499</c:v>
                </c:pt>
                <c:pt idx="2008">
                  <c:v>200.79999999999501</c:v>
                </c:pt>
                <c:pt idx="2009">
                  <c:v>200.899999999995</c:v>
                </c:pt>
                <c:pt idx="2010">
                  <c:v>200.999999999995</c:v>
                </c:pt>
                <c:pt idx="2011">
                  <c:v>201.09999999999499</c:v>
                </c:pt>
                <c:pt idx="2012">
                  <c:v>201.19999999999499</c:v>
                </c:pt>
                <c:pt idx="2013">
                  <c:v>201.29999999999501</c:v>
                </c:pt>
                <c:pt idx="2014">
                  <c:v>201.399999999995</c:v>
                </c:pt>
                <c:pt idx="2015">
                  <c:v>201.499999999995</c:v>
                </c:pt>
                <c:pt idx="2016">
                  <c:v>201.59999999999499</c:v>
                </c:pt>
                <c:pt idx="2017">
                  <c:v>201.69999999999499</c:v>
                </c:pt>
                <c:pt idx="2018">
                  <c:v>201.79999999999501</c:v>
                </c:pt>
                <c:pt idx="2019">
                  <c:v>201.899999999995</c:v>
                </c:pt>
                <c:pt idx="2020">
                  <c:v>201.999999999995</c:v>
                </c:pt>
                <c:pt idx="2021">
                  <c:v>202.09999999999499</c:v>
                </c:pt>
                <c:pt idx="2022">
                  <c:v>202.19999999999499</c:v>
                </c:pt>
                <c:pt idx="2023">
                  <c:v>202.29999999999501</c:v>
                </c:pt>
                <c:pt idx="2024">
                  <c:v>202.399999999995</c:v>
                </c:pt>
                <c:pt idx="2025">
                  <c:v>202.499999999995</c:v>
                </c:pt>
                <c:pt idx="2026">
                  <c:v>202.59999999999499</c:v>
                </c:pt>
                <c:pt idx="2027">
                  <c:v>202.69999999999499</c:v>
                </c:pt>
                <c:pt idx="2028">
                  <c:v>202.79999999999501</c:v>
                </c:pt>
                <c:pt idx="2029">
                  <c:v>202.899999999995</c:v>
                </c:pt>
                <c:pt idx="2030">
                  <c:v>202.999999999995</c:v>
                </c:pt>
                <c:pt idx="2031">
                  <c:v>203.09999999999499</c:v>
                </c:pt>
                <c:pt idx="2032">
                  <c:v>203.19999999999499</c:v>
                </c:pt>
                <c:pt idx="2033">
                  <c:v>203.29999999999501</c:v>
                </c:pt>
                <c:pt idx="2034">
                  <c:v>203.399999999995</c:v>
                </c:pt>
                <c:pt idx="2035">
                  <c:v>203.499999999995</c:v>
                </c:pt>
                <c:pt idx="2036">
                  <c:v>203.59999999999499</c:v>
                </c:pt>
                <c:pt idx="2037">
                  <c:v>203.69999999999499</c:v>
                </c:pt>
                <c:pt idx="2038">
                  <c:v>203.79999999999501</c:v>
                </c:pt>
                <c:pt idx="2039">
                  <c:v>203.899999999995</c:v>
                </c:pt>
                <c:pt idx="2040">
                  <c:v>203.999999999995</c:v>
                </c:pt>
                <c:pt idx="2041">
                  <c:v>204.09999999999499</c:v>
                </c:pt>
                <c:pt idx="2042">
                  <c:v>204.19999999999499</c:v>
                </c:pt>
                <c:pt idx="2043">
                  <c:v>204.29999999999501</c:v>
                </c:pt>
                <c:pt idx="2044">
                  <c:v>204.399999999995</c:v>
                </c:pt>
                <c:pt idx="2045">
                  <c:v>204.499999999995</c:v>
                </c:pt>
                <c:pt idx="2046">
                  <c:v>204.59999999999499</c:v>
                </c:pt>
                <c:pt idx="2047">
                  <c:v>204.69999999999499</c:v>
                </c:pt>
                <c:pt idx="2048">
                  <c:v>204.79999999999501</c:v>
                </c:pt>
                <c:pt idx="2049">
                  <c:v>204.899999999995</c:v>
                </c:pt>
                <c:pt idx="2050">
                  <c:v>204.999999999995</c:v>
                </c:pt>
                <c:pt idx="2051">
                  <c:v>205.09999999999499</c:v>
                </c:pt>
                <c:pt idx="2052">
                  <c:v>205.19999999999499</c:v>
                </c:pt>
                <c:pt idx="2053">
                  <c:v>205.29999999999501</c:v>
                </c:pt>
                <c:pt idx="2054">
                  <c:v>205.399999999995</c:v>
                </c:pt>
                <c:pt idx="2055">
                  <c:v>205.499999999995</c:v>
                </c:pt>
                <c:pt idx="2056">
                  <c:v>205.59999999999499</c:v>
                </c:pt>
                <c:pt idx="2057">
                  <c:v>205.69999999999499</c:v>
                </c:pt>
                <c:pt idx="2058">
                  <c:v>205.79999999999501</c:v>
                </c:pt>
                <c:pt idx="2059">
                  <c:v>205.899999999995</c:v>
                </c:pt>
                <c:pt idx="2060">
                  <c:v>205.999999999995</c:v>
                </c:pt>
                <c:pt idx="2061">
                  <c:v>206.09999999999499</c:v>
                </c:pt>
                <c:pt idx="2062">
                  <c:v>206.19999999999499</c:v>
                </c:pt>
                <c:pt idx="2063">
                  <c:v>206.29999999999399</c:v>
                </c:pt>
                <c:pt idx="2064">
                  <c:v>206.399999999995</c:v>
                </c:pt>
                <c:pt idx="2065">
                  <c:v>206.499999999994</c:v>
                </c:pt>
                <c:pt idx="2066">
                  <c:v>206.59999999999499</c:v>
                </c:pt>
                <c:pt idx="2067">
                  <c:v>206.69999999999499</c:v>
                </c:pt>
                <c:pt idx="2068">
                  <c:v>206.79999999999399</c:v>
                </c:pt>
                <c:pt idx="2069">
                  <c:v>206.899999999995</c:v>
                </c:pt>
                <c:pt idx="2070">
                  <c:v>206.999999999994</c:v>
                </c:pt>
                <c:pt idx="2071">
                  <c:v>207.09999999999499</c:v>
                </c:pt>
                <c:pt idx="2072">
                  <c:v>207.19999999999499</c:v>
                </c:pt>
                <c:pt idx="2073">
                  <c:v>207.29999999999399</c:v>
                </c:pt>
                <c:pt idx="2074">
                  <c:v>207.399999999995</c:v>
                </c:pt>
                <c:pt idx="2075">
                  <c:v>207.499999999994</c:v>
                </c:pt>
                <c:pt idx="2076">
                  <c:v>207.59999999999499</c:v>
                </c:pt>
                <c:pt idx="2077">
                  <c:v>207.69999999999499</c:v>
                </c:pt>
                <c:pt idx="2078">
                  <c:v>207.79999999999399</c:v>
                </c:pt>
                <c:pt idx="2079">
                  <c:v>207.89999999999401</c:v>
                </c:pt>
                <c:pt idx="2080">
                  <c:v>207.999999999994</c:v>
                </c:pt>
                <c:pt idx="2081">
                  <c:v>208.099999999994</c:v>
                </c:pt>
                <c:pt idx="2082">
                  <c:v>208.19999999999399</c:v>
                </c:pt>
                <c:pt idx="2083">
                  <c:v>208.29999999999399</c:v>
                </c:pt>
                <c:pt idx="2084">
                  <c:v>208.39999999999401</c:v>
                </c:pt>
                <c:pt idx="2085">
                  <c:v>208.499999999994</c:v>
                </c:pt>
                <c:pt idx="2086">
                  <c:v>208.599999999994</c:v>
                </c:pt>
                <c:pt idx="2087">
                  <c:v>208.69999999999399</c:v>
                </c:pt>
                <c:pt idx="2088">
                  <c:v>208.79999999999399</c:v>
                </c:pt>
                <c:pt idx="2089">
                  <c:v>208.89999999999401</c:v>
                </c:pt>
                <c:pt idx="2090">
                  <c:v>208.999999999994</c:v>
                </c:pt>
                <c:pt idx="2091">
                  <c:v>209.099999999994</c:v>
                </c:pt>
                <c:pt idx="2092">
                  <c:v>209.19999999999399</c:v>
                </c:pt>
                <c:pt idx="2093">
                  <c:v>209.29999999999399</c:v>
                </c:pt>
                <c:pt idx="2094">
                  <c:v>209.39999999999401</c:v>
                </c:pt>
                <c:pt idx="2095">
                  <c:v>209.499999999994</c:v>
                </c:pt>
                <c:pt idx="2096">
                  <c:v>209.599999999994</c:v>
                </c:pt>
                <c:pt idx="2097">
                  <c:v>209.69999999999399</c:v>
                </c:pt>
                <c:pt idx="2098">
                  <c:v>209.79999999999399</c:v>
                </c:pt>
                <c:pt idx="2099">
                  <c:v>209.89999999999401</c:v>
                </c:pt>
                <c:pt idx="2100">
                  <c:v>209.999999999994</c:v>
                </c:pt>
                <c:pt idx="2101">
                  <c:v>210.099999999994</c:v>
                </c:pt>
                <c:pt idx="2102">
                  <c:v>210.19999999999399</c:v>
                </c:pt>
                <c:pt idx="2103">
                  <c:v>210.29999999999399</c:v>
                </c:pt>
                <c:pt idx="2104">
                  <c:v>210.39999999999401</c:v>
                </c:pt>
                <c:pt idx="2105">
                  <c:v>210.499999999994</c:v>
                </c:pt>
                <c:pt idx="2106">
                  <c:v>210.599999999994</c:v>
                </c:pt>
                <c:pt idx="2107">
                  <c:v>210.69999999999399</c:v>
                </c:pt>
                <c:pt idx="2108">
                  <c:v>210.79999999999399</c:v>
                </c:pt>
                <c:pt idx="2109">
                  <c:v>210.89999999999401</c:v>
                </c:pt>
                <c:pt idx="2110">
                  <c:v>210.999999999994</c:v>
                </c:pt>
                <c:pt idx="2111">
                  <c:v>211.099999999994</c:v>
                </c:pt>
                <c:pt idx="2112">
                  <c:v>211.19999999999399</c:v>
                </c:pt>
                <c:pt idx="2113">
                  <c:v>211.29999999999399</c:v>
                </c:pt>
                <c:pt idx="2114">
                  <c:v>211.39999999999401</c:v>
                </c:pt>
                <c:pt idx="2115">
                  <c:v>211.499999999994</c:v>
                </c:pt>
                <c:pt idx="2116">
                  <c:v>211.599999999994</c:v>
                </c:pt>
                <c:pt idx="2117">
                  <c:v>211.69999999999399</c:v>
                </c:pt>
                <c:pt idx="2118">
                  <c:v>211.79999999999399</c:v>
                </c:pt>
                <c:pt idx="2119">
                  <c:v>211.89999999999401</c:v>
                </c:pt>
                <c:pt idx="2120">
                  <c:v>211.999999999994</c:v>
                </c:pt>
                <c:pt idx="2121">
                  <c:v>212.099999999994</c:v>
                </c:pt>
                <c:pt idx="2122">
                  <c:v>212.19999999999399</c:v>
                </c:pt>
                <c:pt idx="2123">
                  <c:v>212.29999999999399</c:v>
                </c:pt>
                <c:pt idx="2124">
                  <c:v>212.39999999999401</c:v>
                </c:pt>
                <c:pt idx="2125">
                  <c:v>212.499999999994</c:v>
                </c:pt>
                <c:pt idx="2126">
                  <c:v>212.599999999994</c:v>
                </c:pt>
                <c:pt idx="2127">
                  <c:v>212.69999999999399</c:v>
                </c:pt>
                <c:pt idx="2128">
                  <c:v>212.79999999999399</c:v>
                </c:pt>
                <c:pt idx="2129">
                  <c:v>212.89999999999401</c:v>
                </c:pt>
                <c:pt idx="2130">
                  <c:v>212.999999999994</c:v>
                </c:pt>
                <c:pt idx="2131">
                  <c:v>213.099999999994</c:v>
                </c:pt>
                <c:pt idx="2132">
                  <c:v>213.19999999999399</c:v>
                </c:pt>
                <c:pt idx="2133">
                  <c:v>213.29999999999399</c:v>
                </c:pt>
                <c:pt idx="2134">
                  <c:v>213.39999999999401</c:v>
                </c:pt>
                <c:pt idx="2135">
                  <c:v>213.499999999994</c:v>
                </c:pt>
                <c:pt idx="2136">
                  <c:v>213.599999999994</c:v>
                </c:pt>
                <c:pt idx="2137">
                  <c:v>213.69999999999399</c:v>
                </c:pt>
                <c:pt idx="2138">
                  <c:v>213.79999999999399</c:v>
                </c:pt>
                <c:pt idx="2139">
                  <c:v>213.89999999999401</c:v>
                </c:pt>
                <c:pt idx="2140">
                  <c:v>213.999999999994</c:v>
                </c:pt>
                <c:pt idx="2141">
                  <c:v>214.099999999994</c:v>
                </c:pt>
                <c:pt idx="2142">
                  <c:v>214.19999999999399</c:v>
                </c:pt>
                <c:pt idx="2143">
                  <c:v>214.29999999999399</c:v>
                </c:pt>
                <c:pt idx="2144">
                  <c:v>214.39999999999401</c:v>
                </c:pt>
                <c:pt idx="2145">
                  <c:v>214.499999999994</c:v>
                </c:pt>
                <c:pt idx="2146">
                  <c:v>214.599999999994</c:v>
                </c:pt>
                <c:pt idx="2147">
                  <c:v>214.69999999999399</c:v>
                </c:pt>
                <c:pt idx="2148">
                  <c:v>214.79999999999399</c:v>
                </c:pt>
                <c:pt idx="2149">
                  <c:v>214.89999999999401</c:v>
                </c:pt>
                <c:pt idx="2150">
                  <c:v>214.999999999994</c:v>
                </c:pt>
                <c:pt idx="2151">
                  <c:v>215.099999999994</c:v>
                </c:pt>
                <c:pt idx="2152">
                  <c:v>215.19999999999399</c:v>
                </c:pt>
                <c:pt idx="2153">
                  <c:v>215.29999999999399</c:v>
                </c:pt>
                <c:pt idx="2154">
                  <c:v>215.39999999999401</c:v>
                </c:pt>
                <c:pt idx="2155">
                  <c:v>215.499999999994</c:v>
                </c:pt>
                <c:pt idx="2156">
                  <c:v>215.599999999994</c:v>
                </c:pt>
                <c:pt idx="2157">
                  <c:v>215.69999999999399</c:v>
                </c:pt>
                <c:pt idx="2158">
                  <c:v>215.79999999999399</c:v>
                </c:pt>
                <c:pt idx="2159">
                  <c:v>215.89999999999401</c:v>
                </c:pt>
                <c:pt idx="2160">
                  <c:v>215.999999999994</c:v>
                </c:pt>
                <c:pt idx="2161">
                  <c:v>216.099999999994</c:v>
                </c:pt>
                <c:pt idx="2162">
                  <c:v>216.19999999999399</c:v>
                </c:pt>
                <c:pt idx="2163">
                  <c:v>216.29999999999399</c:v>
                </c:pt>
                <c:pt idx="2164">
                  <c:v>216.39999999999401</c:v>
                </c:pt>
                <c:pt idx="2165">
                  <c:v>216.499999999994</c:v>
                </c:pt>
                <c:pt idx="2166">
                  <c:v>216.599999999994</c:v>
                </c:pt>
                <c:pt idx="2167">
                  <c:v>216.69999999999399</c:v>
                </c:pt>
                <c:pt idx="2168">
                  <c:v>216.79999999999399</c:v>
                </c:pt>
                <c:pt idx="2169">
                  <c:v>216.89999999999401</c:v>
                </c:pt>
                <c:pt idx="2170">
                  <c:v>216.999999999994</c:v>
                </c:pt>
                <c:pt idx="2171">
                  <c:v>217.099999999994</c:v>
                </c:pt>
                <c:pt idx="2172">
                  <c:v>217.19999999999399</c:v>
                </c:pt>
                <c:pt idx="2173">
                  <c:v>217.29999999999399</c:v>
                </c:pt>
                <c:pt idx="2174">
                  <c:v>217.39999999999401</c:v>
                </c:pt>
                <c:pt idx="2175">
                  <c:v>217.499999999994</c:v>
                </c:pt>
                <c:pt idx="2176">
                  <c:v>217.599999999994</c:v>
                </c:pt>
                <c:pt idx="2177">
                  <c:v>217.69999999999399</c:v>
                </c:pt>
                <c:pt idx="2178">
                  <c:v>217.79999999999399</c:v>
                </c:pt>
                <c:pt idx="2179">
                  <c:v>217.89999999999401</c:v>
                </c:pt>
                <c:pt idx="2180">
                  <c:v>217.999999999994</c:v>
                </c:pt>
                <c:pt idx="2181">
                  <c:v>218.099999999994</c:v>
                </c:pt>
                <c:pt idx="2182">
                  <c:v>218.19999999999399</c:v>
                </c:pt>
                <c:pt idx="2183">
                  <c:v>218.29999999999399</c:v>
                </c:pt>
                <c:pt idx="2184">
                  <c:v>218.39999999999401</c:v>
                </c:pt>
                <c:pt idx="2185">
                  <c:v>218.499999999994</c:v>
                </c:pt>
                <c:pt idx="2186">
                  <c:v>218.599999999994</c:v>
                </c:pt>
                <c:pt idx="2187">
                  <c:v>218.69999999999399</c:v>
                </c:pt>
                <c:pt idx="2188">
                  <c:v>218.79999999999399</c:v>
                </c:pt>
                <c:pt idx="2189">
                  <c:v>218.89999999999401</c:v>
                </c:pt>
                <c:pt idx="2190">
                  <c:v>218.999999999994</c:v>
                </c:pt>
                <c:pt idx="2191">
                  <c:v>219.099999999994</c:v>
                </c:pt>
                <c:pt idx="2192">
                  <c:v>219.19999999999399</c:v>
                </c:pt>
                <c:pt idx="2193">
                  <c:v>219.29999999999399</c:v>
                </c:pt>
                <c:pt idx="2194">
                  <c:v>219.39999999999401</c:v>
                </c:pt>
                <c:pt idx="2195">
                  <c:v>219.499999999994</c:v>
                </c:pt>
                <c:pt idx="2196">
                  <c:v>219.599999999994</c:v>
                </c:pt>
                <c:pt idx="2197">
                  <c:v>219.69999999999399</c:v>
                </c:pt>
                <c:pt idx="2198">
                  <c:v>219.79999999999399</c:v>
                </c:pt>
                <c:pt idx="2199">
                  <c:v>219.89999999999401</c:v>
                </c:pt>
                <c:pt idx="2200">
                  <c:v>219.999999999994</c:v>
                </c:pt>
                <c:pt idx="2201">
                  <c:v>220.099999999994</c:v>
                </c:pt>
                <c:pt idx="2202">
                  <c:v>220.19999999999399</c:v>
                </c:pt>
                <c:pt idx="2203">
                  <c:v>220.29999999999399</c:v>
                </c:pt>
                <c:pt idx="2204">
                  <c:v>220.39999999999401</c:v>
                </c:pt>
                <c:pt idx="2205">
                  <c:v>220.499999999994</c:v>
                </c:pt>
                <c:pt idx="2206">
                  <c:v>220.599999999994</c:v>
                </c:pt>
                <c:pt idx="2207">
                  <c:v>220.69999999999399</c:v>
                </c:pt>
                <c:pt idx="2208">
                  <c:v>220.79999999999399</c:v>
                </c:pt>
                <c:pt idx="2209">
                  <c:v>220.89999999999401</c:v>
                </c:pt>
                <c:pt idx="2210">
                  <c:v>220.999999999994</c:v>
                </c:pt>
                <c:pt idx="2211">
                  <c:v>221.099999999994</c:v>
                </c:pt>
                <c:pt idx="2212">
                  <c:v>221.19999999999399</c:v>
                </c:pt>
                <c:pt idx="2213">
                  <c:v>221.29999999999399</c:v>
                </c:pt>
                <c:pt idx="2214">
                  <c:v>221.39999999999401</c:v>
                </c:pt>
                <c:pt idx="2215">
                  <c:v>221.499999999994</c:v>
                </c:pt>
                <c:pt idx="2216">
                  <c:v>221.599999999994</c:v>
                </c:pt>
                <c:pt idx="2217">
                  <c:v>221.69999999999399</c:v>
                </c:pt>
                <c:pt idx="2218">
                  <c:v>221.79999999999399</c:v>
                </c:pt>
                <c:pt idx="2219">
                  <c:v>221.89999999999401</c:v>
                </c:pt>
                <c:pt idx="2220">
                  <c:v>221.999999999994</c:v>
                </c:pt>
                <c:pt idx="2221">
                  <c:v>222.099999999994</c:v>
                </c:pt>
                <c:pt idx="2222">
                  <c:v>222.19999999999399</c:v>
                </c:pt>
                <c:pt idx="2223">
                  <c:v>222.29999999999399</c:v>
                </c:pt>
                <c:pt idx="2224">
                  <c:v>222.39999999999401</c:v>
                </c:pt>
                <c:pt idx="2225">
                  <c:v>222.499999999994</c:v>
                </c:pt>
                <c:pt idx="2226">
                  <c:v>222.599999999994</c:v>
                </c:pt>
                <c:pt idx="2227">
                  <c:v>222.69999999999399</c:v>
                </c:pt>
                <c:pt idx="2228">
                  <c:v>222.79999999999399</c:v>
                </c:pt>
                <c:pt idx="2229">
                  <c:v>222.89999999999401</c:v>
                </c:pt>
                <c:pt idx="2230">
                  <c:v>222.999999999994</c:v>
                </c:pt>
                <c:pt idx="2231">
                  <c:v>223.099999999994</c:v>
                </c:pt>
                <c:pt idx="2232">
                  <c:v>223.19999999999399</c:v>
                </c:pt>
                <c:pt idx="2233">
                  <c:v>223.29999999999399</c:v>
                </c:pt>
                <c:pt idx="2234">
                  <c:v>223.39999999999401</c:v>
                </c:pt>
                <c:pt idx="2235">
                  <c:v>223.499999999994</c:v>
                </c:pt>
                <c:pt idx="2236">
                  <c:v>223.599999999994</c:v>
                </c:pt>
                <c:pt idx="2237">
                  <c:v>223.69999999999399</c:v>
                </c:pt>
                <c:pt idx="2238">
                  <c:v>223.79999999999399</c:v>
                </c:pt>
                <c:pt idx="2239">
                  <c:v>223.89999999999401</c:v>
                </c:pt>
                <c:pt idx="2240">
                  <c:v>223.999999999994</c:v>
                </c:pt>
                <c:pt idx="2241">
                  <c:v>224.099999999994</c:v>
                </c:pt>
                <c:pt idx="2242">
                  <c:v>224.19999999999399</c:v>
                </c:pt>
                <c:pt idx="2243">
                  <c:v>224.29999999999399</c:v>
                </c:pt>
                <c:pt idx="2244">
                  <c:v>224.39999999999401</c:v>
                </c:pt>
                <c:pt idx="2245">
                  <c:v>224.499999999994</c:v>
                </c:pt>
                <c:pt idx="2246">
                  <c:v>224.599999999993</c:v>
                </c:pt>
                <c:pt idx="2247">
                  <c:v>224.699999999993</c:v>
                </c:pt>
                <c:pt idx="2248">
                  <c:v>224.79999999999299</c:v>
                </c:pt>
                <c:pt idx="2249">
                  <c:v>224.89999999999301</c:v>
                </c:pt>
                <c:pt idx="2250">
                  <c:v>224.99999999999301</c:v>
                </c:pt>
                <c:pt idx="2251">
                  <c:v>225.099999999994</c:v>
                </c:pt>
                <c:pt idx="2252">
                  <c:v>225.19999999999399</c:v>
                </c:pt>
                <c:pt idx="2253">
                  <c:v>225.29999999999399</c:v>
                </c:pt>
                <c:pt idx="2254">
                  <c:v>225.39999999999401</c:v>
                </c:pt>
                <c:pt idx="2255">
                  <c:v>225.499999999994</c:v>
                </c:pt>
                <c:pt idx="2256">
                  <c:v>225.599999999994</c:v>
                </c:pt>
                <c:pt idx="2257">
                  <c:v>225.69999999999399</c:v>
                </c:pt>
                <c:pt idx="2258">
                  <c:v>225.79999999999399</c:v>
                </c:pt>
                <c:pt idx="2259">
                  <c:v>225.89999999999401</c:v>
                </c:pt>
                <c:pt idx="2260">
                  <c:v>225.999999999994</c:v>
                </c:pt>
                <c:pt idx="2261">
                  <c:v>226.099999999994</c:v>
                </c:pt>
                <c:pt idx="2262">
                  <c:v>226.19999999999399</c:v>
                </c:pt>
                <c:pt idx="2263">
                  <c:v>226.29999999999399</c:v>
                </c:pt>
                <c:pt idx="2264">
                  <c:v>226.39999999999401</c:v>
                </c:pt>
                <c:pt idx="2265">
                  <c:v>226.499999999994</c:v>
                </c:pt>
                <c:pt idx="2266">
                  <c:v>226.599999999994</c:v>
                </c:pt>
                <c:pt idx="2267">
                  <c:v>226.69999999999399</c:v>
                </c:pt>
                <c:pt idx="2268">
                  <c:v>226.79999999999399</c:v>
                </c:pt>
                <c:pt idx="2269">
                  <c:v>226.89999999999401</c:v>
                </c:pt>
                <c:pt idx="2270">
                  <c:v>226.999999999994</c:v>
                </c:pt>
                <c:pt idx="2271">
                  <c:v>227.099999999994</c:v>
                </c:pt>
                <c:pt idx="2272">
                  <c:v>227.19999999999399</c:v>
                </c:pt>
                <c:pt idx="2273">
                  <c:v>227.29999999999399</c:v>
                </c:pt>
                <c:pt idx="2274">
                  <c:v>227.39999999999401</c:v>
                </c:pt>
                <c:pt idx="2275">
                  <c:v>227.499999999994</c:v>
                </c:pt>
                <c:pt idx="2276">
                  <c:v>227.599999999994</c:v>
                </c:pt>
                <c:pt idx="2277">
                  <c:v>227.69999999999399</c:v>
                </c:pt>
                <c:pt idx="2278">
                  <c:v>227.79999999999399</c:v>
                </c:pt>
                <c:pt idx="2279">
                  <c:v>227.89999999999401</c:v>
                </c:pt>
                <c:pt idx="2280">
                  <c:v>227.999999999994</c:v>
                </c:pt>
                <c:pt idx="2281">
                  <c:v>228.099999999994</c:v>
                </c:pt>
                <c:pt idx="2282">
                  <c:v>228.19999999999399</c:v>
                </c:pt>
                <c:pt idx="2283">
                  <c:v>228.29999999999399</c:v>
                </c:pt>
                <c:pt idx="2284">
                  <c:v>228.39999999999401</c:v>
                </c:pt>
                <c:pt idx="2285">
                  <c:v>228.499999999994</c:v>
                </c:pt>
                <c:pt idx="2286">
                  <c:v>228.599999999994</c:v>
                </c:pt>
                <c:pt idx="2287">
                  <c:v>228.69999999999399</c:v>
                </c:pt>
                <c:pt idx="2288">
                  <c:v>228.79999999999399</c:v>
                </c:pt>
                <c:pt idx="2289">
                  <c:v>228.89999999999401</c:v>
                </c:pt>
                <c:pt idx="2290">
                  <c:v>228.999999999994</c:v>
                </c:pt>
                <c:pt idx="2291">
                  <c:v>229.099999999994</c:v>
                </c:pt>
                <c:pt idx="2292">
                  <c:v>229.19999999999399</c:v>
                </c:pt>
                <c:pt idx="2293">
                  <c:v>229.29999999999399</c:v>
                </c:pt>
                <c:pt idx="2294">
                  <c:v>229.39999999999401</c:v>
                </c:pt>
                <c:pt idx="2295">
                  <c:v>229.499999999994</c:v>
                </c:pt>
                <c:pt idx="2296">
                  <c:v>229.599999999994</c:v>
                </c:pt>
                <c:pt idx="2297">
                  <c:v>229.69999999999399</c:v>
                </c:pt>
                <c:pt idx="2298">
                  <c:v>229.79999999999399</c:v>
                </c:pt>
                <c:pt idx="2299">
                  <c:v>229.89999999999401</c:v>
                </c:pt>
                <c:pt idx="2300">
                  <c:v>229.999999999994</c:v>
                </c:pt>
                <c:pt idx="2301">
                  <c:v>230.099999999994</c:v>
                </c:pt>
                <c:pt idx="2302">
                  <c:v>230.19999999999399</c:v>
                </c:pt>
                <c:pt idx="2303">
                  <c:v>230.29999999999399</c:v>
                </c:pt>
                <c:pt idx="2304">
                  <c:v>230.39999999999401</c:v>
                </c:pt>
                <c:pt idx="2305">
                  <c:v>230.499999999994</c:v>
                </c:pt>
                <c:pt idx="2306">
                  <c:v>230.599999999994</c:v>
                </c:pt>
                <c:pt idx="2307">
                  <c:v>230.69999999999399</c:v>
                </c:pt>
                <c:pt idx="2308">
                  <c:v>230.79999999999399</c:v>
                </c:pt>
                <c:pt idx="2309">
                  <c:v>230.89999999999401</c:v>
                </c:pt>
                <c:pt idx="2310">
                  <c:v>230.999999999994</c:v>
                </c:pt>
                <c:pt idx="2311">
                  <c:v>231.099999999994</c:v>
                </c:pt>
                <c:pt idx="2312">
                  <c:v>231.19999999999399</c:v>
                </c:pt>
                <c:pt idx="2313">
                  <c:v>231.29999999999399</c:v>
                </c:pt>
                <c:pt idx="2314">
                  <c:v>231.39999999999401</c:v>
                </c:pt>
                <c:pt idx="2315">
                  <c:v>231.499999999994</c:v>
                </c:pt>
                <c:pt idx="2316">
                  <c:v>231.599999999994</c:v>
                </c:pt>
                <c:pt idx="2317">
                  <c:v>231.69999999999399</c:v>
                </c:pt>
                <c:pt idx="2318">
                  <c:v>231.79999999999399</c:v>
                </c:pt>
                <c:pt idx="2319">
                  <c:v>231.89999999999401</c:v>
                </c:pt>
                <c:pt idx="2320">
                  <c:v>231.999999999994</c:v>
                </c:pt>
                <c:pt idx="2321">
                  <c:v>232.099999999994</c:v>
                </c:pt>
                <c:pt idx="2322">
                  <c:v>232.19999999999399</c:v>
                </c:pt>
                <c:pt idx="2323">
                  <c:v>232.29999999999399</c:v>
                </c:pt>
                <c:pt idx="2324">
                  <c:v>232.39999999999401</c:v>
                </c:pt>
                <c:pt idx="2325">
                  <c:v>232.499999999994</c:v>
                </c:pt>
                <c:pt idx="2326">
                  <c:v>232.599999999994</c:v>
                </c:pt>
                <c:pt idx="2327">
                  <c:v>232.69999999999399</c:v>
                </c:pt>
                <c:pt idx="2328">
                  <c:v>232.79999999999399</c:v>
                </c:pt>
                <c:pt idx="2329">
                  <c:v>232.89999999999401</c:v>
                </c:pt>
                <c:pt idx="2330">
                  <c:v>232.999999999994</c:v>
                </c:pt>
                <c:pt idx="2331">
                  <c:v>233.099999999994</c:v>
                </c:pt>
                <c:pt idx="2332">
                  <c:v>233.19999999999399</c:v>
                </c:pt>
                <c:pt idx="2333">
                  <c:v>233.29999999999399</c:v>
                </c:pt>
                <c:pt idx="2334">
                  <c:v>233.39999999999301</c:v>
                </c:pt>
                <c:pt idx="2335">
                  <c:v>233.49999999999301</c:v>
                </c:pt>
                <c:pt idx="2336">
                  <c:v>233.599999999993</c:v>
                </c:pt>
                <c:pt idx="2337">
                  <c:v>233.699999999993</c:v>
                </c:pt>
                <c:pt idx="2338">
                  <c:v>233.79999999999299</c:v>
                </c:pt>
                <c:pt idx="2339">
                  <c:v>233.89999999999301</c:v>
                </c:pt>
                <c:pt idx="2340">
                  <c:v>233.99999999999301</c:v>
                </c:pt>
                <c:pt idx="2341">
                  <c:v>234.099999999993</c:v>
                </c:pt>
                <c:pt idx="2342">
                  <c:v>234.199999999993</c:v>
                </c:pt>
                <c:pt idx="2343">
                  <c:v>234.29999999999299</c:v>
                </c:pt>
                <c:pt idx="2344">
                  <c:v>234.39999999999301</c:v>
                </c:pt>
                <c:pt idx="2345">
                  <c:v>234.49999999999301</c:v>
                </c:pt>
                <c:pt idx="2346">
                  <c:v>234.599999999993</c:v>
                </c:pt>
                <c:pt idx="2347">
                  <c:v>234.699999999993</c:v>
                </c:pt>
                <c:pt idx="2348">
                  <c:v>234.79999999999299</c:v>
                </c:pt>
                <c:pt idx="2349">
                  <c:v>234.89999999999301</c:v>
                </c:pt>
                <c:pt idx="2350">
                  <c:v>234.99999999999301</c:v>
                </c:pt>
                <c:pt idx="2351">
                  <c:v>235.099999999993</c:v>
                </c:pt>
                <c:pt idx="2352">
                  <c:v>235.199999999993</c:v>
                </c:pt>
                <c:pt idx="2353">
                  <c:v>235.29999999999299</c:v>
                </c:pt>
                <c:pt idx="2354">
                  <c:v>235.39999999999301</c:v>
                </c:pt>
                <c:pt idx="2355">
                  <c:v>235.49999999999301</c:v>
                </c:pt>
                <c:pt idx="2356">
                  <c:v>235.599999999993</c:v>
                </c:pt>
                <c:pt idx="2357">
                  <c:v>235.699999999993</c:v>
                </c:pt>
                <c:pt idx="2358">
                  <c:v>235.79999999999299</c:v>
                </c:pt>
                <c:pt idx="2359">
                  <c:v>235.89999999999301</c:v>
                </c:pt>
                <c:pt idx="2360">
                  <c:v>235.99999999999301</c:v>
                </c:pt>
                <c:pt idx="2361">
                  <c:v>236.099999999993</c:v>
                </c:pt>
                <c:pt idx="2362">
                  <c:v>236.199999999993</c:v>
                </c:pt>
                <c:pt idx="2363">
                  <c:v>236.29999999999299</c:v>
                </c:pt>
                <c:pt idx="2364">
                  <c:v>236.39999999999301</c:v>
                </c:pt>
                <c:pt idx="2365">
                  <c:v>236.49999999999301</c:v>
                </c:pt>
                <c:pt idx="2366">
                  <c:v>236.599999999993</c:v>
                </c:pt>
                <c:pt idx="2367">
                  <c:v>236.699999999993</c:v>
                </c:pt>
                <c:pt idx="2368">
                  <c:v>236.79999999999299</c:v>
                </c:pt>
                <c:pt idx="2369">
                  <c:v>236.89999999999301</c:v>
                </c:pt>
                <c:pt idx="2370">
                  <c:v>236.99999999999301</c:v>
                </c:pt>
                <c:pt idx="2371">
                  <c:v>237.099999999993</c:v>
                </c:pt>
                <c:pt idx="2372">
                  <c:v>237.199999999993</c:v>
                </c:pt>
                <c:pt idx="2373">
                  <c:v>237.29999999999299</c:v>
                </c:pt>
                <c:pt idx="2374">
                  <c:v>237.39999999999301</c:v>
                </c:pt>
                <c:pt idx="2375">
                  <c:v>237.49999999999301</c:v>
                </c:pt>
                <c:pt idx="2376">
                  <c:v>237.599999999993</c:v>
                </c:pt>
                <c:pt idx="2377">
                  <c:v>237.699999999993</c:v>
                </c:pt>
                <c:pt idx="2378">
                  <c:v>237.79999999999299</c:v>
                </c:pt>
                <c:pt idx="2379">
                  <c:v>237.89999999999301</c:v>
                </c:pt>
                <c:pt idx="2380">
                  <c:v>237.99999999999301</c:v>
                </c:pt>
                <c:pt idx="2381">
                  <c:v>238.099999999993</c:v>
                </c:pt>
                <c:pt idx="2382">
                  <c:v>238.199999999993</c:v>
                </c:pt>
                <c:pt idx="2383">
                  <c:v>238.29999999999299</c:v>
                </c:pt>
                <c:pt idx="2384">
                  <c:v>238.39999999999301</c:v>
                </c:pt>
                <c:pt idx="2385">
                  <c:v>238.49999999999301</c:v>
                </c:pt>
                <c:pt idx="2386">
                  <c:v>238.599999999993</c:v>
                </c:pt>
                <c:pt idx="2387">
                  <c:v>238.699999999993</c:v>
                </c:pt>
                <c:pt idx="2388">
                  <c:v>238.79999999999299</c:v>
                </c:pt>
                <c:pt idx="2389">
                  <c:v>238.89999999999301</c:v>
                </c:pt>
                <c:pt idx="2390">
                  <c:v>238.99999999999301</c:v>
                </c:pt>
                <c:pt idx="2391">
                  <c:v>239.099999999993</c:v>
                </c:pt>
                <c:pt idx="2392">
                  <c:v>239.199999999993</c:v>
                </c:pt>
                <c:pt idx="2393">
                  <c:v>239.29999999999299</c:v>
                </c:pt>
                <c:pt idx="2394">
                  <c:v>239.39999999999301</c:v>
                </c:pt>
                <c:pt idx="2395">
                  <c:v>239.49999999999301</c:v>
                </c:pt>
                <c:pt idx="2396">
                  <c:v>239.599999999993</c:v>
                </c:pt>
                <c:pt idx="2397">
                  <c:v>239.699999999993</c:v>
                </c:pt>
                <c:pt idx="2398">
                  <c:v>239.79999999999299</c:v>
                </c:pt>
                <c:pt idx="2399">
                  <c:v>239.89999999999301</c:v>
                </c:pt>
                <c:pt idx="2400">
                  <c:v>239.99999999999301</c:v>
                </c:pt>
                <c:pt idx="2401">
                  <c:v>240.099999999993</c:v>
                </c:pt>
                <c:pt idx="2402">
                  <c:v>240.199999999993</c:v>
                </c:pt>
                <c:pt idx="2403">
                  <c:v>240.29999999999299</c:v>
                </c:pt>
                <c:pt idx="2404">
                  <c:v>240.39999999999301</c:v>
                </c:pt>
                <c:pt idx="2405">
                  <c:v>240.49999999999301</c:v>
                </c:pt>
                <c:pt idx="2406">
                  <c:v>240.599999999993</c:v>
                </c:pt>
                <c:pt idx="2407">
                  <c:v>240.699999999993</c:v>
                </c:pt>
                <c:pt idx="2408">
                  <c:v>240.79999999999299</c:v>
                </c:pt>
                <c:pt idx="2409">
                  <c:v>240.89999999999301</c:v>
                </c:pt>
                <c:pt idx="2410">
                  <c:v>240.99999999999301</c:v>
                </c:pt>
                <c:pt idx="2411">
                  <c:v>241.099999999993</c:v>
                </c:pt>
                <c:pt idx="2412">
                  <c:v>241.199999999993</c:v>
                </c:pt>
                <c:pt idx="2413">
                  <c:v>241.29999999999299</c:v>
                </c:pt>
                <c:pt idx="2414">
                  <c:v>241.39999999999301</c:v>
                </c:pt>
                <c:pt idx="2415">
                  <c:v>241.49999999999301</c:v>
                </c:pt>
                <c:pt idx="2416">
                  <c:v>241.599999999993</c:v>
                </c:pt>
                <c:pt idx="2417">
                  <c:v>241.699999999993</c:v>
                </c:pt>
                <c:pt idx="2418">
                  <c:v>241.79999999999299</c:v>
                </c:pt>
                <c:pt idx="2419">
                  <c:v>241.89999999999301</c:v>
                </c:pt>
                <c:pt idx="2420">
                  <c:v>241.99999999999301</c:v>
                </c:pt>
                <c:pt idx="2421">
                  <c:v>242.099999999993</c:v>
                </c:pt>
                <c:pt idx="2422">
                  <c:v>242.199999999993</c:v>
                </c:pt>
                <c:pt idx="2423">
                  <c:v>242.29999999999299</c:v>
                </c:pt>
                <c:pt idx="2424">
                  <c:v>242.39999999999301</c:v>
                </c:pt>
                <c:pt idx="2425">
                  <c:v>242.49999999999301</c:v>
                </c:pt>
                <c:pt idx="2426">
                  <c:v>242.599999999993</c:v>
                </c:pt>
                <c:pt idx="2427">
                  <c:v>242.699999999993</c:v>
                </c:pt>
                <c:pt idx="2428">
                  <c:v>242.79999999999299</c:v>
                </c:pt>
                <c:pt idx="2429">
                  <c:v>242.89999999999301</c:v>
                </c:pt>
                <c:pt idx="2430">
                  <c:v>242.99999999999301</c:v>
                </c:pt>
                <c:pt idx="2431">
                  <c:v>243.099999999993</c:v>
                </c:pt>
                <c:pt idx="2432">
                  <c:v>243.199999999993</c:v>
                </c:pt>
                <c:pt idx="2433">
                  <c:v>243.29999999999299</c:v>
                </c:pt>
                <c:pt idx="2434">
                  <c:v>243.39999999999301</c:v>
                </c:pt>
                <c:pt idx="2435">
                  <c:v>243.49999999999301</c:v>
                </c:pt>
                <c:pt idx="2436">
                  <c:v>243.599999999993</c:v>
                </c:pt>
                <c:pt idx="2437">
                  <c:v>243.699999999993</c:v>
                </c:pt>
                <c:pt idx="2438">
                  <c:v>243.79999999999299</c:v>
                </c:pt>
                <c:pt idx="2439">
                  <c:v>243.89999999999301</c:v>
                </c:pt>
                <c:pt idx="2440">
                  <c:v>243.99999999999301</c:v>
                </c:pt>
                <c:pt idx="2441">
                  <c:v>244.099999999993</c:v>
                </c:pt>
                <c:pt idx="2442">
                  <c:v>244.199999999993</c:v>
                </c:pt>
                <c:pt idx="2443">
                  <c:v>244.29999999999299</c:v>
                </c:pt>
                <c:pt idx="2444">
                  <c:v>244.39999999999301</c:v>
                </c:pt>
                <c:pt idx="2445">
                  <c:v>244.49999999999301</c:v>
                </c:pt>
                <c:pt idx="2446">
                  <c:v>244.599999999993</c:v>
                </c:pt>
                <c:pt idx="2447">
                  <c:v>244.699999999993</c:v>
                </c:pt>
                <c:pt idx="2448">
                  <c:v>244.79999999999299</c:v>
                </c:pt>
                <c:pt idx="2449">
                  <c:v>244.89999999999301</c:v>
                </c:pt>
                <c:pt idx="2450">
                  <c:v>244.99999999999301</c:v>
                </c:pt>
                <c:pt idx="2451">
                  <c:v>245.099999999993</c:v>
                </c:pt>
                <c:pt idx="2452">
                  <c:v>245.199999999993</c:v>
                </c:pt>
                <c:pt idx="2453">
                  <c:v>245.29999999999299</c:v>
                </c:pt>
                <c:pt idx="2454">
                  <c:v>245.39999999999301</c:v>
                </c:pt>
                <c:pt idx="2455">
                  <c:v>245.49999999999301</c:v>
                </c:pt>
                <c:pt idx="2456">
                  <c:v>245.599999999993</c:v>
                </c:pt>
                <c:pt idx="2457">
                  <c:v>245.699999999993</c:v>
                </c:pt>
                <c:pt idx="2458">
                  <c:v>245.79999999999299</c:v>
                </c:pt>
                <c:pt idx="2459">
                  <c:v>245.89999999999301</c:v>
                </c:pt>
                <c:pt idx="2460">
                  <c:v>245.99999999999301</c:v>
                </c:pt>
                <c:pt idx="2461">
                  <c:v>246.099999999993</c:v>
                </c:pt>
                <c:pt idx="2462">
                  <c:v>246.199999999993</c:v>
                </c:pt>
                <c:pt idx="2463">
                  <c:v>246.29999999999299</c:v>
                </c:pt>
                <c:pt idx="2464">
                  <c:v>246.39999999999301</c:v>
                </c:pt>
                <c:pt idx="2465">
                  <c:v>246.49999999999301</c:v>
                </c:pt>
                <c:pt idx="2466">
                  <c:v>246.599999999993</c:v>
                </c:pt>
                <c:pt idx="2467">
                  <c:v>246.699999999993</c:v>
                </c:pt>
                <c:pt idx="2468">
                  <c:v>246.79999999999299</c:v>
                </c:pt>
                <c:pt idx="2469">
                  <c:v>246.89999999999301</c:v>
                </c:pt>
                <c:pt idx="2470">
                  <c:v>246.99999999999301</c:v>
                </c:pt>
                <c:pt idx="2471">
                  <c:v>247.099999999993</c:v>
                </c:pt>
                <c:pt idx="2472">
                  <c:v>247.199999999993</c:v>
                </c:pt>
                <c:pt idx="2473">
                  <c:v>247.29999999999299</c:v>
                </c:pt>
                <c:pt idx="2474">
                  <c:v>247.39999999999301</c:v>
                </c:pt>
                <c:pt idx="2475">
                  <c:v>247.49999999999301</c:v>
                </c:pt>
                <c:pt idx="2476">
                  <c:v>247.599999999993</c:v>
                </c:pt>
                <c:pt idx="2477">
                  <c:v>247.699999999993</c:v>
                </c:pt>
                <c:pt idx="2478">
                  <c:v>247.79999999999299</c:v>
                </c:pt>
                <c:pt idx="2479">
                  <c:v>247.89999999999301</c:v>
                </c:pt>
                <c:pt idx="2480">
                  <c:v>247.99999999999301</c:v>
                </c:pt>
                <c:pt idx="2481">
                  <c:v>248.099999999993</c:v>
                </c:pt>
                <c:pt idx="2482">
                  <c:v>248.199999999993</c:v>
                </c:pt>
                <c:pt idx="2483">
                  <c:v>248.29999999999299</c:v>
                </c:pt>
                <c:pt idx="2484">
                  <c:v>248.39999999999301</c:v>
                </c:pt>
                <c:pt idx="2485">
                  <c:v>248.49999999999301</c:v>
                </c:pt>
                <c:pt idx="2486">
                  <c:v>248.599999999993</c:v>
                </c:pt>
                <c:pt idx="2487">
                  <c:v>248.699999999993</c:v>
                </c:pt>
                <c:pt idx="2488">
                  <c:v>248.79999999999299</c:v>
                </c:pt>
                <c:pt idx="2489">
                  <c:v>248.89999999999301</c:v>
                </c:pt>
                <c:pt idx="2490">
                  <c:v>248.99999999999301</c:v>
                </c:pt>
                <c:pt idx="2491">
                  <c:v>249.099999999993</c:v>
                </c:pt>
                <c:pt idx="2492">
                  <c:v>249.199999999993</c:v>
                </c:pt>
                <c:pt idx="2493">
                  <c:v>249.29999999999299</c:v>
                </c:pt>
                <c:pt idx="2494">
                  <c:v>249.39999999999301</c:v>
                </c:pt>
                <c:pt idx="2495">
                  <c:v>249.49999999999301</c:v>
                </c:pt>
                <c:pt idx="2496">
                  <c:v>249.599999999993</c:v>
                </c:pt>
                <c:pt idx="2497">
                  <c:v>249.699999999993</c:v>
                </c:pt>
                <c:pt idx="2498">
                  <c:v>249.79999999999299</c:v>
                </c:pt>
                <c:pt idx="2499">
                  <c:v>249.89999999999301</c:v>
                </c:pt>
                <c:pt idx="2500">
                  <c:v>249.99999999999201</c:v>
                </c:pt>
                <c:pt idx="2501">
                  <c:v>250.099999999993</c:v>
                </c:pt>
                <c:pt idx="2502">
                  <c:v>250.199999999993</c:v>
                </c:pt>
                <c:pt idx="2503">
                  <c:v>250.29999999999299</c:v>
                </c:pt>
                <c:pt idx="2504">
                  <c:v>250.39999999999301</c:v>
                </c:pt>
                <c:pt idx="2505">
                  <c:v>250.49999999999201</c:v>
                </c:pt>
                <c:pt idx="2506">
                  <c:v>250.599999999993</c:v>
                </c:pt>
                <c:pt idx="2507">
                  <c:v>250.699999999993</c:v>
                </c:pt>
                <c:pt idx="2508">
                  <c:v>250.79999999999299</c:v>
                </c:pt>
                <c:pt idx="2509">
                  <c:v>250.89999999999301</c:v>
                </c:pt>
                <c:pt idx="2510">
                  <c:v>250.99999999999201</c:v>
                </c:pt>
                <c:pt idx="2511">
                  <c:v>251.099999999993</c:v>
                </c:pt>
                <c:pt idx="2512">
                  <c:v>251.199999999993</c:v>
                </c:pt>
                <c:pt idx="2513">
                  <c:v>251.29999999999299</c:v>
                </c:pt>
                <c:pt idx="2514">
                  <c:v>251.39999999999301</c:v>
                </c:pt>
                <c:pt idx="2515">
                  <c:v>251.49999999999201</c:v>
                </c:pt>
                <c:pt idx="2516">
                  <c:v>251.599999999993</c:v>
                </c:pt>
                <c:pt idx="2517">
                  <c:v>251.699999999992</c:v>
                </c:pt>
                <c:pt idx="2518">
                  <c:v>251.799999999992</c:v>
                </c:pt>
                <c:pt idx="2519">
                  <c:v>251.89999999999199</c:v>
                </c:pt>
                <c:pt idx="2520">
                  <c:v>251.99999999999201</c:v>
                </c:pt>
                <c:pt idx="2521">
                  <c:v>252.09999999999201</c:v>
                </c:pt>
                <c:pt idx="2522">
                  <c:v>252.199999999992</c:v>
                </c:pt>
                <c:pt idx="2523">
                  <c:v>252.299999999992</c:v>
                </c:pt>
                <c:pt idx="2524">
                  <c:v>252.39999999999199</c:v>
                </c:pt>
                <c:pt idx="2525">
                  <c:v>252.49999999999201</c:v>
                </c:pt>
                <c:pt idx="2526">
                  <c:v>252.59999999999201</c:v>
                </c:pt>
                <c:pt idx="2527">
                  <c:v>252.699999999992</c:v>
                </c:pt>
                <c:pt idx="2528">
                  <c:v>252.799999999992</c:v>
                </c:pt>
                <c:pt idx="2529">
                  <c:v>252.89999999999199</c:v>
                </c:pt>
                <c:pt idx="2530">
                  <c:v>252.99999999999201</c:v>
                </c:pt>
                <c:pt idx="2531">
                  <c:v>253.09999999999201</c:v>
                </c:pt>
                <c:pt idx="2532">
                  <c:v>253.199999999992</c:v>
                </c:pt>
                <c:pt idx="2533">
                  <c:v>253.299999999992</c:v>
                </c:pt>
                <c:pt idx="2534">
                  <c:v>253.39999999999199</c:v>
                </c:pt>
                <c:pt idx="2535">
                  <c:v>253.49999999999201</c:v>
                </c:pt>
                <c:pt idx="2536">
                  <c:v>253.59999999999201</c:v>
                </c:pt>
                <c:pt idx="2537">
                  <c:v>253.699999999992</c:v>
                </c:pt>
                <c:pt idx="2538">
                  <c:v>253.799999999992</c:v>
                </c:pt>
                <c:pt idx="2539">
                  <c:v>253.89999999999199</c:v>
                </c:pt>
                <c:pt idx="2540">
                  <c:v>253.99999999999201</c:v>
                </c:pt>
                <c:pt idx="2541">
                  <c:v>254.09999999999201</c:v>
                </c:pt>
                <c:pt idx="2542">
                  <c:v>254.199999999992</c:v>
                </c:pt>
                <c:pt idx="2543">
                  <c:v>254.299999999992</c:v>
                </c:pt>
                <c:pt idx="2544">
                  <c:v>254.39999999999199</c:v>
                </c:pt>
                <c:pt idx="2545">
                  <c:v>254.49999999999201</c:v>
                </c:pt>
                <c:pt idx="2546">
                  <c:v>254.59999999999201</c:v>
                </c:pt>
                <c:pt idx="2547">
                  <c:v>254.699999999992</c:v>
                </c:pt>
                <c:pt idx="2548">
                  <c:v>254.799999999992</c:v>
                </c:pt>
                <c:pt idx="2549">
                  <c:v>254.89999999999199</c:v>
                </c:pt>
                <c:pt idx="2550">
                  <c:v>254.99999999999201</c:v>
                </c:pt>
                <c:pt idx="2551">
                  <c:v>255.09999999999201</c:v>
                </c:pt>
                <c:pt idx="2552">
                  <c:v>255.199999999992</c:v>
                </c:pt>
                <c:pt idx="2553">
                  <c:v>255.299999999992</c:v>
                </c:pt>
                <c:pt idx="2554">
                  <c:v>255.39999999999199</c:v>
                </c:pt>
                <c:pt idx="2555">
                  <c:v>255.49999999999201</c:v>
                </c:pt>
                <c:pt idx="2556">
                  <c:v>255.59999999999201</c:v>
                </c:pt>
                <c:pt idx="2557">
                  <c:v>255.699999999992</c:v>
                </c:pt>
                <c:pt idx="2558">
                  <c:v>255.799999999992</c:v>
                </c:pt>
                <c:pt idx="2559">
                  <c:v>255.89999999999199</c:v>
                </c:pt>
                <c:pt idx="2560">
                  <c:v>255.99999999999201</c:v>
                </c:pt>
                <c:pt idx="2561">
                  <c:v>256.09999999999201</c:v>
                </c:pt>
                <c:pt idx="2562">
                  <c:v>256.19999999999197</c:v>
                </c:pt>
                <c:pt idx="2563">
                  <c:v>256.299999999992</c:v>
                </c:pt>
                <c:pt idx="2564">
                  <c:v>256.39999999999202</c:v>
                </c:pt>
                <c:pt idx="2565">
                  <c:v>256.49999999999199</c:v>
                </c:pt>
                <c:pt idx="2566">
                  <c:v>256.59999999999201</c:v>
                </c:pt>
                <c:pt idx="2567">
                  <c:v>256.69999999999197</c:v>
                </c:pt>
                <c:pt idx="2568">
                  <c:v>256.799999999992</c:v>
                </c:pt>
                <c:pt idx="2569">
                  <c:v>256.89999999999202</c:v>
                </c:pt>
                <c:pt idx="2570">
                  <c:v>256.99999999999199</c:v>
                </c:pt>
                <c:pt idx="2571">
                  <c:v>257.09999999999201</c:v>
                </c:pt>
                <c:pt idx="2572">
                  <c:v>257.19999999999197</c:v>
                </c:pt>
                <c:pt idx="2573">
                  <c:v>257.299999999992</c:v>
                </c:pt>
                <c:pt idx="2574">
                  <c:v>257.39999999999202</c:v>
                </c:pt>
                <c:pt idx="2575">
                  <c:v>257.49999999999199</c:v>
                </c:pt>
                <c:pt idx="2576">
                  <c:v>257.59999999999201</c:v>
                </c:pt>
                <c:pt idx="2577">
                  <c:v>257.69999999999197</c:v>
                </c:pt>
                <c:pt idx="2578">
                  <c:v>257.799999999992</c:v>
                </c:pt>
                <c:pt idx="2579">
                  <c:v>257.89999999999202</c:v>
                </c:pt>
                <c:pt idx="2580">
                  <c:v>257.99999999999199</c:v>
                </c:pt>
                <c:pt idx="2581">
                  <c:v>258.09999999999201</c:v>
                </c:pt>
                <c:pt idx="2582">
                  <c:v>258.19999999999197</c:v>
                </c:pt>
                <c:pt idx="2583">
                  <c:v>258.299999999992</c:v>
                </c:pt>
                <c:pt idx="2584">
                  <c:v>258.39999999999202</c:v>
                </c:pt>
                <c:pt idx="2585">
                  <c:v>258.49999999999199</c:v>
                </c:pt>
                <c:pt idx="2586">
                  <c:v>258.59999999999201</c:v>
                </c:pt>
                <c:pt idx="2587">
                  <c:v>258.69999999999197</c:v>
                </c:pt>
                <c:pt idx="2588">
                  <c:v>258.799999999992</c:v>
                </c:pt>
                <c:pt idx="2589">
                  <c:v>258.89999999999202</c:v>
                </c:pt>
                <c:pt idx="2590">
                  <c:v>258.99999999999199</c:v>
                </c:pt>
                <c:pt idx="2591">
                  <c:v>259.09999999999201</c:v>
                </c:pt>
                <c:pt idx="2592">
                  <c:v>259.19999999999197</c:v>
                </c:pt>
                <c:pt idx="2593">
                  <c:v>259.299999999992</c:v>
                </c:pt>
                <c:pt idx="2594">
                  <c:v>259.39999999999202</c:v>
                </c:pt>
                <c:pt idx="2595">
                  <c:v>259.49999999999199</c:v>
                </c:pt>
                <c:pt idx="2596">
                  <c:v>259.59999999999201</c:v>
                </c:pt>
                <c:pt idx="2597">
                  <c:v>259.69999999999197</c:v>
                </c:pt>
                <c:pt idx="2598">
                  <c:v>259.799999999992</c:v>
                </c:pt>
                <c:pt idx="2599">
                  <c:v>259.89999999999202</c:v>
                </c:pt>
                <c:pt idx="2600">
                  <c:v>259.99999999999199</c:v>
                </c:pt>
                <c:pt idx="2601">
                  <c:v>260.09999999999201</c:v>
                </c:pt>
                <c:pt idx="2602">
                  <c:v>260.19999999999197</c:v>
                </c:pt>
                <c:pt idx="2603">
                  <c:v>260.299999999992</c:v>
                </c:pt>
                <c:pt idx="2604">
                  <c:v>260.39999999999202</c:v>
                </c:pt>
                <c:pt idx="2605">
                  <c:v>260.49999999999199</c:v>
                </c:pt>
                <c:pt idx="2606">
                  <c:v>260.59999999999201</c:v>
                </c:pt>
                <c:pt idx="2607">
                  <c:v>260.69999999999197</c:v>
                </c:pt>
                <c:pt idx="2608">
                  <c:v>260.799999999992</c:v>
                </c:pt>
                <c:pt idx="2609">
                  <c:v>260.89999999999202</c:v>
                </c:pt>
                <c:pt idx="2610">
                  <c:v>260.99999999999199</c:v>
                </c:pt>
                <c:pt idx="2611">
                  <c:v>261.09999999999201</c:v>
                </c:pt>
                <c:pt idx="2612">
                  <c:v>261.19999999999197</c:v>
                </c:pt>
                <c:pt idx="2613">
                  <c:v>261.299999999992</c:v>
                </c:pt>
                <c:pt idx="2614">
                  <c:v>261.39999999999202</c:v>
                </c:pt>
                <c:pt idx="2615">
                  <c:v>261.49999999999199</c:v>
                </c:pt>
                <c:pt idx="2616">
                  <c:v>261.59999999999201</c:v>
                </c:pt>
                <c:pt idx="2617">
                  <c:v>261.69999999999197</c:v>
                </c:pt>
                <c:pt idx="2618">
                  <c:v>261.799999999992</c:v>
                </c:pt>
                <c:pt idx="2619">
                  <c:v>261.89999999999202</c:v>
                </c:pt>
                <c:pt idx="2620">
                  <c:v>261.99999999999199</c:v>
                </c:pt>
                <c:pt idx="2621">
                  <c:v>262.09999999999201</c:v>
                </c:pt>
                <c:pt idx="2622">
                  <c:v>262.19999999999197</c:v>
                </c:pt>
                <c:pt idx="2623">
                  <c:v>262.299999999992</c:v>
                </c:pt>
                <c:pt idx="2624">
                  <c:v>262.39999999999202</c:v>
                </c:pt>
                <c:pt idx="2625">
                  <c:v>262.49999999999199</c:v>
                </c:pt>
                <c:pt idx="2626">
                  <c:v>262.59999999999201</c:v>
                </c:pt>
                <c:pt idx="2627">
                  <c:v>262.69999999999197</c:v>
                </c:pt>
                <c:pt idx="2628">
                  <c:v>262.799999999992</c:v>
                </c:pt>
                <c:pt idx="2629">
                  <c:v>262.89999999999202</c:v>
                </c:pt>
                <c:pt idx="2630">
                  <c:v>262.99999999999199</c:v>
                </c:pt>
                <c:pt idx="2631">
                  <c:v>263.09999999999201</c:v>
                </c:pt>
                <c:pt idx="2632">
                  <c:v>263.19999999999197</c:v>
                </c:pt>
                <c:pt idx="2633">
                  <c:v>263.299999999992</c:v>
                </c:pt>
                <c:pt idx="2634">
                  <c:v>263.39999999999202</c:v>
                </c:pt>
                <c:pt idx="2635">
                  <c:v>263.49999999999199</c:v>
                </c:pt>
                <c:pt idx="2636">
                  <c:v>263.59999999999201</c:v>
                </c:pt>
                <c:pt idx="2637">
                  <c:v>263.69999999999197</c:v>
                </c:pt>
                <c:pt idx="2638">
                  <c:v>263.799999999992</c:v>
                </c:pt>
                <c:pt idx="2639">
                  <c:v>263.89999999999202</c:v>
                </c:pt>
                <c:pt idx="2640">
                  <c:v>263.99999999999199</c:v>
                </c:pt>
                <c:pt idx="2641">
                  <c:v>264.09999999999201</c:v>
                </c:pt>
                <c:pt idx="2642">
                  <c:v>264.19999999999197</c:v>
                </c:pt>
                <c:pt idx="2643">
                  <c:v>264.299999999992</c:v>
                </c:pt>
                <c:pt idx="2644">
                  <c:v>264.39999999999202</c:v>
                </c:pt>
                <c:pt idx="2645">
                  <c:v>264.49999999999199</c:v>
                </c:pt>
                <c:pt idx="2646">
                  <c:v>264.59999999999201</c:v>
                </c:pt>
                <c:pt idx="2647">
                  <c:v>264.69999999999197</c:v>
                </c:pt>
                <c:pt idx="2648">
                  <c:v>264.799999999992</c:v>
                </c:pt>
                <c:pt idx="2649">
                  <c:v>264.89999999999202</c:v>
                </c:pt>
                <c:pt idx="2650">
                  <c:v>264.99999999999199</c:v>
                </c:pt>
                <c:pt idx="2651">
                  <c:v>265.09999999999201</c:v>
                </c:pt>
                <c:pt idx="2652">
                  <c:v>265.19999999999197</c:v>
                </c:pt>
                <c:pt idx="2653">
                  <c:v>265.299999999992</c:v>
                </c:pt>
                <c:pt idx="2654">
                  <c:v>265.39999999999202</c:v>
                </c:pt>
                <c:pt idx="2655">
                  <c:v>265.49999999999199</c:v>
                </c:pt>
                <c:pt idx="2656">
                  <c:v>265.59999999999201</c:v>
                </c:pt>
                <c:pt idx="2657">
                  <c:v>265.69999999999197</c:v>
                </c:pt>
                <c:pt idx="2658">
                  <c:v>265.799999999992</c:v>
                </c:pt>
                <c:pt idx="2659">
                  <c:v>265.89999999999202</c:v>
                </c:pt>
                <c:pt idx="2660">
                  <c:v>265.99999999999199</c:v>
                </c:pt>
                <c:pt idx="2661">
                  <c:v>266.09999999999201</c:v>
                </c:pt>
                <c:pt idx="2662">
                  <c:v>266.19999999999197</c:v>
                </c:pt>
                <c:pt idx="2663">
                  <c:v>266.299999999992</c:v>
                </c:pt>
                <c:pt idx="2664">
                  <c:v>266.39999999999202</c:v>
                </c:pt>
                <c:pt idx="2665">
                  <c:v>266.49999999999199</c:v>
                </c:pt>
                <c:pt idx="2666">
                  <c:v>266.59999999999201</c:v>
                </c:pt>
                <c:pt idx="2667">
                  <c:v>266.69999999999197</c:v>
                </c:pt>
                <c:pt idx="2668">
                  <c:v>266.799999999992</c:v>
                </c:pt>
                <c:pt idx="2669">
                  <c:v>266.89999999999202</c:v>
                </c:pt>
                <c:pt idx="2670">
                  <c:v>266.99999999999199</c:v>
                </c:pt>
                <c:pt idx="2671">
                  <c:v>267.09999999999201</c:v>
                </c:pt>
                <c:pt idx="2672">
                  <c:v>267.19999999999197</c:v>
                </c:pt>
                <c:pt idx="2673">
                  <c:v>267.299999999992</c:v>
                </c:pt>
                <c:pt idx="2674">
                  <c:v>267.39999999999202</c:v>
                </c:pt>
                <c:pt idx="2675">
                  <c:v>267.49999999999199</c:v>
                </c:pt>
                <c:pt idx="2676">
                  <c:v>267.59999999999098</c:v>
                </c:pt>
                <c:pt idx="2677">
                  <c:v>267.69999999999197</c:v>
                </c:pt>
                <c:pt idx="2678">
                  <c:v>267.79999999999097</c:v>
                </c:pt>
                <c:pt idx="2679">
                  <c:v>267.89999999999202</c:v>
                </c:pt>
                <c:pt idx="2680">
                  <c:v>267.99999999999199</c:v>
                </c:pt>
                <c:pt idx="2681">
                  <c:v>268.09999999999098</c:v>
                </c:pt>
                <c:pt idx="2682">
                  <c:v>268.19999999999197</c:v>
                </c:pt>
                <c:pt idx="2683">
                  <c:v>268.29999999999097</c:v>
                </c:pt>
                <c:pt idx="2684">
                  <c:v>268.39999999999202</c:v>
                </c:pt>
                <c:pt idx="2685">
                  <c:v>268.49999999999199</c:v>
                </c:pt>
                <c:pt idx="2686">
                  <c:v>268.59999999999098</c:v>
                </c:pt>
                <c:pt idx="2687">
                  <c:v>268.69999999999197</c:v>
                </c:pt>
                <c:pt idx="2688">
                  <c:v>268.79999999999097</c:v>
                </c:pt>
                <c:pt idx="2689">
                  <c:v>268.89999999999202</c:v>
                </c:pt>
                <c:pt idx="2690">
                  <c:v>268.99999999999199</c:v>
                </c:pt>
                <c:pt idx="2691">
                  <c:v>269.09999999999098</c:v>
                </c:pt>
                <c:pt idx="2692">
                  <c:v>269.19999999999197</c:v>
                </c:pt>
                <c:pt idx="2693">
                  <c:v>269.29999999999097</c:v>
                </c:pt>
                <c:pt idx="2694">
                  <c:v>269.399999999991</c:v>
                </c:pt>
                <c:pt idx="2695">
                  <c:v>269.49999999999102</c:v>
                </c:pt>
                <c:pt idx="2696">
                  <c:v>269.59999999999098</c:v>
                </c:pt>
                <c:pt idx="2697">
                  <c:v>269.69999999999101</c:v>
                </c:pt>
                <c:pt idx="2698">
                  <c:v>269.79999999999097</c:v>
                </c:pt>
                <c:pt idx="2699">
                  <c:v>269.899999999991</c:v>
                </c:pt>
                <c:pt idx="2700">
                  <c:v>269.99999999999102</c:v>
                </c:pt>
                <c:pt idx="2701">
                  <c:v>270.09999999999098</c:v>
                </c:pt>
                <c:pt idx="2702">
                  <c:v>270.19999999999101</c:v>
                </c:pt>
                <c:pt idx="2703">
                  <c:v>270.29999999999097</c:v>
                </c:pt>
                <c:pt idx="2704">
                  <c:v>270.399999999991</c:v>
                </c:pt>
                <c:pt idx="2705">
                  <c:v>270.49999999999102</c:v>
                </c:pt>
                <c:pt idx="2706">
                  <c:v>270.59999999999098</c:v>
                </c:pt>
                <c:pt idx="2707">
                  <c:v>270.69999999999101</c:v>
                </c:pt>
                <c:pt idx="2708">
                  <c:v>270.79999999999097</c:v>
                </c:pt>
                <c:pt idx="2709">
                  <c:v>270.899999999991</c:v>
                </c:pt>
                <c:pt idx="2710">
                  <c:v>270.99999999999102</c:v>
                </c:pt>
                <c:pt idx="2711">
                  <c:v>271.09999999999098</c:v>
                </c:pt>
                <c:pt idx="2712">
                  <c:v>271.19999999999101</c:v>
                </c:pt>
                <c:pt idx="2713">
                  <c:v>271.29999999999097</c:v>
                </c:pt>
                <c:pt idx="2714">
                  <c:v>271.399999999991</c:v>
                </c:pt>
                <c:pt idx="2715">
                  <c:v>271.49999999999102</c:v>
                </c:pt>
                <c:pt idx="2716">
                  <c:v>271.59999999999098</c:v>
                </c:pt>
                <c:pt idx="2717">
                  <c:v>271.69999999999101</c:v>
                </c:pt>
                <c:pt idx="2718">
                  <c:v>271.79999999999097</c:v>
                </c:pt>
                <c:pt idx="2719">
                  <c:v>271.899999999991</c:v>
                </c:pt>
                <c:pt idx="2720">
                  <c:v>271.99999999999102</c:v>
                </c:pt>
                <c:pt idx="2721">
                  <c:v>272.09999999999098</c:v>
                </c:pt>
                <c:pt idx="2722">
                  <c:v>272.19999999999101</c:v>
                </c:pt>
                <c:pt idx="2723">
                  <c:v>272.29999999999097</c:v>
                </c:pt>
                <c:pt idx="2724">
                  <c:v>272.399999999991</c:v>
                </c:pt>
                <c:pt idx="2725">
                  <c:v>272.49999999999102</c:v>
                </c:pt>
                <c:pt idx="2726">
                  <c:v>272.59999999999098</c:v>
                </c:pt>
                <c:pt idx="2727">
                  <c:v>272.69999999999101</c:v>
                </c:pt>
                <c:pt idx="2728">
                  <c:v>272.79999999999097</c:v>
                </c:pt>
                <c:pt idx="2729">
                  <c:v>272.899999999991</c:v>
                </c:pt>
                <c:pt idx="2730">
                  <c:v>272.99999999999102</c:v>
                </c:pt>
                <c:pt idx="2731">
                  <c:v>273.09999999999098</c:v>
                </c:pt>
                <c:pt idx="2732">
                  <c:v>273.19999999999101</c:v>
                </c:pt>
                <c:pt idx="2733">
                  <c:v>273.29999999999097</c:v>
                </c:pt>
                <c:pt idx="2734">
                  <c:v>273.399999999991</c:v>
                </c:pt>
                <c:pt idx="2735">
                  <c:v>273.49999999999102</c:v>
                </c:pt>
                <c:pt idx="2736">
                  <c:v>273.59999999999098</c:v>
                </c:pt>
                <c:pt idx="2737">
                  <c:v>273.69999999999101</c:v>
                </c:pt>
                <c:pt idx="2738">
                  <c:v>273.79999999999097</c:v>
                </c:pt>
                <c:pt idx="2739">
                  <c:v>273.899999999991</c:v>
                </c:pt>
                <c:pt idx="2740">
                  <c:v>273.99999999999102</c:v>
                </c:pt>
                <c:pt idx="2741">
                  <c:v>274.09999999999098</c:v>
                </c:pt>
                <c:pt idx="2742">
                  <c:v>274.19999999999101</c:v>
                </c:pt>
                <c:pt idx="2743">
                  <c:v>274.29999999999097</c:v>
                </c:pt>
                <c:pt idx="2744">
                  <c:v>274.399999999991</c:v>
                </c:pt>
                <c:pt idx="2745">
                  <c:v>274.49999999999102</c:v>
                </c:pt>
                <c:pt idx="2746">
                  <c:v>274.59999999999098</c:v>
                </c:pt>
                <c:pt idx="2747">
                  <c:v>274.69999999999101</c:v>
                </c:pt>
                <c:pt idx="2748">
                  <c:v>274.79999999999097</c:v>
                </c:pt>
                <c:pt idx="2749">
                  <c:v>274.899999999991</c:v>
                </c:pt>
                <c:pt idx="2750">
                  <c:v>274.99999999999102</c:v>
                </c:pt>
                <c:pt idx="2751">
                  <c:v>275.09999999999098</c:v>
                </c:pt>
                <c:pt idx="2752">
                  <c:v>275.19999999999101</c:v>
                </c:pt>
                <c:pt idx="2753">
                  <c:v>275.29999999999097</c:v>
                </c:pt>
                <c:pt idx="2754">
                  <c:v>275.399999999991</c:v>
                </c:pt>
                <c:pt idx="2755">
                  <c:v>275.49999999999102</c:v>
                </c:pt>
                <c:pt idx="2756">
                  <c:v>275.59999999999098</c:v>
                </c:pt>
                <c:pt idx="2757">
                  <c:v>275.69999999999101</c:v>
                </c:pt>
                <c:pt idx="2758">
                  <c:v>275.79999999999097</c:v>
                </c:pt>
                <c:pt idx="2759">
                  <c:v>275.899999999991</c:v>
                </c:pt>
                <c:pt idx="2760">
                  <c:v>275.99999999999102</c:v>
                </c:pt>
                <c:pt idx="2761">
                  <c:v>276.09999999999098</c:v>
                </c:pt>
                <c:pt idx="2762">
                  <c:v>276.19999999999101</c:v>
                </c:pt>
                <c:pt idx="2763">
                  <c:v>276.29999999999097</c:v>
                </c:pt>
                <c:pt idx="2764">
                  <c:v>276.399999999991</c:v>
                </c:pt>
                <c:pt idx="2765">
                  <c:v>276.49999999999102</c:v>
                </c:pt>
                <c:pt idx="2766">
                  <c:v>276.59999999999098</c:v>
                </c:pt>
                <c:pt idx="2767">
                  <c:v>276.69999999999101</c:v>
                </c:pt>
                <c:pt idx="2768">
                  <c:v>276.79999999999097</c:v>
                </c:pt>
                <c:pt idx="2769">
                  <c:v>276.899999999991</c:v>
                </c:pt>
                <c:pt idx="2770">
                  <c:v>276.99999999999102</c:v>
                </c:pt>
                <c:pt idx="2771">
                  <c:v>277.09999999999098</c:v>
                </c:pt>
                <c:pt idx="2772">
                  <c:v>277.19999999999101</c:v>
                </c:pt>
                <c:pt idx="2773">
                  <c:v>277.29999999999097</c:v>
                </c:pt>
                <c:pt idx="2774">
                  <c:v>277.399999999991</c:v>
                </c:pt>
                <c:pt idx="2775">
                  <c:v>277.49999999999102</c:v>
                </c:pt>
                <c:pt idx="2776">
                  <c:v>277.59999999999098</c:v>
                </c:pt>
                <c:pt idx="2777">
                  <c:v>277.69999999999101</c:v>
                </c:pt>
                <c:pt idx="2778">
                  <c:v>277.79999999999097</c:v>
                </c:pt>
                <c:pt idx="2779">
                  <c:v>277.899999999991</c:v>
                </c:pt>
                <c:pt idx="2780">
                  <c:v>277.99999999999102</c:v>
                </c:pt>
                <c:pt idx="2781">
                  <c:v>278.09999999999098</c:v>
                </c:pt>
                <c:pt idx="2782">
                  <c:v>278.19999999999101</c:v>
                </c:pt>
                <c:pt idx="2783">
                  <c:v>278.29999999999097</c:v>
                </c:pt>
                <c:pt idx="2784">
                  <c:v>278.399999999991</c:v>
                </c:pt>
                <c:pt idx="2785">
                  <c:v>278.49999999999102</c:v>
                </c:pt>
                <c:pt idx="2786">
                  <c:v>278.59999999999098</c:v>
                </c:pt>
                <c:pt idx="2787">
                  <c:v>278.69999999999101</c:v>
                </c:pt>
                <c:pt idx="2788">
                  <c:v>278.79999999999097</c:v>
                </c:pt>
                <c:pt idx="2789">
                  <c:v>278.899999999991</c:v>
                </c:pt>
                <c:pt idx="2790">
                  <c:v>278.99999999999102</c:v>
                </c:pt>
                <c:pt idx="2791">
                  <c:v>279.09999999999098</c:v>
                </c:pt>
                <c:pt idx="2792">
                  <c:v>279.19999999999101</c:v>
                </c:pt>
                <c:pt idx="2793">
                  <c:v>279.29999999999097</c:v>
                </c:pt>
                <c:pt idx="2794">
                  <c:v>279.399999999991</c:v>
                </c:pt>
                <c:pt idx="2795">
                  <c:v>279.49999999999102</c:v>
                </c:pt>
                <c:pt idx="2796">
                  <c:v>279.59999999999098</c:v>
                </c:pt>
                <c:pt idx="2797">
                  <c:v>279.69999999999101</c:v>
                </c:pt>
                <c:pt idx="2798">
                  <c:v>279.79999999999097</c:v>
                </c:pt>
                <c:pt idx="2799">
                  <c:v>279.899999999991</c:v>
                </c:pt>
                <c:pt idx="2800">
                  <c:v>279.99999999999102</c:v>
                </c:pt>
                <c:pt idx="2801">
                  <c:v>280.09999999999098</c:v>
                </c:pt>
                <c:pt idx="2802">
                  <c:v>280.19999999999101</c:v>
                </c:pt>
                <c:pt idx="2803">
                  <c:v>280.29999999999097</c:v>
                </c:pt>
                <c:pt idx="2804">
                  <c:v>280.399999999991</c:v>
                </c:pt>
                <c:pt idx="2805">
                  <c:v>280.49999999999102</c:v>
                </c:pt>
                <c:pt idx="2806">
                  <c:v>280.59999999999098</c:v>
                </c:pt>
                <c:pt idx="2807">
                  <c:v>280.69999999999101</c:v>
                </c:pt>
                <c:pt idx="2808">
                  <c:v>280.79999999999097</c:v>
                </c:pt>
                <c:pt idx="2809">
                  <c:v>280.899999999991</c:v>
                </c:pt>
                <c:pt idx="2810">
                  <c:v>280.99999999999102</c:v>
                </c:pt>
                <c:pt idx="2811">
                  <c:v>281.09999999999098</c:v>
                </c:pt>
                <c:pt idx="2812">
                  <c:v>281.19999999999101</c:v>
                </c:pt>
                <c:pt idx="2813">
                  <c:v>281.29999999999097</c:v>
                </c:pt>
                <c:pt idx="2814">
                  <c:v>281.399999999991</c:v>
                </c:pt>
                <c:pt idx="2815">
                  <c:v>281.49999999999102</c:v>
                </c:pt>
                <c:pt idx="2816">
                  <c:v>281.59999999999098</c:v>
                </c:pt>
                <c:pt idx="2817">
                  <c:v>281.69999999999101</c:v>
                </c:pt>
                <c:pt idx="2818">
                  <c:v>281.79999999999097</c:v>
                </c:pt>
                <c:pt idx="2819">
                  <c:v>281.899999999991</c:v>
                </c:pt>
                <c:pt idx="2820">
                  <c:v>281.99999999999102</c:v>
                </c:pt>
                <c:pt idx="2821">
                  <c:v>282.09999999999098</c:v>
                </c:pt>
                <c:pt idx="2822">
                  <c:v>282.19999999999101</c:v>
                </c:pt>
                <c:pt idx="2823">
                  <c:v>282.29999999999097</c:v>
                </c:pt>
                <c:pt idx="2824">
                  <c:v>282.399999999991</c:v>
                </c:pt>
                <c:pt idx="2825">
                  <c:v>282.49999999999102</c:v>
                </c:pt>
                <c:pt idx="2826">
                  <c:v>282.59999999999098</c:v>
                </c:pt>
                <c:pt idx="2827">
                  <c:v>282.69999999999101</c:v>
                </c:pt>
                <c:pt idx="2828">
                  <c:v>282.79999999999097</c:v>
                </c:pt>
                <c:pt idx="2829">
                  <c:v>282.899999999991</c:v>
                </c:pt>
                <c:pt idx="2830">
                  <c:v>282.99999999999102</c:v>
                </c:pt>
                <c:pt idx="2831">
                  <c:v>283.09999999999098</c:v>
                </c:pt>
                <c:pt idx="2832">
                  <c:v>283.19999999999101</c:v>
                </c:pt>
                <c:pt idx="2833">
                  <c:v>283.29999999999097</c:v>
                </c:pt>
                <c:pt idx="2834">
                  <c:v>283.399999999991</c:v>
                </c:pt>
                <c:pt idx="2835">
                  <c:v>283.49999999999102</c:v>
                </c:pt>
                <c:pt idx="2836">
                  <c:v>283.59999999999098</c:v>
                </c:pt>
                <c:pt idx="2837">
                  <c:v>283.69999999999101</c:v>
                </c:pt>
                <c:pt idx="2838">
                  <c:v>283.79999999999097</c:v>
                </c:pt>
                <c:pt idx="2839">
                  <c:v>283.899999999991</c:v>
                </c:pt>
                <c:pt idx="2840">
                  <c:v>283.99999999999102</c:v>
                </c:pt>
                <c:pt idx="2841">
                  <c:v>284.09999999999098</c:v>
                </c:pt>
                <c:pt idx="2842">
                  <c:v>284.19999999999101</c:v>
                </c:pt>
                <c:pt idx="2843">
                  <c:v>284.29999999999097</c:v>
                </c:pt>
                <c:pt idx="2844">
                  <c:v>284.399999999991</c:v>
                </c:pt>
                <c:pt idx="2845">
                  <c:v>284.49999999999102</c:v>
                </c:pt>
                <c:pt idx="2846">
                  <c:v>284.59999999999098</c:v>
                </c:pt>
                <c:pt idx="2847">
                  <c:v>284.69999999999101</c:v>
                </c:pt>
                <c:pt idx="2848">
                  <c:v>284.79999999999097</c:v>
                </c:pt>
                <c:pt idx="2849">
                  <c:v>284.899999999991</c:v>
                </c:pt>
                <c:pt idx="2850">
                  <c:v>284.99999999999102</c:v>
                </c:pt>
                <c:pt idx="2851">
                  <c:v>285.09999999999098</c:v>
                </c:pt>
                <c:pt idx="2852">
                  <c:v>285.19999999998998</c:v>
                </c:pt>
                <c:pt idx="2853">
                  <c:v>285.29999999999097</c:v>
                </c:pt>
                <c:pt idx="2854">
                  <c:v>285.39999999998997</c:v>
                </c:pt>
                <c:pt idx="2855">
                  <c:v>285.49999999999102</c:v>
                </c:pt>
                <c:pt idx="2856">
                  <c:v>285.59999999999098</c:v>
                </c:pt>
                <c:pt idx="2857">
                  <c:v>285.69999999998998</c:v>
                </c:pt>
                <c:pt idx="2858">
                  <c:v>285.79999999999097</c:v>
                </c:pt>
                <c:pt idx="2859">
                  <c:v>285.89999999998997</c:v>
                </c:pt>
                <c:pt idx="2860">
                  <c:v>285.99999999999102</c:v>
                </c:pt>
                <c:pt idx="2861">
                  <c:v>286.09999999999098</c:v>
                </c:pt>
                <c:pt idx="2862">
                  <c:v>286.19999999998998</c:v>
                </c:pt>
                <c:pt idx="2863">
                  <c:v>286.29999999999097</c:v>
                </c:pt>
                <c:pt idx="2864">
                  <c:v>286.39999999998997</c:v>
                </c:pt>
                <c:pt idx="2865">
                  <c:v>286.49999999999102</c:v>
                </c:pt>
                <c:pt idx="2866">
                  <c:v>286.59999999999098</c:v>
                </c:pt>
                <c:pt idx="2867">
                  <c:v>286.69999999998998</c:v>
                </c:pt>
                <c:pt idx="2868">
                  <c:v>286.79999999999097</c:v>
                </c:pt>
                <c:pt idx="2869">
                  <c:v>286.89999999998997</c:v>
                </c:pt>
                <c:pt idx="2870">
                  <c:v>286.99999999999</c:v>
                </c:pt>
                <c:pt idx="2871">
                  <c:v>287.09999999999002</c:v>
                </c:pt>
                <c:pt idx="2872">
                  <c:v>287.19999999998998</c:v>
                </c:pt>
                <c:pt idx="2873">
                  <c:v>287.29999999999001</c:v>
                </c:pt>
                <c:pt idx="2874">
                  <c:v>287.39999999998997</c:v>
                </c:pt>
                <c:pt idx="2875">
                  <c:v>287.49999999999</c:v>
                </c:pt>
                <c:pt idx="2876">
                  <c:v>287.59999999999002</c:v>
                </c:pt>
                <c:pt idx="2877">
                  <c:v>287.69999999998998</c:v>
                </c:pt>
                <c:pt idx="2878">
                  <c:v>287.79999999999001</c:v>
                </c:pt>
                <c:pt idx="2879">
                  <c:v>287.89999999998997</c:v>
                </c:pt>
                <c:pt idx="2880">
                  <c:v>287.99999999999</c:v>
                </c:pt>
                <c:pt idx="2881">
                  <c:v>288.09999999999002</c:v>
                </c:pt>
                <c:pt idx="2882">
                  <c:v>288.19999999998998</c:v>
                </c:pt>
                <c:pt idx="2883">
                  <c:v>288.29999999999001</c:v>
                </c:pt>
                <c:pt idx="2884">
                  <c:v>288.39999999998997</c:v>
                </c:pt>
                <c:pt idx="2885">
                  <c:v>288.49999999999</c:v>
                </c:pt>
                <c:pt idx="2886">
                  <c:v>288.59999999999002</c:v>
                </c:pt>
                <c:pt idx="2887">
                  <c:v>288.69999999998998</c:v>
                </c:pt>
                <c:pt idx="2888">
                  <c:v>288.79999999999001</c:v>
                </c:pt>
                <c:pt idx="2889">
                  <c:v>288.89999999998997</c:v>
                </c:pt>
                <c:pt idx="2890">
                  <c:v>288.99999999999</c:v>
                </c:pt>
                <c:pt idx="2891">
                  <c:v>289.09999999999002</c:v>
                </c:pt>
                <c:pt idx="2892">
                  <c:v>289.19999999998998</c:v>
                </c:pt>
                <c:pt idx="2893">
                  <c:v>289.29999999999001</c:v>
                </c:pt>
                <c:pt idx="2894">
                  <c:v>289.39999999998997</c:v>
                </c:pt>
                <c:pt idx="2895">
                  <c:v>289.49999999999</c:v>
                </c:pt>
                <c:pt idx="2896">
                  <c:v>289.59999999999002</c:v>
                </c:pt>
                <c:pt idx="2897">
                  <c:v>289.69999999998998</c:v>
                </c:pt>
                <c:pt idx="2898">
                  <c:v>289.79999999999001</c:v>
                </c:pt>
                <c:pt idx="2899">
                  <c:v>289.89999999998997</c:v>
                </c:pt>
                <c:pt idx="2900">
                  <c:v>289.99999999999</c:v>
                </c:pt>
                <c:pt idx="2901">
                  <c:v>290.09999999999002</c:v>
                </c:pt>
                <c:pt idx="2902">
                  <c:v>290.19999999998998</c:v>
                </c:pt>
                <c:pt idx="2903">
                  <c:v>290.29999999999001</c:v>
                </c:pt>
                <c:pt idx="2904">
                  <c:v>290.39999999998997</c:v>
                </c:pt>
                <c:pt idx="2905">
                  <c:v>290.49999999999</c:v>
                </c:pt>
                <c:pt idx="2906">
                  <c:v>290.59999999999002</c:v>
                </c:pt>
                <c:pt idx="2907">
                  <c:v>290.69999999998998</c:v>
                </c:pt>
                <c:pt idx="2908">
                  <c:v>290.79999999999001</c:v>
                </c:pt>
                <c:pt idx="2909">
                  <c:v>290.89999999998997</c:v>
                </c:pt>
                <c:pt idx="2910">
                  <c:v>290.99999999999</c:v>
                </c:pt>
                <c:pt idx="2911">
                  <c:v>291.09999999999002</c:v>
                </c:pt>
                <c:pt idx="2912">
                  <c:v>291.19999999998998</c:v>
                </c:pt>
                <c:pt idx="2913">
                  <c:v>291.29999999999001</c:v>
                </c:pt>
                <c:pt idx="2914">
                  <c:v>291.39999999998997</c:v>
                </c:pt>
                <c:pt idx="2915">
                  <c:v>291.49999999999</c:v>
                </c:pt>
                <c:pt idx="2916">
                  <c:v>291.59999999999002</c:v>
                </c:pt>
                <c:pt idx="2917">
                  <c:v>291.69999999998998</c:v>
                </c:pt>
                <c:pt idx="2918">
                  <c:v>291.79999999999001</c:v>
                </c:pt>
                <c:pt idx="2919">
                  <c:v>291.89999999998997</c:v>
                </c:pt>
                <c:pt idx="2920">
                  <c:v>291.99999999999</c:v>
                </c:pt>
                <c:pt idx="2921">
                  <c:v>292.09999999999002</c:v>
                </c:pt>
                <c:pt idx="2922">
                  <c:v>292.19999999998998</c:v>
                </c:pt>
                <c:pt idx="2923">
                  <c:v>292.29999999999001</c:v>
                </c:pt>
                <c:pt idx="2924">
                  <c:v>292.39999999998997</c:v>
                </c:pt>
                <c:pt idx="2925">
                  <c:v>292.49999999999</c:v>
                </c:pt>
                <c:pt idx="2926">
                  <c:v>292.59999999999002</c:v>
                </c:pt>
                <c:pt idx="2927">
                  <c:v>292.69999999998998</c:v>
                </c:pt>
                <c:pt idx="2928">
                  <c:v>292.79999999999001</c:v>
                </c:pt>
                <c:pt idx="2929">
                  <c:v>292.89999999998997</c:v>
                </c:pt>
                <c:pt idx="2930">
                  <c:v>292.99999999999</c:v>
                </c:pt>
                <c:pt idx="2931">
                  <c:v>293.09999999999002</c:v>
                </c:pt>
                <c:pt idx="2932">
                  <c:v>293.19999999998998</c:v>
                </c:pt>
                <c:pt idx="2933">
                  <c:v>293.29999999999001</c:v>
                </c:pt>
                <c:pt idx="2934">
                  <c:v>293.39999999998997</c:v>
                </c:pt>
                <c:pt idx="2935">
                  <c:v>293.49999999999</c:v>
                </c:pt>
                <c:pt idx="2936">
                  <c:v>293.59999999999002</c:v>
                </c:pt>
                <c:pt idx="2937">
                  <c:v>293.69999999998998</c:v>
                </c:pt>
                <c:pt idx="2938">
                  <c:v>293.79999999999001</c:v>
                </c:pt>
                <c:pt idx="2939">
                  <c:v>293.89999999998997</c:v>
                </c:pt>
                <c:pt idx="2940">
                  <c:v>293.99999999999</c:v>
                </c:pt>
                <c:pt idx="2941">
                  <c:v>294.09999999999002</c:v>
                </c:pt>
                <c:pt idx="2942">
                  <c:v>294.19999999998998</c:v>
                </c:pt>
                <c:pt idx="2943">
                  <c:v>294.29999999999001</c:v>
                </c:pt>
                <c:pt idx="2944">
                  <c:v>294.39999999998997</c:v>
                </c:pt>
                <c:pt idx="2945">
                  <c:v>294.49999999999</c:v>
                </c:pt>
                <c:pt idx="2946">
                  <c:v>294.59999999999002</c:v>
                </c:pt>
                <c:pt idx="2947">
                  <c:v>294.69999999998998</c:v>
                </c:pt>
                <c:pt idx="2948">
                  <c:v>294.79999999999001</c:v>
                </c:pt>
                <c:pt idx="2949">
                  <c:v>294.89999999998997</c:v>
                </c:pt>
                <c:pt idx="2950">
                  <c:v>294.99999999999</c:v>
                </c:pt>
                <c:pt idx="2951">
                  <c:v>295.09999999999002</c:v>
                </c:pt>
                <c:pt idx="2952">
                  <c:v>295.19999999998998</c:v>
                </c:pt>
                <c:pt idx="2953">
                  <c:v>295.29999999999001</c:v>
                </c:pt>
                <c:pt idx="2954">
                  <c:v>295.39999999998997</c:v>
                </c:pt>
                <c:pt idx="2955">
                  <c:v>295.49999999999</c:v>
                </c:pt>
                <c:pt idx="2956">
                  <c:v>295.59999999999002</c:v>
                </c:pt>
                <c:pt idx="2957">
                  <c:v>295.69999999998998</c:v>
                </c:pt>
                <c:pt idx="2958">
                  <c:v>295.79999999999001</c:v>
                </c:pt>
                <c:pt idx="2959">
                  <c:v>295.89999999998997</c:v>
                </c:pt>
                <c:pt idx="2960">
                  <c:v>295.99999999999</c:v>
                </c:pt>
                <c:pt idx="2961">
                  <c:v>296.09999999999002</c:v>
                </c:pt>
                <c:pt idx="2962">
                  <c:v>296.19999999998998</c:v>
                </c:pt>
                <c:pt idx="2963">
                  <c:v>296.29999999999001</c:v>
                </c:pt>
                <c:pt idx="2964">
                  <c:v>296.39999999998997</c:v>
                </c:pt>
                <c:pt idx="2965">
                  <c:v>296.49999999999</c:v>
                </c:pt>
                <c:pt idx="2966">
                  <c:v>296.59999999999002</c:v>
                </c:pt>
                <c:pt idx="2967">
                  <c:v>296.69999999998998</c:v>
                </c:pt>
                <c:pt idx="2968">
                  <c:v>296.79999999999001</c:v>
                </c:pt>
                <c:pt idx="2969">
                  <c:v>296.89999999998997</c:v>
                </c:pt>
                <c:pt idx="2970">
                  <c:v>296.99999999999</c:v>
                </c:pt>
                <c:pt idx="2971">
                  <c:v>297.09999999999002</c:v>
                </c:pt>
                <c:pt idx="2972">
                  <c:v>297.19999999998998</c:v>
                </c:pt>
                <c:pt idx="2973">
                  <c:v>297.29999999999001</c:v>
                </c:pt>
                <c:pt idx="2974">
                  <c:v>297.39999999998997</c:v>
                </c:pt>
                <c:pt idx="2975">
                  <c:v>297.49999999999</c:v>
                </c:pt>
                <c:pt idx="2976">
                  <c:v>297.59999999999002</c:v>
                </c:pt>
                <c:pt idx="2977">
                  <c:v>297.69999999998998</c:v>
                </c:pt>
                <c:pt idx="2978">
                  <c:v>297.79999999999001</c:v>
                </c:pt>
                <c:pt idx="2979">
                  <c:v>297.89999999998997</c:v>
                </c:pt>
                <c:pt idx="2980">
                  <c:v>297.99999999999</c:v>
                </c:pt>
                <c:pt idx="2981">
                  <c:v>298.09999999999002</c:v>
                </c:pt>
                <c:pt idx="2982">
                  <c:v>298.19999999998998</c:v>
                </c:pt>
                <c:pt idx="2983">
                  <c:v>298.29999999999001</c:v>
                </c:pt>
                <c:pt idx="2984">
                  <c:v>298.39999999998997</c:v>
                </c:pt>
                <c:pt idx="2985">
                  <c:v>298.49999999999</c:v>
                </c:pt>
                <c:pt idx="2986">
                  <c:v>298.59999999999002</c:v>
                </c:pt>
                <c:pt idx="2987">
                  <c:v>298.69999999998998</c:v>
                </c:pt>
                <c:pt idx="2988">
                  <c:v>298.79999999999001</c:v>
                </c:pt>
                <c:pt idx="2989">
                  <c:v>298.89999999998997</c:v>
                </c:pt>
                <c:pt idx="2990">
                  <c:v>298.99999999999</c:v>
                </c:pt>
                <c:pt idx="2991">
                  <c:v>299.09999999999002</c:v>
                </c:pt>
                <c:pt idx="2992">
                  <c:v>299.19999999998998</c:v>
                </c:pt>
                <c:pt idx="2993">
                  <c:v>299.29999999999001</c:v>
                </c:pt>
                <c:pt idx="2994">
                  <c:v>299.39999999998997</c:v>
                </c:pt>
                <c:pt idx="2995">
                  <c:v>299.49999999999</c:v>
                </c:pt>
                <c:pt idx="2996">
                  <c:v>299.59999999999002</c:v>
                </c:pt>
                <c:pt idx="2997">
                  <c:v>299.69999999998998</c:v>
                </c:pt>
                <c:pt idx="2998">
                  <c:v>299.79999999999001</c:v>
                </c:pt>
                <c:pt idx="2999">
                  <c:v>299.89999999998997</c:v>
                </c:pt>
                <c:pt idx="3000">
                  <c:v>299.99999999999</c:v>
                </c:pt>
                <c:pt idx="3001">
                  <c:v>300.09999999999002</c:v>
                </c:pt>
                <c:pt idx="3002">
                  <c:v>300.19999999998998</c:v>
                </c:pt>
                <c:pt idx="3003">
                  <c:v>300.29999999999001</c:v>
                </c:pt>
                <c:pt idx="3004">
                  <c:v>300.39999999998997</c:v>
                </c:pt>
                <c:pt idx="3005">
                  <c:v>300.49999999999</c:v>
                </c:pt>
                <c:pt idx="3006">
                  <c:v>300.59999999999002</c:v>
                </c:pt>
                <c:pt idx="3007">
                  <c:v>300.69999999998998</c:v>
                </c:pt>
                <c:pt idx="3008">
                  <c:v>300.79999999999001</c:v>
                </c:pt>
                <c:pt idx="3009">
                  <c:v>300.89999999998997</c:v>
                </c:pt>
                <c:pt idx="3010">
                  <c:v>300.99999999999</c:v>
                </c:pt>
                <c:pt idx="3011">
                  <c:v>301.09999999999002</c:v>
                </c:pt>
                <c:pt idx="3012">
                  <c:v>301.19999999998998</c:v>
                </c:pt>
                <c:pt idx="3013">
                  <c:v>301.29999999999001</c:v>
                </c:pt>
                <c:pt idx="3014">
                  <c:v>301.39999999998997</c:v>
                </c:pt>
                <c:pt idx="3015">
                  <c:v>301.49999999999</c:v>
                </c:pt>
                <c:pt idx="3016">
                  <c:v>301.59999999999002</c:v>
                </c:pt>
                <c:pt idx="3017">
                  <c:v>301.69999999998998</c:v>
                </c:pt>
                <c:pt idx="3018">
                  <c:v>301.79999999999001</c:v>
                </c:pt>
                <c:pt idx="3019">
                  <c:v>301.89999999998997</c:v>
                </c:pt>
                <c:pt idx="3020">
                  <c:v>301.99999999999102</c:v>
                </c:pt>
                <c:pt idx="3021">
                  <c:v>302.09999999999098</c:v>
                </c:pt>
                <c:pt idx="3022">
                  <c:v>302.19999999999101</c:v>
                </c:pt>
                <c:pt idx="3023">
                  <c:v>302.29999999999097</c:v>
                </c:pt>
                <c:pt idx="3024">
                  <c:v>302.399999999991</c:v>
                </c:pt>
                <c:pt idx="3025">
                  <c:v>302.49999999999102</c:v>
                </c:pt>
                <c:pt idx="3026">
                  <c:v>302.59999999999098</c:v>
                </c:pt>
                <c:pt idx="3027">
                  <c:v>302.69999999999101</c:v>
                </c:pt>
                <c:pt idx="3028">
                  <c:v>302.79999999999097</c:v>
                </c:pt>
                <c:pt idx="3029">
                  <c:v>302.899999999991</c:v>
                </c:pt>
                <c:pt idx="3030">
                  <c:v>302.99999999999102</c:v>
                </c:pt>
                <c:pt idx="3031">
                  <c:v>303.09999999999098</c:v>
                </c:pt>
                <c:pt idx="3032">
                  <c:v>303.19999999999101</c:v>
                </c:pt>
                <c:pt idx="3033">
                  <c:v>303.29999999999097</c:v>
                </c:pt>
                <c:pt idx="3034">
                  <c:v>303.399999999991</c:v>
                </c:pt>
                <c:pt idx="3035">
                  <c:v>303.49999999999102</c:v>
                </c:pt>
                <c:pt idx="3036">
                  <c:v>303.59999999999098</c:v>
                </c:pt>
                <c:pt idx="3037">
                  <c:v>303.69999999999101</c:v>
                </c:pt>
                <c:pt idx="3038">
                  <c:v>303.79999999999097</c:v>
                </c:pt>
                <c:pt idx="3039">
                  <c:v>303.899999999991</c:v>
                </c:pt>
                <c:pt idx="3040">
                  <c:v>303.99999999999102</c:v>
                </c:pt>
                <c:pt idx="3041">
                  <c:v>304.09999999999098</c:v>
                </c:pt>
                <c:pt idx="3042">
                  <c:v>304.19999999999101</c:v>
                </c:pt>
                <c:pt idx="3043">
                  <c:v>304.29999999999097</c:v>
                </c:pt>
                <c:pt idx="3044">
                  <c:v>304.399999999991</c:v>
                </c:pt>
                <c:pt idx="3045">
                  <c:v>304.49999999999102</c:v>
                </c:pt>
                <c:pt idx="3046">
                  <c:v>304.59999999999098</c:v>
                </c:pt>
                <c:pt idx="3047">
                  <c:v>304.69999999999101</c:v>
                </c:pt>
                <c:pt idx="3048">
                  <c:v>304.79999999999097</c:v>
                </c:pt>
                <c:pt idx="3049">
                  <c:v>304.899999999991</c:v>
                </c:pt>
                <c:pt idx="3050">
                  <c:v>304.99999999999102</c:v>
                </c:pt>
                <c:pt idx="3051">
                  <c:v>305.09999999999098</c:v>
                </c:pt>
                <c:pt idx="3052">
                  <c:v>305.19999999999101</c:v>
                </c:pt>
                <c:pt idx="3053">
                  <c:v>305.29999999999097</c:v>
                </c:pt>
                <c:pt idx="3054">
                  <c:v>305.399999999991</c:v>
                </c:pt>
                <c:pt idx="3055">
                  <c:v>305.49999999999102</c:v>
                </c:pt>
                <c:pt idx="3056">
                  <c:v>305.59999999999098</c:v>
                </c:pt>
                <c:pt idx="3057">
                  <c:v>305.69999999999101</c:v>
                </c:pt>
                <c:pt idx="3058">
                  <c:v>305.79999999999097</c:v>
                </c:pt>
                <c:pt idx="3059">
                  <c:v>305.899999999991</c:v>
                </c:pt>
                <c:pt idx="3060">
                  <c:v>305.99999999999102</c:v>
                </c:pt>
                <c:pt idx="3061">
                  <c:v>306.09999999999098</c:v>
                </c:pt>
                <c:pt idx="3062">
                  <c:v>306.19999999999101</c:v>
                </c:pt>
                <c:pt idx="3063">
                  <c:v>306.29999999999097</c:v>
                </c:pt>
                <c:pt idx="3064">
                  <c:v>306.39999999999202</c:v>
                </c:pt>
                <c:pt idx="3065">
                  <c:v>306.49999999999199</c:v>
                </c:pt>
                <c:pt idx="3066">
                  <c:v>306.59999999999201</c:v>
                </c:pt>
                <c:pt idx="3067">
                  <c:v>306.69999999999197</c:v>
                </c:pt>
                <c:pt idx="3068">
                  <c:v>306.799999999992</c:v>
                </c:pt>
                <c:pt idx="3069">
                  <c:v>306.89999999999202</c:v>
                </c:pt>
                <c:pt idx="3070">
                  <c:v>306.99999999999199</c:v>
                </c:pt>
                <c:pt idx="3071">
                  <c:v>307.09999999999201</c:v>
                </c:pt>
                <c:pt idx="3072">
                  <c:v>307.19999999999197</c:v>
                </c:pt>
                <c:pt idx="3073">
                  <c:v>307.299999999992</c:v>
                </c:pt>
                <c:pt idx="3074">
                  <c:v>307.39999999999202</c:v>
                </c:pt>
                <c:pt idx="3075">
                  <c:v>307.49999999999199</c:v>
                </c:pt>
                <c:pt idx="3076">
                  <c:v>307.59999999999201</c:v>
                </c:pt>
                <c:pt idx="3077">
                  <c:v>307.69999999999197</c:v>
                </c:pt>
                <c:pt idx="3078">
                  <c:v>307.799999999992</c:v>
                </c:pt>
                <c:pt idx="3079">
                  <c:v>307.89999999999202</c:v>
                </c:pt>
                <c:pt idx="3080">
                  <c:v>307.99999999999199</c:v>
                </c:pt>
                <c:pt idx="3081">
                  <c:v>308.09999999999201</c:v>
                </c:pt>
                <c:pt idx="3082">
                  <c:v>308.19999999999197</c:v>
                </c:pt>
                <c:pt idx="3083">
                  <c:v>308.299999999992</c:v>
                </c:pt>
                <c:pt idx="3084">
                  <c:v>308.39999999999202</c:v>
                </c:pt>
                <c:pt idx="3085">
                  <c:v>308.49999999999199</c:v>
                </c:pt>
                <c:pt idx="3086">
                  <c:v>308.59999999999201</c:v>
                </c:pt>
                <c:pt idx="3087">
                  <c:v>308.69999999999197</c:v>
                </c:pt>
                <c:pt idx="3088">
                  <c:v>308.799999999992</c:v>
                </c:pt>
                <c:pt idx="3089">
                  <c:v>308.89999999999202</c:v>
                </c:pt>
                <c:pt idx="3090">
                  <c:v>308.99999999999199</c:v>
                </c:pt>
                <c:pt idx="3091">
                  <c:v>309.09999999999201</c:v>
                </c:pt>
                <c:pt idx="3092">
                  <c:v>309.19999999999197</c:v>
                </c:pt>
                <c:pt idx="3093">
                  <c:v>309.299999999992</c:v>
                </c:pt>
                <c:pt idx="3094">
                  <c:v>309.39999999999202</c:v>
                </c:pt>
                <c:pt idx="3095">
                  <c:v>309.49999999999199</c:v>
                </c:pt>
                <c:pt idx="3096">
                  <c:v>309.59999999999201</c:v>
                </c:pt>
                <c:pt idx="3097">
                  <c:v>309.69999999999197</c:v>
                </c:pt>
                <c:pt idx="3098">
                  <c:v>309.799999999992</c:v>
                </c:pt>
                <c:pt idx="3099">
                  <c:v>309.89999999999202</c:v>
                </c:pt>
                <c:pt idx="3100">
                  <c:v>309.99999999999199</c:v>
                </c:pt>
                <c:pt idx="3101">
                  <c:v>310.09999999999201</c:v>
                </c:pt>
                <c:pt idx="3102">
                  <c:v>310.19999999999197</c:v>
                </c:pt>
                <c:pt idx="3103">
                  <c:v>310.299999999992</c:v>
                </c:pt>
                <c:pt idx="3104">
                  <c:v>310.39999999999202</c:v>
                </c:pt>
                <c:pt idx="3105">
                  <c:v>310.49999999999199</c:v>
                </c:pt>
                <c:pt idx="3106">
                  <c:v>310.59999999999201</c:v>
                </c:pt>
                <c:pt idx="3107">
                  <c:v>310.69999999999197</c:v>
                </c:pt>
                <c:pt idx="3108">
                  <c:v>310.79999999999302</c:v>
                </c:pt>
                <c:pt idx="3109">
                  <c:v>310.89999999999202</c:v>
                </c:pt>
                <c:pt idx="3110">
                  <c:v>310.99999999999301</c:v>
                </c:pt>
                <c:pt idx="3111">
                  <c:v>311.09999999999297</c:v>
                </c:pt>
                <c:pt idx="3112">
                  <c:v>311.199999999993</c:v>
                </c:pt>
                <c:pt idx="3113">
                  <c:v>311.29999999999302</c:v>
                </c:pt>
                <c:pt idx="3114">
                  <c:v>311.39999999999299</c:v>
                </c:pt>
                <c:pt idx="3115">
                  <c:v>311.49999999999301</c:v>
                </c:pt>
                <c:pt idx="3116">
                  <c:v>311.59999999999297</c:v>
                </c:pt>
                <c:pt idx="3117">
                  <c:v>311.699999999993</c:v>
                </c:pt>
                <c:pt idx="3118">
                  <c:v>311.79999999999302</c:v>
                </c:pt>
                <c:pt idx="3119">
                  <c:v>311.89999999999299</c:v>
                </c:pt>
                <c:pt idx="3120">
                  <c:v>311.99999999999301</c:v>
                </c:pt>
                <c:pt idx="3121">
                  <c:v>312.09999999999297</c:v>
                </c:pt>
                <c:pt idx="3122">
                  <c:v>312.199999999993</c:v>
                </c:pt>
                <c:pt idx="3123">
                  <c:v>312.29999999999302</c:v>
                </c:pt>
                <c:pt idx="3124">
                  <c:v>312.39999999999299</c:v>
                </c:pt>
                <c:pt idx="3125">
                  <c:v>312.49999999999301</c:v>
                </c:pt>
                <c:pt idx="3126">
                  <c:v>312.59999999999297</c:v>
                </c:pt>
                <c:pt idx="3127">
                  <c:v>312.699999999993</c:v>
                </c:pt>
                <c:pt idx="3128">
                  <c:v>312.79999999999302</c:v>
                </c:pt>
                <c:pt idx="3129">
                  <c:v>312.89999999999299</c:v>
                </c:pt>
                <c:pt idx="3130">
                  <c:v>312.99999999999301</c:v>
                </c:pt>
                <c:pt idx="3131">
                  <c:v>313.09999999999297</c:v>
                </c:pt>
                <c:pt idx="3132">
                  <c:v>313.199999999993</c:v>
                </c:pt>
                <c:pt idx="3133">
                  <c:v>313.29999999999302</c:v>
                </c:pt>
                <c:pt idx="3134">
                  <c:v>313.39999999999299</c:v>
                </c:pt>
                <c:pt idx="3135">
                  <c:v>313.49999999999301</c:v>
                </c:pt>
                <c:pt idx="3136">
                  <c:v>313.59999999999297</c:v>
                </c:pt>
                <c:pt idx="3137">
                  <c:v>313.699999999993</c:v>
                </c:pt>
                <c:pt idx="3138">
                  <c:v>313.79999999999302</c:v>
                </c:pt>
                <c:pt idx="3139">
                  <c:v>313.89999999999299</c:v>
                </c:pt>
                <c:pt idx="3140">
                  <c:v>313.99999999999301</c:v>
                </c:pt>
                <c:pt idx="3141">
                  <c:v>314.09999999999297</c:v>
                </c:pt>
                <c:pt idx="3142">
                  <c:v>314.199999999993</c:v>
                </c:pt>
                <c:pt idx="3143">
                  <c:v>314.29999999999302</c:v>
                </c:pt>
                <c:pt idx="3144">
                  <c:v>314.39999999999299</c:v>
                </c:pt>
                <c:pt idx="3145">
                  <c:v>314.49999999999301</c:v>
                </c:pt>
                <c:pt idx="3146">
                  <c:v>314.59999999999297</c:v>
                </c:pt>
                <c:pt idx="3147">
                  <c:v>314.699999999993</c:v>
                </c:pt>
                <c:pt idx="3148">
                  <c:v>314.79999999999302</c:v>
                </c:pt>
                <c:pt idx="3149">
                  <c:v>314.89999999999299</c:v>
                </c:pt>
                <c:pt idx="3150">
                  <c:v>314.99999999999301</c:v>
                </c:pt>
                <c:pt idx="3151">
                  <c:v>315.09999999999297</c:v>
                </c:pt>
                <c:pt idx="3152">
                  <c:v>315.19999999999402</c:v>
                </c:pt>
                <c:pt idx="3153">
                  <c:v>315.29999999999302</c:v>
                </c:pt>
                <c:pt idx="3154">
                  <c:v>315.39999999999401</c:v>
                </c:pt>
                <c:pt idx="3155">
                  <c:v>315.49999999999397</c:v>
                </c:pt>
                <c:pt idx="3156">
                  <c:v>315.599999999994</c:v>
                </c:pt>
                <c:pt idx="3157">
                  <c:v>315.69999999999402</c:v>
                </c:pt>
                <c:pt idx="3158">
                  <c:v>315.79999999999399</c:v>
                </c:pt>
                <c:pt idx="3159">
                  <c:v>315.89999999999401</c:v>
                </c:pt>
                <c:pt idx="3160">
                  <c:v>315.99999999999397</c:v>
                </c:pt>
                <c:pt idx="3161">
                  <c:v>316.099999999994</c:v>
                </c:pt>
                <c:pt idx="3162">
                  <c:v>316.19999999999402</c:v>
                </c:pt>
                <c:pt idx="3163">
                  <c:v>316.29999999999399</c:v>
                </c:pt>
                <c:pt idx="3164">
                  <c:v>316.39999999999401</c:v>
                </c:pt>
                <c:pt idx="3165">
                  <c:v>316.49999999999397</c:v>
                </c:pt>
                <c:pt idx="3166">
                  <c:v>316.599999999994</c:v>
                </c:pt>
                <c:pt idx="3167">
                  <c:v>316.69999999999402</c:v>
                </c:pt>
                <c:pt idx="3168">
                  <c:v>316.79999999999399</c:v>
                </c:pt>
                <c:pt idx="3169">
                  <c:v>316.89999999999401</c:v>
                </c:pt>
                <c:pt idx="3170">
                  <c:v>316.99999999999397</c:v>
                </c:pt>
                <c:pt idx="3171">
                  <c:v>317.099999999994</c:v>
                </c:pt>
                <c:pt idx="3172">
                  <c:v>317.19999999999402</c:v>
                </c:pt>
                <c:pt idx="3173">
                  <c:v>317.29999999999399</c:v>
                </c:pt>
                <c:pt idx="3174">
                  <c:v>317.39999999999401</c:v>
                </c:pt>
                <c:pt idx="3175">
                  <c:v>317.49999999999397</c:v>
                </c:pt>
                <c:pt idx="3176">
                  <c:v>317.599999999994</c:v>
                </c:pt>
                <c:pt idx="3177">
                  <c:v>317.69999999999402</c:v>
                </c:pt>
                <c:pt idx="3178">
                  <c:v>317.79999999999399</c:v>
                </c:pt>
                <c:pt idx="3179">
                  <c:v>317.89999999999401</c:v>
                </c:pt>
                <c:pt idx="3180">
                  <c:v>317.99999999999397</c:v>
                </c:pt>
                <c:pt idx="3181">
                  <c:v>318.099999999994</c:v>
                </c:pt>
                <c:pt idx="3182">
                  <c:v>318.19999999999402</c:v>
                </c:pt>
                <c:pt idx="3183">
                  <c:v>318.29999999999399</c:v>
                </c:pt>
                <c:pt idx="3184">
                  <c:v>318.39999999999401</c:v>
                </c:pt>
                <c:pt idx="3185">
                  <c:v>318.49999999999397</c:v>
                </c:pt>
                <c:pt idx="3186">
                  <c:v>318.599999999994</c:v>
                </c:pt>
                <c:pt idx="3187">
                  <c:v>318.69999999999402</c:v>
                </c:pt>
                <c:pt idx="3188">
                  <c:v>318.79999999999399</c:v>
                </c:pt>
                <c:pt idx="3189">
                  <c:v>318.89999999999401</c:v>
                </c:pt>
                <c:pt idx="3190">
                  <c:v>318.99999999999397</c:v>
                </c:pt>
                <c:pt idx="3191">
                  <c:v>319.099999999994</c:v>
                </c:pt>
                <c:pt idx="3192">
                  <c:v>319.19999999999402</c:v>
                </c:pt>
                <c:pt idx="3193">
                  <c:v>319.29999999999399</c:v>
                </c:pt>
                <c:pt idx="3194">
                  <c:v>319.39999999999401</c:v>
                </c:pt>
                <c:pt idx="3195">
                  <c:v>319.49999999999397</c:v>
                </c:pt>
                <c:pt idx="3196">
                  <c:v>319.59999999999502</c:v>
                </c:pt>
                <c:pt idx="3197">
                  <c:v>319.69999999999402</c:v>
                </c:pt>
                <c:pt idx="3198">
                  <c:v>319.79999999999501</c:v>
                </c:pt>
                <c:pt idx="3199">
                  <c:v>319.89999999999498</c:v>
                </c:pt>
                <c:pt idx="3200">
                  <c:v>319.999999999995</c:v>
                </c:pt>
                <c:pt idx="3201">
                  <c:v>320.09999999999502</c:v>
                </c:pt>
                <c:pt idx="3202">
                  <c:v>320.19999999999499</c:v>
                </c:pt>
                <c:pt idx="3203">
                  <c:v>320.29999999999501</c:v>
                </c:pt>
                <c:pt idx="3204">
                  <c:v>320.39999999999498</c:v>
                </c:pt>
                <c:pt idx="3205">
                  <c:v>320.499999999995</c:v>
                </c:pt>
                <c:pt idx="3206">
                  <c:v>320.59999999999502</c:v>
                </c:pt>
                <c:pt idx="3207">
                  <c:v>320.69999999999499</c:v>
                </c:pt>
                <c:pt idx="3208">
                  <c:v>320.79999999999501</c:v>
                </c:pt>
                <c:pt idx="3209">
                  <c:v>320.89999999999498</c:v>
                </c:pt>
                <c:pt idx="3210">
                  <c:v>320.999999999995</c:v>
                </c:pt>
                <c:pt idx="3211">
                  <c:v>321.09999999999502</c:v>
                </c:pt>
                <c:pt idx="3212">
                  <c:v>321.19999999999499</c:v>
                </c:pt>
                <c:pt idx="3213">
                  <c:v>321.29999999999501</c:v>
                </c:pt>
                <c:pt idx="3214">
                  <c:v>321.39999999999498</c:v>
                </c:pt>
                <c:pt idx="3215">
                  <c:v>321.499999999995</c:v>
                </c:pt>
                <c:pt idx="3216">
                  <c:v>321.59999999999502</c:v>
                </c:pt>
                <c:pt idx="3217">
                  <c:v>321.69999999999499</c:v>
                </c:pt>
                <c:pt idx="3218">
                  <c:v>321.79999999999501</c:v>
                </c:pt>
                <c:pt idx="3219">
                  <c:v>321.89999999999498</c:v>
                </c:pt>
                <c:pt idx="3220">
                  <c:v>321.999999999995</c:v>
                </c:pt>
                <c:pt idx="3221">
                  <c:v>322.09999999999502</c:v>
                </c:pt>
                <c:pt idx="3222">
                  <c:v>322.19999999999499</c:v>
                </c:pt>
                <c:pt idx="3223">
                  <c:v>322.29999999999501</c:v>
                </c:pt>
                <c:pt idx="3224">
                  <c:v>322.39999999999498</c:v>
                </c:pt>
                <c:pt idx="3225">
                  <c:v>322.499999999995</c:v>
                </c:pt>
                <c:pt idx="3226">
                  <c:v>322.59999999999502</c:v>
                </c:pt>
                <c:pt idx="3227">
                  <c:v>322.69999999999499</c:v>
                </c:pt>
                <c:pt idx="3228">
                  <c:v>322.79999999999501</c:v>
                </c:pt>
                <c:pt idx="3229">
                  <c:v>322.89999999999498</c:v>
                </c:pt>
                <c:pt idx="3230">
                  <c:v>322.999999999995</c:v>
                </c:pt>
                <c:pt idx="3231">
                  <c:v>323.09999999999502</c:v>
                </c:pt>
                <c:pt idx="3232">
                  <c:v>323.19999999999499</c:v>
                </c:pt>
                <c:pt idx="3233">
                  <c:v>323.29999999999501</c:v>
                </c:pt>
                <c:pt idx="3234">
                  <c:v>323.39999999999498</c:v>
                </c:pt>
                <c:pt idx="3235">
                  <c:v>323.499999999995</c:v>
                </c:pt>
                <c:pt idx="3236">
                  <c:v>323.59999999999502</c:v>
                </c:pt>
                <c:pt idx="3237">
                  <c:v>323.69999999999499</c:v>
                </c:pt>
                <c:pt idx="3238">
                  <c:v>323.79999999999501</c:v>
                </c:pt>
                <c:pt idx="3239">
                  <c:v>323.89999999999498</c:v>
                </c:pt>
                <c:pt idx="3240">
                  <c:v>323.99999999999602</c:v>
                </c:pt>
                <c:pt idx="3241">
                  <c:v>324.09999999999502</c:v>
                </c:pt>
                <c:pt idx="3242">
                  <c:v>324.19999999999601</c:v>
                </c:pt>
                <c:pt idx="3243">
                  <c:v>324.29999999999598</c:v>
                </c:pt>
                <c:pt idx="3244">
                  <c:v>324.399999999996</c:v>
                </c:pt>
                <c:pt idx="3245">
                  <c:v>324.49999999999602</c:v>
                </c:pt>
                <c:pt idx="3246">
                  <c:v>324.59999999999599</c:v>
                </c:pt>
                <c:pt idx="3247">
                  <c:v>324.69999999999601</c:v>
                </c:pt>
                <c:pt idx="3248">
                  <c:v>324.79999999999598</c:v>
                </c:pt>
                <c:pt idx="3249">
                  <c:v>324.899999999996</c:v>
                </c:pt>
                <c:pt idx="3250">
                  <c:v>324.99999999999602</c:v>
                </c:pt>
                <c:pt idx="3251">
                  <c:v>325.09999999999599</c:v>
                </c:pt>
                <c:pt idx="3252">
                  <c:v>325.19999999999601</c:v>
                </c:pt>
                <c:pt idx="3253">
                  <c:v>325.29999999999598</c:v>
                </c:pt>
                <c:pt idx="3254">
                  <c:v>325.399999999996</c:v>
                </c:pt>
                <c:pt idx="3255">
                  <c:v>325.49999999999602</c:v>
                </c:pt>
                <c:pt idx="3256">
                  <c:v>325.59999999999599</c:v>
                </c:pt>
                <c:pt idx="3257">
                  <c:v>325.69999999999601</c:v>
                </c:pt>
                <c:pt idx="3258">
                  <c:v>325.79999999999598</c:v>
                </c:pt>
                <c:pt idx="3259">
                  <c:v>325.899999999996</c:v>
                </c:pt>
                <c:pt idx="3260">
                  <c:v>325.99999999999602</c:v>
                </c:pt>
                <c:pt idx="3261">
                  <c:v>326.09999999999599</c:v>
                </c:pt>
                <c:pt idx="3262">
                  <c:v>326.19999999999601</c:v>
                </c:pt>
                <c:pt idx="3263">
                  <c:v>326.29999999999598</c:v>
                </c:pt>
                <c:pt idx="3264">
                  <c:v>326.399999999996</c:v>
                </c:pt>
                <c:pt idx="3265">
                  <c:v>326.49999999999602</c:v>
                </c:pt>
                <c:pt idx="3266">
                  <c:v>326.59999999999599</c:v>
                </c:pt>
                <c:pt idx="3267">
                  <c:v>326.69999999999601</c:v>
                </c:pt>
                <c:pt idx="3268">
                  <c:v>326.79999999999598</c:v>
                </c:pt>
                <c:pt idx="3269">
                  <c:v>326.899999999996</c:v>
                </c:pt>
                <c:pt idx="3270">
                  <c:v>326.99999999999602</c:v>
                </c:pt>
                <c:pt idx="3271">
                  <c:v>327.09999999999599</c:v>
                </c:pt>
                <c:pt idx="3272">
                  <c:v>327.19999999999601</c:v>
                </c:pt>
                <c:pt idx="3273">
                  <c:v>327.29999999999598</c:v>
                </c:pt>
                <c:pt idx="3274">
                  <c:v>327.399999999996</c:v>
                </c:pt>
                <c:pt idx="3275">
                  <c:v>327.49999999999602</c:v>
                </c:pt>
                <c:pt idx="3276">
                  <c:v>327.59999999999599</c:v>
                </c:pt>
                <c:pt idx="3277">
                  <c:v>327.69999999999601</c:v>
                </c:pt>
                <c:pt idx="3278">
                  <c:v>327.79999999999598</c:v>
                </c:pt>
                <c:pt idx="3279">
                  <c:v>327.899999999996</c:v>
                </c:pt>
                <c:pt idx="3280">
                  <c:v>327.99999999999602</c:v>
                </c:pt>
                <c:pt idx="3281">
                  <c:v>328.09999999999599</c:v>
                </c:pt>
                <c:pt idx="3282">
                  <c:v>328.19999999999601</c:v>
                </c:pt>
                <c:pt idx="3283">
                  <c:v>328.29999999999598</c:v>
                </c:pt>
                <c:pt idx="3284">
                  <c:v>328.39999999999702</c:v>
                </c:pt>
                <c:pt idx="3285">
                  <c:v>328.49999999999602</c:v>
                </c:pt>
                <c:pt idx="3286">
                  <c:v>328.59999999999701</c:v>
                </c:pt>
                <c:pt idx="3287">
                  <c:v>328.69999999999698</c:v>
                </c:pt>
                <c:pt idx="3288">
                  <c:v>328.799999999997</c:v>
                </c:pt>
                <c:pt idx="3289">
                  <c:v>328.89999999999702</c:v>
                </c:pt>
                <c:pt idx="3290">
                  <c:v>328.99999999999699</c:v>
                </c:pt>
                <c:pt idx="3291">
                  <c:v>329.09999999999701</c:v>
                </c:pt>
                <c:pt idx="3292">
                  <c:v>329.19999999999698</c:v>
                </c:pt>
                <c:pt idx="3293">
                  <c:v>329.299999999997</c:v>
                </c:pt>
                <c:pt idx="3294">
                  <c:v>329.39999999999702</c:v>
                </c:pt>
                <c:pt idx="3295">
                  <c:v>329.49999999999699</c:v>
                </c:pt>
                <c:pt idx="3296">
                  <c:v>329.59999999999701</c:v>
                </c:pt>
                <c:pt idx="3297">
                  <c:v>329.69999999999698</c:v>
                </c:pt>
                <c:pt idx="3298">
                  <c:v>329.799999999997</c:v>
                </c:pt>
                <c:pt idx="3299">
                  <c:v>329.89999999999702</c:v>
                </c:pt>
                <c:pt idx="3300">
                  <c:v>329.99999999999699</c:v>
                </c:pt>
                <c:pt idx="3301">
                  <c:v>330.09999999999701</c:v>
                </c:pt>
                <c:pt idx="3302">
                  <c:v>330.19999999999698</c:v>
                </c:pt>
                <c:pt idx="3303">
                  <c:v>330.299999999997</c:v>
                </c:pt>
                <c:pt idx="3304">
                  <c:v>330.39999999999702</c:v>
                </c:pt>
                <c:pt idx="3305">
                  <c:v>330.49999999999699</c:v>
                </c:pt>
                <c:pt idx="3306">
                  <c:v>330.59999999999701</c:v>
                </c:pt>
                <c:pt idx="3307">
                  <c:v>330.69999999999698</c:v>
                </c:pt>
                <c:pt idx="3308">
                  <c:v>330.799999999997</c:v>
                </c:pt>
                <c:pt idx="3309">
                  <c:v>330.89999999999702</c:v>
                </c:pt>
                <c:pt idx="3310">
                  <c:v>330.99999999999699</c:v>
                </c:pt>
                <c:pt idx="3311">
                  <c:v>331.09999999999701</c:v>
                </c:pt>
                <c:pt idx="3312">
                  <c:v>331.19999999999698</c:v>
                </c:pt>
                <c:pt idx="3313">
                  <c:v>331.299999999997</c:v>
                </c:pt>
                <c:pt idx="3314">
                  <c:v>331.39999999999702</c:v>
                </c:pt>
                <c:pt idx="3315">
                  <c:v>331.49999999999699</c:v>
                </c:pt>
                <c:pt idx="3316">
                  <c:v>331.59999999999701</c:v>
                </c:pt>
                <c:pt idx="3317">
                  <c:v>331.69999999999698</c:v>
                </c:pt>
                <c:pt idx="3318">
                  <c:v>331.799999999997</c:v>
                </c:pt>
                <c:pt idx="3319">
                  <c:v>331.89999999999702</c:v>
                </c:pt>
                <c:pt idx="3320">
                  <c:v>331.99999999999699</c:v>
                </c:pt>
                <c:pt idx="3321">
                  <c:v>332.09999999999701</c:v>
                </c:pt>
                <c:pt idx="3322">
                  <c:v>332.19999999999698</c:v>
                </c:pt>
                <c:pt idx="3323">
                  <c:v>332.299999999997</c:v>
                </c:pt>
                <c:pt idx="3324">
                  <c:v>332.39999999999702</c:v>
                </c:pt>
                <c:pt idx="3325">
                  <c:v>332.49999999999699</c:v>
                </c:pt>
                <c:pt idx="3326">
                  <c:v>332.59999999999701</c:v>
                </c:pt>
                <c:pt idx="3327">
                  <c:v>332.69999999999698</c:v>
                </c:pt>
                <c:pt idx="3328">
                  <c:v>332.799999999997</c:v>
                </c:pt>
                <c:pt idx="3329">
                  <c:v>332.89999999999702</c:v>
                </c:pt>
                <c:pt idx="3330">
                  <c:v>332.99999999999801</c:v>
                </c:pt>
                <c:pt idx="3331">
                  <c:v>333.09999999999798</c:v>
                </c:pt>
                <c:pt idx="3332">
                  <c:v>333.199999999998</c:v>
                </c:pt>
                <c:pt idx="3333">
                  <c:v>333.29999999999802</c:v>
                </c:pt>
                <c:pt idx="3334">
                  <c:v>333.39999999999799</c:v>
                </c:pt>
                <c:pt idx="3335">
                  <c:v>333.49999999999801</c:v>
                </c:pt>
                <c:pt idx="3336">
                  <c:v>333.59999999999798</c:v>
                </c:pt>
                <c:pt idx="3337">
                  <c:v>333.699999999998</c:v>
                </c:pt>
                <c:pt idx="3338">
                  <c:v>333.79999999999802</c:v>
                </c:pt>
                <c:pt idx="3339">
                  <c:v>333.89999999999799</c:v>
                </c:pt>
                <c:pt idx="3340">
                  <c:v>333.99999999999801</c:v>
                </c:pt>
                <c:pt idx="3341">
                  <c:v>334.09999999999798</c:v>
                </c:pt>
                <c:pt idx="3342">
                  <c:v>334.199999999998</c:v>
                </c:pt>
                <c:pt idx="3343">
                  <c:v>334.29999999999802</c:v>
                </c:pt>
                <c:pt idx="3344">
                  <c:v>334.39999999999799</c:v>
                </c:pt>
                <c:pt idx="3345">
                  <c:v>334.49999999999801</c:v>
                </c:pt>
                <c:pt idx="3346">
                  <c:v>334.59999999999798</c:v>
                </c:pt>
                <c:pt idx="3347">
                  <c:v>334.699999999998</c:v>
                </c:pt>
                <c:pt idx="3348">
                  <c:v>334.79999999999802</c:v>
                </c:pt>
                <c:pt idx="3349">
                  <c:v>334.89999999999799</c:v>
                </c:pt>
                <c:pt idx="3350">
                  <c:v>334.99999999999801</c:v>
                </c:pt>
                <c:pt idx="3351">
                  <c:v>335.09999999999798</c:v>
                </c:pt>
                <c:pt idx="3352">
                  <c:v>335.199999999998</c:v>
                </c:pt>
                <c:pt idx="3353">
                  <c:v>335.29999999999802</c:v>
                </c:pt>
                <c:pt idx="3354">
                  <c:v>335.39999999999799</c:v>
                </c:pt>
                <c:pt idx="3355">
                  <c:v>335.49999999999801</c:v>
                </c:pt>
                <c:pt idx="3356">
                  <c:v>335.59999999999798</c:v>
                </c:pt>
                <c:pt idx="3357">
                  <c:v>335.699999999998</c:v>
                </c:pt>
                <c:pt idx="3358">
                  <c:v>335.79999999999802</c:v>
                </c:pt>
                <c:pt idx="3359">
                  <c:v>335.89999999999799</c:v>
                </c:pt>
                <c:pt idx="3360">
                  <c:v>335.99999999999801</c:v>
                </c:pt>
                <c:pt idx="3361">
                  <c:v>336.09999999999798</c:v>
                </c:pt>
                <c:pt idx="3362">
                  <c:v>336.199999999998</c:v>
                </c:pt>
                <c:pt idx="3363">
                  <c:v>336.29999999999802</c:v>
                </c:pt>
                <c:pt idx="3364">
                  <c:v>336.39999999999799</c:v>
                </c:pt>
                <c:pt idx="3365">
                  <c:v>336.49999999999801</c:v>
                </c:pt>
                <c:pt idx="3366">
                  <c:v>336.59999999999798</c:v>
                </c:pt>
                <c:pt idx="3367">
                  <c:v>336.699999999998</c:v>
                </c:pt>
                <c:pt idx="3368">
                  <c:v>336.79999999999802</c:v>
                </c:pt>
                <c:pt idx="3369">
                  <c:v>336.89999999999799</c:v>
                </c:pt>
                <c:pt idx="3370">
                  <c:v>336.99999999999801</c:v>
                </c:pt>
                <c:pt idx="3371">
                  <c:v>337.09999999999798</c:v>
                </c:pt>
                <c:pt idx="3372">
                  <c:v>337.199999999998</c:v>
                </c:pt>
                <c:pt idx="3373">
                  <c:v>337.29999999999802</c:v>
                </c:pt>
                <c:pt idx="3374">
                  <c:v>337.39999999999901</c:v>
                </c:pt>
                <c:pt idx="3375">
                  <c:v>337.49999999999898</c:v>
                </c:pt>
                <c:pt idx="3376">
                  <c:v>337.599999999999</c:v>
                </c:pt>
                <c:pt idx="3377">
                  <c:v>337.69999999999902</c:v>
                </c:pt>
                <c:pt idx="3378">
                  <c:v>337.79999999999899</c:v>
                </c:pt>
                <c:pt idx="3379">
                  <c:v>337.89999999999901</c:v>
                </c:pt>
                <c:pt idx="3380">
                  <c:v>337.99999999999898</c:v>
                </c:pt>
                <c:pt idx="3381">
                  <c:v>338.099999999999</c:v>
                </c:pt>
                <c:pt idx="3382">
                  <c:v>338.19999999999902</c:v>
                </c:pt>
                <c:pt idx="3383">
                  <c:v>338.29999999999899</c:v>
                </c:pt>
                <c:pt idx="3384">
                  <c:v>338.39999999999901</c:v>
                </c:pt>
                <c:pt idx="3385">
                  <c:v>338.49999999999898</c:v>
                </c:pt>
                <c:pt idx="3386">
                  <c:v>338.599999999999</c:v>
                </c:pt>
                <c:pt idx="3387">
                  <c:v>338.69999999999902</c:v>
                </c:pt>
                <c:pt idx="3388">
                  <c:v>338.79999999999899</c:v>
                </c:pt>
                <c:pt idx="3389">
                  <c:v>338.89999999999901</c:v>
                </c:pt>
                <c:pt idx="3390">
                  <c:v>338.99999999999898</c:v>
                </c:pt>
                <c:pt idx="3391">
                  <c:v>339.099999999999</c:v>
                </c:pt>
                <c:pt idx="3392">
                  <c:v>339.19999999999902</c:v>
                </c:pt>
                <c:pt idx="3393">
                  <c:v>339.29999999999899</c:v>
                </c:pt>
                <c:pt idx="3394">
                  <c:v>339.39999999999901</c:v>
                </c:pt>
                <c:pt idx="3395">
                  <c:v>339.49999999999898</c:v>
                </c:pt>
                <c:pt idx="3396">
                  <c:v>339.599999999999</c:v>
                </c:pt>
                <c:pt idx="3397">
                  <c:v>339.69999999999902</c:v>
                </c:pt>
                <c:pt idx="3398">
                  <c:v>339.79999999999899</c:v>
                </c:pt>
                <c:pt idx="3399">
                  <c:v>339.89999999999901</c:v>
                </c:pt>
                <c:pt idx="3400">
                  <c:v>339.99999999999898</c:v>
                </c:pt>
                <c:pt idx="3401">
                  <c:v>340.099999999999</c:v>
                </c:pt>
                <c:pt idx="3402">
                  <c:v>340.19999999999902</c:v>
                </c:pt>
                <c:pt idx="3403">
                  <c:v>340.29999999999899</c:v>
                </c:pt>
                <c:pt idx="3404">
                  <c:v>340.39999999999901</c:v>
                </c:pt>
                <c:pt idx="3405">
                  <c:v>340.49999999999898</c:v>
                </c:pt>
                <c:pt idx="3406">
                  <c:v>340.599999999999</c:v>
                </c:pt>
                <c:pt idx="3407">
                  <c:v>340.69999999999902</c:v>
                </c:pt>
                <c:pt idx="3408">
                  <c:v>340.79999999999899</c:v>
                </c:pt>
                <c:pt idx="3409">
                  <c:v>340.89999999999901</c:v>
                </c:pt>
                <c:pt idx="3410">
                  <c:v>340.99999999999898</c:v>
                </c:pt>
                <c:pt idx="3411">
                  <c:v>341.099999999999</c:v>
                </c:pt>
                <c:pt idx="3412">
                  <c:v>341.19999999999902</c:v>
                </c:pt>
                <c:pt idx="3413">
                  <c:v>341.29999999999899</c:v>
                </c:pt>
                <c:pt idx="3414">
                  <c:v>341.39999999999901</c:v>
                </c:pt>
                <c:pt idx="3415">
                  <c:v>341.49999999999898</c:v>
                </c:pt>
                <c:pt idx="3416">
                  <c:v>341.599999999999</c:v>
                </c:pt>
                <c:pt idx="3417">
                  <c:v>341.69999999999902</c:v>
                </c:pt>
                <c:pt idx="3418">
                  <c:v>341.8</c:v>
                </c:pt>
                <c:pt idx="3419">
                  <c:v>341.9</c:v>
                </c:pt>
                <c:pt idx="3420">
                  <c:v>342</c:v>
                </c:pt>
                <c:pt idx="3421">
                  <c:v>342.1</c:v>
                </c:pt>
                <c:pt idx="3422">
                  <c:v>342.2</c:v>
                </c:pt>
                <c:pt idx="3423">
                  <c:v>342.3</c:v>
                </c:pt>
                <c:pt idx="3424">
                  <c:v>342.4</c:v>
                </c:pt>
                <c:pt idx="3425">
                  <c:v>342.5</c:v>
                </c:pt>
                <c:pt idx="3426">
                  <c:v>342.6</c:v>
                </c:pt>
                <c:pt idx="3427">
                  <c:v>342.7</c:v>
                </c:pt>
                <c:pt idx="3428">
                  <c:v>342.8</c:v>
                </c:pt>
                <c:pt idx="3429">
                  <c:v>342.9</c:v>
                </c:pt>
                <c:pt idx="3430">
                  <c:v>343</c:v>
                </c:pt>
                <c:pt idx="3431">
                  <c:v>343.1</c:v>
                </c:pt>
                <c:pt idx="3432">
                  <c:v>343.2</c:v>
                </c:pt>
                <c:pt idx="3433">
                  <c:v>343.3</c:v>
                </c:pt>
                <c:pt idx="3434">
                  <c:v>343.4</c:v>
                </c:pt>
                <c:pt idx="3435">
                  <c:v>343.5</c:v>
                </c:pt>
                <c:pt idx="3436">
                  <c:v>343.6</c:v>
                </c:pt>
                <c:pt idx="3437">
                  <c:v>343.7</c:v>
                </c:pt>
                <c:pt idx="3438">
                  <c:v>343.8</c:v>
                </c:pt>
                <c:pt idx="3439">
                  <c:v>343.9</c:v>
                </c:pt>
                <c:pt idx="3440">
                  <c:v>344</c:v>
                </c:pt>
                <c:pt idx="3441">
                  <c:v>344.1</c:v>
                </c:pt>
                <c:pt idx="3442">
                  <c:v>344.2</c:v>
                </c:pt>
                <c:pt idx="3443">
                  <c:v>344.3</c:v>
                </c:pt>
                <c:pt idx="3444">
                  <c:v>344.4</c:v>
                </c:pt>
                <c:pt idx="3445">
                  <c:v>344.5</c:v>
                </c:pt>
                <c:pt idx="3446">
                  <c:v>344.6</c:v>
                </c:pt>
                <c:pt idx="3447">
                  <c:v>344.7</c:v>
                </c:pt>
                <c:pt idx="3448">
                  <c:v>344.8</c:v>
                </c:pt>
                <c:pt idx="3449">
                  <c:v>344.9</c:v>
                </c:pt>
                <c:pt idx="3450">
                  <c:v>345</c:v>
                </c:pt>
                <c:pt idx="3451">
                  <c:v>345.1</c:v>
                </c:pt>
                <c:pt idx="3452">
                  <c:v>345.2</c:v>
                </c:pt>
                <c:pt idx="3453">
                  <c:v>345.3</c:v>
                </c:pt>
                <c:pt idx="3454">
                  <c:v>345.4</c:v>
                </c:pt>
                <c:pt idx="3455">
                  <c:v>345.5</c:v>
                </c:pt>
                <c:pt idx="3456">
                  <c:v>345.6</c:v>
                </c:pt>
                <c:pt idx="3457">
                  <c:v>345.70000000000101</c:v>
                </c:pt>
                <c:pt idx="3458">
                  <c:v>345.8</c:v>
                </c:pt>
                <c:pt idx="3459">
                  <c:v>345.9</c:v>
                </c:pt>
                <c:pt idx="3460">
                  <c:v>346</c:v>
                </c:pt>
                <c:pt idx="3461">
                  <c:v>346.10000000000099</c:v>
                </c:pt>
                <c:pt idx="3462">
                  <c:v>346.20000000000101</c:v>
                </c:pt>
                <c:pt idx="3463">
                  <c:v>346.30000000000098</c:v>
                </c:pt>
                <c:pt idx="3464">
                  <c:v>346.400000000001</c:v>
                </c:pt>
                <c:pt idx="3465">
                  <c:v>346.50000000000102</c:v>
                </c:pt>
                <c:pt idx="3466">
                  <c:v>346.60000000000099</c:v>
                </c:pt>
                <c:pt idx="3467">
                  <c:v>346.70000000000101</c:v>
                </c:pt>
                <c:pt idx="3468">
                  <c:v>346.80000000000098</c:v>
                </c:pt>
                <c:pt idx="3469">
                  <c:v>346.900000000001</c:v>
                </c:pt>
                <c:pt idx="3470">
                  <c:v>347.00000000000102</c:v>
                </c:pt>
                <c:pt idx="3471">
                  <c:v>347.10000000000099</c:v>
                </c:pt>
                <c:pt idx="3472">
                  <c:v>347.20000000000101</c:v>
                </c:pt>
                <c:pt idx="3473">
                  <c:v>347.30000000000098</c:v>
                </c:pt>
                <c:pt idx="3474">
                  <c:v>347.400000000001</c:v>
                </c:pt>
                <c:pt idx="3475">
                  <c:v>347.50000000000102</c:v>
                </c:pt>
                <c:pt idx="3476">
                  <c:v>347.60000000000099</c:v>
                </c:pt>
                <c:pt idx="3477">
                  <c:v>347.70000000000101</c:v>
                </c:pt>
                <c:pt idx="3478">
                  <c:v>347.80000000000098</c:v>
                </c:pt>
                <c:pt idx="3479">
                  <c:v>347.900000000001</c:v>
                </c:pt>
                <c:pt idx="3480">
                  <c:v>348.00000000000102</c:v>
                </c:pt>
                <c:pt idx="3481">
                  <c:v>348.10000000000099</c:v>
                </c:pt>
                <c:pt idx="3482">
                  <c:v>348.20000000000101</c:v>
                </c:pt>
                <c:pt idx="3483">
                  <c:v>348.30000000000098</c:v>
                </c:pt>
                <c:pt idx="3484">
                  <c:v>348.400000000001</c:v>
                </c:pt>
                <c:pt idx="3485">
                  <c:v>348.50000000000102</c:v>
                </c:pt>
                <c:pt idx="3486">
                  <c:v>348.60000000000099</c:v>
                </c:pt>
                <c:pt idx="3487">
                  <c:v>348.70000000000101</c:v>
                </c:pt>
                <c:pt idx="3488">
                  <c:v>348.80000000000098</c:v>
                </c:pt>
                <c:pt idx="3489">
                  <c:v>348.900000000001</c:v>
                </c:pt>
                <c:pt idx="3490">
                  <c:v>349.00000000000102</c:v>
                </c:pt>
                <c:pt idx="3491">
                  <c:v>349.10000000000099</c:v>
                </c:pt>
                <c:pt idx="3492">
                  <c:v>349.20000000000101</c:v>
                </c:pt>
                <c:pt idx="3493">
                  <c:v>349.30000000000098</c:v>
                </c:pt>
                <c:pt idx="3494">
                  <c:v>349.400000000001</c:v>
                </c:pt>
                <c:pt idx="3495">
                  <c:v>349.50000000000102</c:v>
                </c:pt>
                <c:pt idx="3496">
                  <c:v>349.60000000000099</c:v>
                </c:pt>
                <c:pt idx="3497">
                  <c:v>349.70000000000101</c:v>
                </c:pt>
                <c:pt idx="3498">
                  <c:v>349.80000000000098</c:v>
                </c:pt>
                <c:pt idx="3499">
                  <c:v>349.900000000001</c:v>
                </c:pt>
                <c:pt idx="3500">
                  <c:v>350.00000000000102</c:v>
                </c:pt>
                <c:pt idx="3501">
                  <c:v>350.10000000000201</c:v>
                </c:pt>
                <c:pt idx="3502">
                  <c:v>350.20000000000101</c:v>
                </c:pt>
                <c:pt idx="3503">
                  <c:v>350.30000000000098</c:v>
                </c:pt>
                <c:pt idx="3504">
                  <c:v>350.400000000001</c:v>
                </c:pt>
                <c:pt idx="3505">
                  <c:v>350.50000000000199</c:v>
                </c:pt>
                <c:pt idx="3506">
                  <c:v>350.60000000000201</c:v>
                </c:pt>
                <c:pt idx="3507">
                  <c:v>350.70000000000198</c:v>
                </c:pt>
                <c:pt idx="3508">
                  <c:v>350.800000000002</c:v>
                </c:pt>
                <c:pt idx="3509">
                  <c:v>350.90000000000202</c:v>
                </c:pt>
                <c:pt idx="3510">
                  <c:v>351.00000000000199</c:v>
                </c:pt>
                <c:pt idx="3511">
                  <c:v>351.10000000000201</c:v>
                </c:pt>
                <c:pt idx="3512">
                  <c:v>351.20000000000198</c:v>
                </c:pt>
                <c:pt idx="3513">
                  <c:v>351.300000000002</c:v>
                </c:pt>
                <c:pt idx="3514">
                  <c:v>351.40000000000202</c:v>
                </c:pt>
                <c:pt idx="3515">
                  <c:v>351.50000000000199</c:v>
                </c:pt>
                <c:pt idx="3516">
                  <c:v>351.60000000000201</c:v>
                </c:pt>
                <c:pt idx="3517">
                  <c:v>351.70000000000198</c:v>
                </c:pt>
                <c:pt idx="3518">
                  <c:v>351.800000000002</c:v>
                </c:pt>
                <c:pt idx="3519">
                  <c:v>351.90000000000202</c:v>
                </c:pt>
                <c:pt idx="3520">
                  <c:v>352.00000000000199</c:v>
                </c:pt>
                <c:pt idx="3521">
                  <c:v>352.10000000000201</c:v>
                </c:pt>
                <c:pt idx="3522">
                  <c:v>352.20000000000198</c:v>
                </c:pt>
                <c:pt idx="3523">
                  <c:v>352.300000000002</c:v>
                </c:pt>
                <c:pt idx="3524">
                  <c:v>352.40000000000202</c:v>
                </c:pt>
                <c:pt idx="3525">
                  <c:v>352.50000000000199</c:v>
                </c:pt>
                <c:pt idx="3526">
                  <c:v>352.60000000000201</c:v>
                </c:pt>
                <c:pt idx="3527">
                  <c:v>352.70000000000198</c:v>
                </c:pt>
                <c:pt idx="3528">
                  <c:v>352.800000000002</c:v>
                </c:pt>
                <c:pt idx="3529">
                  <c:v>352.90000000000202</c:v>
                </c:pt>
                <c:pt idx="3530">
                  <c:v>353.00000000000199</c:v>
                </c:pt>
                <c:pt idx="3531">
                  <c:v>353.10000000000201</c:v>
                </c:pt>
                <c:pt idx="3532">
                  <c:v>353.20000000000198</c:v>
                </c:pt>
                <c:pt idx="3533">
                  <c:v>353.300000000002</c:v>
                </c:pt>
                <c:pt idx="3534">
                  <c:v>353.40000000000202</c:v>
                </c:pt>
                <c:pt idx="3535">
                  <c:v>353.50000000000199</c:v>
                </c:pt>
                <c:pt idx="3536">
                  <c:v>353.60000000000201</c:v>
                </c:pt>
                <c:pt idx="3537">
                  <c:v>353.70000000000198</c:v>
                </c:pt>
                <c:pt idx="3538">
                  <c:v>353.800000000002</c:v>
                </c:pt>
                <c:pt idx="3539">
                  <c:v>353.90000000000202</c:v>
                </c:pt>
                <c:pt idx="3540">
                  <c:v>354.00000000000199</c:v>
                </c:pt>
                <c:pt idx="3541">
                  <c:v>354.10000000000201</c:v>
                </c:pt>
                <c:pt idx="3542">
                  <c:v>354.20000000000198</c:v>
                </c:pt>
                <c:pt idx="3543">
                  <c:v>354.300000000002</c:v>
                </c:pt>
                <c:pt idx="3544">
                  <c:v>354.40000000000202</c:v>
                </c:pt>
                <c:pt idx="3545">
                  <c:v>354.50000000000301</c:v>
                </c:pt>
                <c:pt idx="3546">
                  <c:v>354.60000000000201</c:v>
                </c:pt>
                <c:pt idx="3547">
                  <c:v>354.70000000000198</c:v>
                </c:pt>
                <c:pt idx="3548">
                  <c:v>354.800000000002</c:v>
                </c:pt>
                <c:pt idx="3549">
                  <c:v>354.90000000000299</c:v>
                </c:pt>
                <c:pt idx="3550">
                  <c:v>355.00000000000301</c:v>
                </c:pt>
                <c:pt idx="3551">
                  <c:v>355.10000000000298</c:v>
                </c:pt>
                <c:pt idx="3552">
                  <c:v>355.200000000003</c:v>
                </c:pt>
                <c:pt idx="3553">
                  <c:v>355.30000000000302</c:v>
                </c:pt>
                <c:pt idx="3554">
                  <c:v>355.40000000000299</c:v>
                </c:pt>
                <c:pt idx="3555">
                  <c:v>355.50000000000301</c:v>
                </c:pt>
                <c:pt idx="3556">
                  <c:v>355.60000000000298</c:v>
                </c:pt>
                <c:pt idx="3557">
                  <c:v>355.700000000003</c:v>
                </c:pt>
                <c:pt idx="3558">
                  <c:v>355.80000000000302</c:v>
                </c:pt>
                <c:pt idx="3559">
                  <c:v>355.90000000000299</c:v>
                </c:pt>
                <c:pt idx="3560">
                  <c:v>356.00000000000301</c:v>
                </c:pt>
                <c:pt idx="3561">
                  <c:v>356.10000000000298</c:v>
                </c:pt>
                <c:pt idx="3562">
                  <c:v>356.200000000003</c:v>
                </c:pt>
                <c:pt idx="3563">
                  <c:v>356.30000000000302</c:v>
                </c:pt>
                <c:pt idx="3564">
                  <c:v>356.40000000000299</c:v>
                </c:pt>
                <c:pt idx="3565">
                  <c:v>356.50000000000301</c:v>
                </c:pt>
                <c:pt idx="3566">
                  <c:v>356.60000000000298</c:v>
                </c:pt>
                <c:pt idx="3567">
                  <c:v>356.700000000003</c:v>
                </c:pt>
                <c:pt idx="3568">
                  <c:v>356.80000000000302</c:v>
                </c:pt>
                <c:pt idx="3569">
                  <c:v>356.90000000000299</c:v>
                </c:pt>
                <c:pt idx="3570">
                  <c:v>357.00000000000301</c:v>
                </c:pt>
                <c:pt idx="3571">
                  <c:v>357.10000000000298</c:v>
                </c:pt>
                <c:pt idx="3572">
                  <c:v>357.200000000003</c:v>
                </c:pt>
                <c:pt idx="3573">
                  <c:v>357.30000000000302</c:v>
                </c:pt>
                <c:pt idx="3574">
                  <c:v>357.40000000000299</c:v>
                </c:pt>
                <c:pt idx="3575">
                  <c:v>357.50000000000301</c:v>
                </c:pt>
                <c:pt idx="3576">
                  <c:v>357.60000000000298</c:v>
                </c:pt>
                <c:pt idx="3577">
                  <c:v>357.700000000003</c:v>
                </c:pt>
                <c:pt idx="3578">
                  <c:v>357.80000000000302</c:v>
                </c:pt>
                <c:pt idx="3579">
                  <c:v>357.90000000000299</c:v>
                </c:pt>
                <c:pt idx="3580">
                  <c:v>358.00000000000301</c:v>
                </c:pt>
                <c:pt idx="3581">
                  <c:v>358.10000000000298</c:v>
                </c:pt>
                <c:pt idx="3582">
                  <c:v>358.200000000003</c:v>
                </c:pt>
                <c:pt idx="3583">
                  <c:v>358.30000000000302</c:v>
                </c:pt>
                <c:pt idx="3584">
                  <c:v>358.40000000000299</c:v>
                </c:pt>
                <c:pt idx="3585">
                  <c:v>358.50000000000301</c:v>
                </c:pt>
                <c:pt idx="3586">
                  <c:v>358.60000000000298</c:v>
                </c:pt>
                <c:pt idx="3587">
                  <c:v>358.700000000003</c:v>
                </c:pt>
                <c:pt idx="3588">
                  <c:v>358.80000000000302</c:v>
                </c:pt>
                <c:pt idx="3589">
                  <c:v>358.90000000000401</c:v>
                </c:pt>
                <c:pt idx="3590">
                  <c:v>359.00000000000301</c:v>
                </c:pt>
                <c:pt idx="3591">
                  <c:v>359.10000000000298</c:v>
                </c:pt>
                <c:pt idx="3592">
                  <c:v>359.200000000003</c:v>
                </c:pt>
                <c:pt idx="3593">
                  <c:v>359.30000000000399</c:v>
                </c:pt>
                <c:pt idx="3594">
                  <c:v>359.40000000000401</c:v>
                </c:pt>
                <c:pt idx="3595">
                  <c:v>359.50000000000398</c:v>
                </c:pt>
                <c:pt idx="3596">
                  <c:v>359.600000000004</c:v>
                </c:pt>
                <c:pt idx="3597">
                  <c:v>359.70000000000402</c:v>
                </c:pt>
                <c:pt idx="3598">
                  <c:v>359.80000000000399</c:v>
                </c:pt>
                <c:pt idx="3599">
                  <c:v>359.90000000000401</c:v>
                </c:pt>
                <c:pt idx="3600">
                  <c:v>360.00000000000398</c:v>
                </c:pt>
                <c:pt idx="3601">
                  <c:v>360.100000000004</c:v>
                </c:pt>
                <c:pt idx="3602">
                  <c:v>360.20000000000402</c:v>
                </c:pt>
                <c:pt idx="3603">
                  <c:v>360.30000000000399</c:v>
                </c:pt>
                <c:pt idx="3604">
                  <c:v>360.40000000000401</c:v>
                </c:pt>
                <c:pt idx="3605">
                  <c:v>360.50000000000398</c:v>
                </c:pt>
                <c:pt idx="3606">
                  <c:v>360.600000000004</c:v>
                </c:pt>
                <c:pt idx="3607">
                  <c:v>360.70000000000402</c:v>
                </c:pt>
                <c:pt idx="3608">
                  <c:v>360.80000000000399</c:v>
                </c:pt>
                <c:pt idx="3609">
                  <c:v>360.90000000000401</c:v>
                </c:pt>
                <c:pt idx="3610">
                  <c:v>361.00000000000398</c:v>
                </c:pt>
                <c:pt idx="3611">
                  <c:v>361.100000000004</c:v>
                </c:pt>
                <c:pt idx="3612">
                  <c:v>361.20000000000402</c:v>
                </c:pt>
                <c:pt idx="3613">
                  <c:v>361.30000000000399</c:v>
                </c:pt>
                <c:pt idx="3614">
                  <c:v>361.40000000000401</c:v>
                </c:pt>
                <c:pt idx="3615">
                  <c:v>361.50000000000398</c:v>
                </c:pt>
                <c:pt idx="3616">
                  <c:v>361.600000000004</c:v>
                </c:pt>
                <c:pt idx="3617">
                  <c:v>361.70000000000402</c:v>
                </c:pt>
                <c:pt idx="3618">
                  <c:v>361.80000000000399</c:v>
                </c:pt>
                <c:pt idx="3619">
                  <c:v>361.90000000000401</c:v>
                </c:pt>
                <c:pt idx="3620">
                  <c:v>362.00000000000398</c:v>
                </c:pt>
                <c:pt idx="3621">
                  <c:v>362.100000000004</c:v>
                </c:pt>
                <c:pt idx="3622">
                  <c:v>362.20000000000402</c:v>
                </c:pt>
                <c:pt idx="3623">
                  <c:v>362.30000000000399</c:v>
                </c:pt>
                <c:pt idx="3624">
                  <c:v>362.40000000000401</c:v>
                </c:pt>
                <c:pt idx="3625">
                  <c:v>362.50000000000398</c:v>
                </c:pt>
                <c:pt idx="3626">
                  <c:v>362.600000000004</c:v>
                </c:pt>
                <c:pt idx="3627">
                  <c:v>362.70000000000402</c:v>
                </c:pt>
                <c:pt idx="3628">
                  <c:v>362.80000000000399</c:v>
                </c:pt>
                <c:pt idx="3629">
                  <c:v>362.90000000000401</c:v>
                </c:pt>
                <c:pt idx="3630">
                  <c:v>363.00000000000398</c:v>
                </c:pt>
                <c:pt idx="3631">
                  <c:v>363.100000000004</c:v>
                </c:pt>
                <c:pt idx="3632">
                  <c:v>363.20000000000402</c:v>
                </c:pt>
                <c:pt idx="3633">
                  <c:v>363.30000000000501</c:v>
                </c:pt>
                <c:pt idx="3634">
                  <c:v>363.40000000000401</c:v>
                </c:pt>
                <c:pt idx="3635">
                  <c:v>363.50000000000398</c:v>
                </c:pt>
                <c:pt idx="3636">
                  <c:v>363.600000000004</c:v>
                </c:pt>
                <c:pt idx="3637">
                  <c:v>363.70000000000499</c:v>
                </c:pt>
                <c:pt idx="3638">
                  <c:v>363.80000000000501</c:v>
                </c:pt>
                <c:pt idx="3639">
                  <c:v>363.90000000000498</c:v>
                </c:pt>
                <c:pt idx="3640">
                  <c:v>364.000000000005</c:v>
                </c:pt>
                <c:pt idx="3641">
                  <c:v>364.10000000000502</c:v>
                </c:pt>
                <c:pt idx="3642">
                  <c:v>364.20000000000499</c:v>
                </c:pt>
                <c:pt idx="3643">
                  <c:v>364.30000000000501</c:v>
                </c:pt>
                <c:pt idx="3644">
                  <c:v>364.40000000000498</c:v>
                </c:pt>
                <c:pt idx="3645">
                  <c:v>364.500000000005</c:v>
                </c:pt>
                <c:pt idx="3646">
                  <c:v>364.60000000000502</c:v>
                </c:pt>
                <c:pt idx="3647">
                  <c:v>364.70000000000499</c:v>
                </c:pt>
                <c:pt idx="3648">
                  <c:v>364.80000000000501</c:v>
                </c:pt>
                <c:pt idx="3649">
                  <c:v>364.90000000000498</c:v>
                </c:pt>
                <c:pt idx="3650">
                  <c:v>365.000000000005</c:v>
                </c:pt>
                <c:pt idx="3651">
                  <c:v>365.10000000000502</c:v>
                </c:pt>
                <c:pt idx="3652">
                  <c:v>365.20000000000499</c:v>
                </c:pt>
                <c:pt idx="3653">
                  <c:v>365.30000000000501</c:v>
                </c:pt>
                <c:pt idx="3654">
                  <c:v>365.40000000000498</c:v>
                </c:pt>
                <c:pt idx="3655">
                  <c:v>365.500000000005</c:v>
                </c:pt>
                <c:pt idx="3656">
                  <c:v>365.60000000000502</c:v>
                </c:pt>
                <c:pt idx="3657">
                  <c:v>365.70000000000499</c:v>
                </c:pt>
                <c:pt idx="3658">
                  <c:v>365.80000000000501</c:v>
                </c:pt>
                <c:pt idx="3659">
                  <c:v>365.90000000000498</c:v>
                </c:pt>
                <c:pt idx="3660">
                  <c:v>366.000000000005</c:v>
                </c:pt>
                <c:pt idx="3661">
                  <c:v>366.10000000000502</c:v>
                </c:pt>
                <c:pt idx="3662">
                  <c:v>366.20000000000499</c:v>
                </c:pt>
                <c:pt idx="3663">
                  <c:v>366.30000000000501</c:v>
                </c:pt>
                <c:pt idx="3664">
                  <c:v>366.40000000000498</c:v>
                </c:pt>
                <c:pt idx="3665">
                  <c:v>366.500000000005</c:v>
                </c:pt>
                <c:pt idx="3666">
                  <c:v>366.60000000000502</c:v>
                </c:pt>
                <c:pt idx="3667">
                  <c:v>366.70000000000499</c:v>
                </c:pt>
                <c:pt idx="3668">
                  <c:v>366.80000000000501</c:v>
                </c:pt>
                <c:pt idx="3669">
                  <c:v>366.90000000000498</c:v>
                </c:pt>
                <c:pt idx="3670">
                  <c:v>367.000000000005</c:v>
                </c:pt>
                <c:pt idx="3671">
                  <c:v>367.10000000000502</c:v>
                </c:pt>
                <c:pt idx="3672">
                  <c:v>367.20000000000499</c:v>
                </c:pt>
                <c:pt idx="3673">
                  <c:v>367.30000000000501</c:v>
                </c:pt>
                <c:pt idx="3674">
                  <c:v>367.40000000000498</c:v>
                </c:pt>
                <c:pt idx="3675">
                  <c:v>367.500000000005</c:v>
                </c:pt>
                <c:pt idx="3676">
                  <c:v>367.60000000000502</c:v>
                </c:pt>
                <c:pt idx="3677">
                  <c:v>367.70000000000601</c:v>
                </c:pt>
                <c:pt idx="3678">
                  <c:v>367.80000000000501</c:v>
                </c:pt>
                <c:pt idx="3679">
                  <c:v>367.90000000000498</c:v>
                </c:pt>
                <c:pt idx="3680">
                  <c:v>368.000000000005</c:v>
                </c:pt>
                <c:pt idx="3681">
                  <c:v>368.10000000000599</c:v>
                </c:pt>
                <c:pt idx="3682">
                  <c:v>368.20000000000601</c:v>
                </c:pt>
                <c:pt idx="3683">
                  <c:v>368.30000000000598</c:v>
                </c:pt>
                <c:pt idx="3684">
                  <c:v>368.400000000006</c:v>
                </c:pt>
                <c:pt idx="3685">
                  <c:v>368.50000000000603</c:v>
                </c:pt>
                <c:pt idx="3686">
                  <c:v>368.60000000000599</c:v>
                </c:pt>
                <c:pt idx="3687">
                  <c:v>368.70000000000601</c:v>
                </c:pt>
                <c:pt idx="3688">
                  <c:v>368.80000000000598</c:v>
                </c:pt>
                <c:pt idx="3689">
                  <c:v>368.900000000006</c:v>
                </c:pt>
                <c:pt idx="3690">
                  <c:v>369.00000000000603</c:v>
                </c:pt>
                <c:pt idx="3691">
                  <c:v>369.10000000000599</c:v>
                </c:pt>
                <c:pt idx="3692">
                  <c:v>369.20000000000601</c:v>
                </c:pt>
                <c:pt idx="3693">
                  <c:v>369.30000000000598</c:v>
                </c:pt>
                <c:pt idx="3694">
                  <c:v>369.400000000006</c:v>
                </c:pt>
                <c:pt idx="3695">
                  <c:v>369.50000000000603</c:v>
                </c:pt>
                <c:pt idx="3696">
                  <c:v>369.60000000000599</c:v>
                </c:pt>
                <c:pt idx="3697">
                  <c:v>369.70000000000601</c:v>
                </c:pt>
                <c:pt idx="3698">
                  <c:v>369.80000000000598</c:v>
                </c:pt>
                <c:pt idx="3699">
                  <c:v>369.900000000006</c:v>
                </c:pt>
                <c:pt idx="3700">
                  <c:v>370.00000000000603</c:v>
                </c:pt>
                <c:pt idx="3701">
                  <c:v>370.10000000000599</c:v>
                </c:pt>
                <c:pt idx="3702">
                  <c:v>370.20000000000601</c:v>
                </c:pt>
                <c:pt idx="3703">
                  <c:v>370.30000000000598</c:v>
                </c:pt>
                <c:pt idx="3704">
                  <c:v>370.400000000006</c:v>
                </c:pt>
                <c:pt idx="3705">
                  <c:v>370.50000000000603</c:v>
                </c:pt>
                <c:pt idx="3706">
                  <c:v>370.60000000000599</c:v>
                </c:pt>
                <c:pt idx="3707">
                  <c:v>370.70000000000601</c:v>
                </c:pt>
                <c:pt idx="3708">
                  <c:v>370.80000000000598</c:v>
                </c:pt>
                <c:pt idx="3709">
                  <c:v>370.900000000006</c:v>
                </c:pt>
                <c:pt idx="3710">
                  <c:v>371.00000000000603</c:v>
                </c:pt>
                <c:pt idx="3711">
                  <c:v>371.10000000000599</c:v>
                </c:pt>
                <c:pt idx="3712">
                  <c:v>371.20000000000601</c:v>
                </c:pt>
                <c:pt idx="3713">
                  <c:v>371.30000000000598</c:v>
                </c:pt>
                <c:pt idx="3714">
                  <c:v>371.400000000006</c:v>
                </c:pt>
                <c:pt idx="3715">
                  <c:v>371.50000000000603</c:v>
                </c:pt>
                <c:pt idx="3716">
                  <c:v>371.60000000000599</c:v>
                </c:pt>
                <c:pt idx="3717">
                  <c:v>371.70000000000601</c:v>
                </c:pt>
                <c:pt idx="3718">
                  <c:v>371.80000000000598</c:v>
                </c:pt>
                <c:pt idx="3719">
                  <c:v>371.900000000006</c:v>
                </c:pt>
                <c:pt idx="3720">
                  <c:v>372.00000000000603</c:v>
                </c:pt>
                <c:pt idx="3721">
                  <c:v>372.10000000000701</c:v>
                </c:pt>
                <c:pt idx="3722">
                  <c:v>372.20000000000601</c:v>
                </c:pt>
                <c:pt idx="3723">
                  <c:v>372.30000000000598</c:v>
                </c:pt>
                <c:pt idx="3724">
                  <c:v>372.400000000006</c:v>
                </c:pt>
                <c:pt idx="3725">
                  <c:v>372.50000000000699</c:v>
                </c:pt>
                <c:pt idx="3726">
                  <c:v>372.60000000000701</c:v>
                </c:pt>
                <c:pt idx="3727">
                  <c:v>372.70000000000698</c:v>
                </c:pt>
                <c:pt idx="3728">
                  <c:v>372.800000000007</c:v>
                </c:pt>
                <c:pt idx="3729">
                  <c:v>372.90000000000703</c:v>
                </c:pt>
                <c:pt idx="3730">
                  <c:v>373.00000000000699</c:v>
                </c:pt>
                <c:pt idx="3731">
                  <c:v>373.10000000000701</c:v>
                </c:pt>
                <c:pt idx="3732">
                  <c:v>373.20000000000698</c:v>
                </c:pt>
                <c:pt idx="3733">
                  <c:v>373.300000000007</c:v>
                </c:pt>
                <c:pt idx="3734">
                  <c:v>373.40000000000703</c:v>
                </c:pt>
                <c:pt idx="3735">
                  <c:v>373.50000000000699</c:v>
                </c:pt>
                <c:pt idx="3736">
                  <c:v>373.60000000000701</c:v>
                </c:pt>
                <c:pt idx="3737">
                  <c:v>373.70000000000698</c:v>
                </c:pt>
                <c:pt idx="3738">
                  <c:v>373.800000000007</c:v>
                </c:pt>
                <c:pt idx="3739">
                  <c:v>373.90000000000703</c:v>
                </c:pt>
                <c:pt idx="3740">
                  <c:v>374.00000000000699</c:v>
                </c:pt>
                <c:pt idx="3741">
                  <c:v>374.10000000000701</c:v>
                </c:pt>
                <c:pt idx="3742">
                  <c:v>374.20000000000698</c:v>
                </c:pt>
                <c:pt idx="3743">
                  <c:v>374.300000000007</c:v>
                </c:pt>
                <c:pt idx="3744">
                  <c:v>374.40000000000703</c:v>
                </c:pt>
                <c:pt idx="3745">
                  <c:v>374.50000000000699</c:v>
                </c:pt>
                <c:pt idx="3746">
                  <c:v>374.60000000000701</c:v>
                </c:pt>
                <c:pt idx="3747">
                  <c:v>374.70000000000698</c:v>
                </c:pt>
                <c:pt idx="3748">
                  <c:v>374.800000000007</c:v>
                </c:pt>
                <c:pt idx="3749">
                  <c:v>374.90000000000703</c:v>
                </c:pt>
                <c:pt idx="3750">
                  <c:v>375.00000000000699</c:v>
                </c:pt>
              </c:numCache>
            </c:numRef>
          </c:xVal>
          <c:yVal>
            <c:numRef>
              <c:f>'saturation curve 1'!$D$3:$D$3753</c:f>
              <c:numCache>
                <c:formatCode>General</c:formatCode>
                <c:ptCount val="3751"/>
                <c:pt idx="0">
                  <c:v>4.2924779872054879</c:v>
                </c:pt>
                <c:pt idx="1">
                  <c:v>4.3085527929670953</c:v>
                </c:pt>
                <c:pt idx="2">
                  <c:v>4.3246745572399057</c:v>
                </c:pt>
                <c:pt idx="3">
                  <c:v>4.3408433738914445</c:v>
                </c:pt>
                <c:pt idx="4">
                  <c:v>4.3570593368723189</c:v>
                </c:pt>
                <c:pt idx="5">
                  <c:v>4.3733225402162228</c:v>
                </c:pt>
                <c:pt idx="6">
                  <c:v>4.3896330780397941</c:v>
                </c:pt>
                <c:pt idx="7">
                  <c:v>4.4059910445425707</c:v>
                </c:pt>
                <c:pt idx="8">
                  <c:v>4.422396534006948</c:v>
                </c:pt>
                <c:pt idx="9">
                  <c:v>4.4388496407980407</c:v>
                </c:pt>
                <c:pt idx="10">
                  <c:v>4.4553504593636797</c:v>
                </c:pt>
                <c:pt idx="11">
                  <c:v>4.4718990842342778</c:v>
                </c:pt>
                <c:pt idx="12">
                  <c:v>4.4884956100227855</c:v>
                </c:pt>
                <c:pt idx="13">
                  <c:v>4.5051401314246444</c:v>
                </c:pt>
                <c:pt idx="14">
                  <c:v>4.5218327432176499</c:v>
                </c:pt>
                <c:pt idx="15">
                  <c:v>4.5385735402619538</c:v>
                </c:pt>
                <c:pt idx="16">
                  <c:v>4.5553626174999264</c:v>
                </c:pt>
                <c:pt idx="17">
                  <c:v>4.5722000699561125</c:v>
                </c:pt>
                <c:pt idx="18">
                  <c:v>4.5890859927371848</c:v>
                </c:pt>
                <c:pt idx="19">
                  <c:v>4.6060204810318091</c:v>
                </c:pt>
                <c:pt idx="20">
                  <c:v>4.6230036301106479</c:v>
                </c:pt>
                <c:pt idx="21">
                  <c:v>4.640035535326219</c:v>
                </c:pt>
                <c:pt idx="22">
                  <c:v>4.6571162921128524</c:v>
                </c:pt>
                <c:pt idx="23">
                  <c:v>4.6742459959866522</c:v>
                </c:pt>
                <c:pt idx="24">
                  <c:v>4.6914247425453519</c:v>
                </c:pt>
                <c:pt idx="25">
                  <c:v>4.7086526274683207</c:v>
                </c:pt>
                <c:pt idx="26">
                  <c:v>4.7259297465164263</c:v>
                </c:pt>
                <c:pt idx="27">
                  <c:v>4.7432561955319921</c:v>
                </c:pt>
                <c:pt idx="28">
                  <c:v>4.7606320704387546</c:v>
                </c:pt>
                <c:pt idx="29">
                  <c:v>4.7780574672417213</c:v>
                </c:pt>
                <c:pt idx="30">
                  <c:v>4.7955324820271841</c:v>
                </c:pt>
                <c:pt idx="31">
                  <c:v>4.8130572109625707</c:v>
                </c:pt>
                <c:pt idx="32">
                  <c:v>4.8306317502964111</c:v>
                </c:pt>
                <c:pt idx="33">
                  <c:v>4.8482561963582906</c:v>
                </c:pt>
                <c:pt idx="34">
                  <c:v>4.8659306455587155</c:v>
                </c:pt>
                <c:pt idx="35">
                  <c:v>4.8836551943891138</c:v>
                </c:pt>
                <c:pt idx="36">
                  <c:v>4.9014299394217007</c:v>
                </c:pt>
                <c:pt idx="37">
                  <c:v>4.9192549773094383</c:v>
                </c:pt>
                <c:pt idx="38">
                  <c:v>4.9371304047859921</c:v>
                </c:pt>
                <c:pt idx="39">
                  <c:v>4.9550563186655907</c:v>
                </c:pt>
                <c:pt idx="40">
                  <c:v>4.9730328158430366</c:v>
                </c:pt>
                <c:pt idx="41">
                  <c:v>4.9910599932935682</c:v>
                </c:pt>
                <c:pt idx="42">
                  <c:v>5.0091379480728158</c:v>
                </c:pt>
                <c:pt idx="43">
                  <c:v>5.027266777316763</c:v>
                </c:pt>
                <c:pt idx="44">
                  <c:v>5.0454465782416067</c:v>
                </c:pt>
                <c:pt idx="45">
                  <c:v>5.0636774481437712</c:v>
                </c:pt>
                <c:pt idx="46">
                  <c:v>5.0819594843997606</c:v>
                </c:pt>
                <c:pt idx="47">
                  <c:v>5.1002927844661246</c:v>
                </c:pt>
                <c:pt idx="48">
                  <c:v>5.1186774458794213</c:v>
                </c:pt>
                <c:pt idx="49">
                  <c:v>5.1371135662560716</c:v>
                </c:pt>
                <c:pt idx="50">
                  <c:v>5.1556012432923719</c:v>
                </c:pt>
                <c:pt idx="51">
                  <c:v>5.1741405747643592</c:v>
                </c:pt>
                <c:pt idx="52">
                  <c:v>5.1927316585277667</c:v>
                </c:pt>
                <c:pt idx="53">
                  <c:v>5.2113745925179895</c:v>
                </c:pt>
                <c:pt idx="54">
                  <c:v>5.2300694747499392</c:v>
                </c:pt>
                <c:pt idx="55">
                  <c:v>5.2488164033180613</c:v>
                </c:pt>
                <c:pt idx="56">
                  <c:v>5.2676154763961982</c:v>
                </c:pt>
                <c:pt idx="57">
                  <c:v>5.2864667922375395</c:v>
                </c:pt>
                <c:pt idx="58">
                  <c:v>5.305370449174597</c:v>
                </c:pt>
                <c:pt idx="59">
                  <c:v>5.3243265456190603</c:v>
                </c:pt>
                <c:pt idx="60">
                  <c:v>5.3433351800618061</c:v>
                </c:pt>
                <c:pt idx="61">
                  <c:v>5.3623964510727671</c:v>
                </c:pt>
                <c:pt idx="62">
                  <c:v>5.3815104573008847</c:v>
                </c:pt>
                <c:pt idx="63">
                  <c:v>5.4006772974740818</c:v>
                </c:pt>
                <c:pt idx="64">
                  <c:v>5.4198970703991156</c:v>
                </c:pt>
                <c:pt idx="65">
                  <c:v>5.4391698749615998</c:v>
                </c:pt>
                <c:pt idx="66">
                  <c:v>5.4584958101258438</c:v>
                </c:pt>
                <c:pt idx="67">
                  <c:v>5.4778749749348821</c:v>
                </c:pt>
                <c:pt idx="68">
                  <c:v>5.4973074685103223</c:v>
                </c:pt>
                <c:pt idx="69">
                  <c:v>5.5167933900523165</c:v>
                </c:pt>
                <c:pt idx="70">
                  <c:v>5.5363328388395194</c:v>
                </c:pt>
                <c:pt idx="71">
                  <c:v>5.5559259142289559</c:v>
                </c:pt>
                <c:pt idx="72">
                  <c:v>5.575572715656036</c:v>
                </c:pt>
                <c:pt idx="73">
                  <c:v>5.5952733426344068</c:v>
                </c:pt>
                <c:pt idx="74">
                  <c:v>5.6150278947559293</c:v>
                </c:pt>
                <c:pt idx="75">
                  <c:v>5.6348364716906376</c:v>
                </c:pt>
                <c:pt idx="76">
                  <c:v>5.6546991731865974</c:v>
                </c:pt>
                <c:pt idx="77">
                  <c:v>5.6746160990699286</c:v>
                </c:pt>
                <c:pt idx="78">
                  <c:v>5.6945873492446619</c:v>
                </c:pt>
                <c:pt idx="79">
                  <c:v>5.7146130236927082</c:v>
                </c:pt>
                <c:pt idx="80">
                  <c:v>5.7346932224738225</c:v>
                </c:pt>
                <c:pt idx="81">
                  <c:v>5.7548280457254641</c:v>
                </c:pt>
                <c:pt idx="82">
                  <c:v>5.7750175936628141</c:v>
                </c:pt>
                <c:pt idx="83">
                  <c:v>5.7952619665786438</c:v>
                </c:pt>
                <c:pt idx="84">
                  <c:v>5.8155612648432671</c:v>
                </c:pt>
                <c:pt idx="85">
                  <c:v>5.835915588904526</c:v>
                </c:pt>
                <c:pt idx="86">
                  <c:v>5.8563250392876336</c:v>
                </c:pt>
                <c:pt idx="87">
                  <c:v>5.8767897165952068</c:v>
                </c:pt>
                <c:pt idx="88">
                  <c:v>5.8973097215071109</c:v>
                </c:pt>
                <c:pt idx="89">
                  <c:v>5.9178851547804809</c:v>
                </c:pt>
                <c:pt idx="90">
                  <c:v>5.9385161172495851</c:v>
                </c:pt>
                <c:pt idx="91">
                  <c:v>5.959202709825786</c:v>
                </c:pt>
                <c:pt idx="92">
                  <c:v>5.9799450334975219</c:v>
                </c:pt>
                <c:pt idx="93">
                  <c:v>6.0007431893301488</c:v>
                </c:pt>
                <c:pt idx="94">
                  <c:v>6.0215972784659852</c:v>
                </c:pt>
                <c:pt idx="95">
                  <c:v>6.0425074021241523</c:v>
                </c:pt>
                <c:pt idx="96">
                  <c:v>6.0634736616005549</c:v>
                </c:pt>
                <c:pt idx="97">
                  <c:v>6.0844961582678483</c:v>
                </c:pt>
                <c:pt idx="98">
                  <c:v>6.1055749935752992</c:v>
                </c:pt>
                <c:pt idx="99">
                  <c:v>6.1267102690488073</c:v>
                </c:pt>
                <c:pt idx="100">
                  <c:v>6.1479020862907685</c:v>
                </c:pt>
                <c:pt idx="101">
                  <c:v>6.1691505469800543</c:v>
                </c:pt>
                <c:pt idx="102">
                  <c:v>6.1904557528719293</c:v>
                </c:pt>
                <c:pt idx="103">
                  <c:v>6.2118178057980353</c:v>
                </c:pt>
                <c:pt idx="104">
                  <c:v>6.2332368076662386</c:v>
                </c:pt>
                <c:pt idx="105">
                  <c:v>6.2547128604606783</c:v>
                </c:pt>
                <c:pt idx="106">
                  <c:v>6.2762460662416055</c:v>
                </c:pt>
                <c:pt idx="107">
                  <c:v>6.2978365271453667</c:v>
                </c:pt>
                <c:pt idx="108">
                  <c:v>6.3194843453843754</c:v>
                </c:pt>
                <c:pt idx="109">
                  <c:v>6.3411896232469669</c:v>
                </c:pt>
                <c:pt idx="110">
                  <c:v>6.3629524630974208</c:v>
                </c:pt>
                <c:pt idx="111">
                  <c:v>6.3847729673758566</c:v>
                </c:pt>
                <c:pt idx="112">
                  <c:v>6.4066512385981564</c:v>
                </c:pt>
                <c:pt idx="113">
                  <c:v>6.42858737935597</c:v>
                </c:pt>
                <c:pt idx="114">
                  <c:v>6.4505814923165588</c:v>
                </c:pt>
                <c:pt idx="115">
                  <c:v>6.4726336802228435</c:v>
                </c:pt>
                <c:pt idx="116">
                  <c:v>6.4947440458932473</c:v>
                </c:pt>
                <c:pt idx="117">
                  <c:v>6.5169126922216805</c:v>
                </c:pt>
                <c:pt idx="118">
                  <c:v>6.5391397221775112</c:v>
                </c:pt>
                <c:pt idx="119">
                  <c:v>6.5614252388054206</c:v>
                </c:pt>
                <c:pt idx="120">
                  <c:v>6.5837693452254449</c:v>
                </c:pt>
                <c:pt idx="121">
                  <c:v>6.6061721446328292</c:v>
                </c:pt>
                <c:pt idx="122">
                  <c:v>6.6286337402980005</c:v>
                </c:pt>
                <c:pt idx="123">
                  <c:v>6.6511542355665494</c:v>
                </c:pt>
                <c:pt idx="124">
                  <c:v>6.6737337338590832</c:v>
                </c:pt>
                <c:pt idx="125">
                  <c:v>6.6963723386712708</c:v>
                </c:pt>
                <c:pt idx="126">
                  <c:v>6.7190701535736865</c:v>
                </c:pt>
                <c:pt idx="127">
                  <c:v>6.7418272822117995</c:v>
                </c:pt>
                <c:pt idx="128">
                  <c:v>6.7646438283059469</c:v>
                </c:pt>
                <c:pt idx="129">
                  <c:v>6.7875198956511911</c:v>
                </c:pt>
                <c:pt idx="130">
                  <c:v>6.8104555881173594</c:v>
                </c:pt>
                <c:pt idx="131">
                  <c:v>6.8334510096489023</c:v>
                </c:pt>
                <c:pt idx="132">
                  <c:v>6.8565062642648638</c:v>
                </c:pt>
                <c:pt idx="133">
                  <c:v>6.8796214560588798</c:v>
                </c:pt>
                <c:pt idx="134">
                  <c:v>6.9027966891990138</c:v>
                </c:pt>
                <c:pt idx="135">
                  <c:v>6.9260320679278093</c:v>
                </c:pt>
                <c:pt idx="136">
                  <c:v>6.9493276965621442</c:v>
                </c:pt>
                <c:pt idx="137">
                  <c:v>6.9726836794932128</c:v>
                </c:pt>
                <c:pt idx="138">
                  <c:v>6.9961001211865046</c:v>
                </c:pt>
                <c:pt idx="139">
                  <c:v>7.0195771261816615</c:v>
                </c:pt>
                <c:pt idx="140">
                  <c:v>7.0431147990925194</c:v>
                </c:pt>
                <c:pt idx="141">
                  <c:v>7.0667132446069676</c:v>
                </c:pt>
                <c:pt idx="142">
                  <c:v>7.0903725674869298</c:v>
                </c:pt>
                <c:pt idx="143">
                  <c:v>7.1140928725683468</c:v>
                </c:pt>
                <c:pt idx="144">
                  <c:v>7.1378742647610256</c:v>
                </c:pt>
                <c:pt idx="145">
                  <c:v>7.1617168490487009</c:v>
                </c:pt>
                <c:pt idx="146">
                  <c:v>7.1856207304888757</c:v>
                </c:pt>
                <c:pt idx="147">
                  <c:v>7.209586014212805</c:v>
                </c:pt>
                <c:pt idx="148">
                  <c:v>7.2336128054254969</c:v>
                </c:pt>
                <c:pt idx="149">
                  <c:v>7.257701209405548</c:v>
                </c:pt>
                <c:pt idx="150">
                  <c:v>7.2818513315052043</c:v>
                </c:pt>
                <c:pt idx="151">
                  <c:v>7.3060632771502085</c:v>
                </c:pt>
                <c:pt idx="152">
                  <c:v>7.3303371518397924</c:v>
                </c:pt>
                <c:pt idx="153">
                  <c:v>7.3546730611466593</c:v>
                </c:pt>
                <c:pt idx="154">
                  <c:v>7.3790711107168345</c:v>
                </c:pt>
                <c:pt idx="155">
                  <c:v>7.4035314062697246</c:v>
                </c:pt>
                <c:pt idx="156">
                  <c:v>7.4280540535979673</c:v>
                </c:pt>
                <c:pt idx="157">
                  <c:v>7.4526391585674157</c:v>
                </c:pt>
                <c:pt idx="158">
                  <c:v>7.4772868271171369</c:v>
                </c:pt>
                <c:pt idx="159">
                  <c:v>7.5019971652592501</c:v>
                </c:pt>
                <c:pt idx="160">
                  <c:v>7.526770279078991</c:v>
                </c:pt>
                <c:pt idx="161">
                  <c:v>7.551606274734568</c:v>
                </c:pt>
                <c:pt idx="162">
                  <c:v>7.5765052584571393</c:v>
                </c:pt>
                <c:pt idx="163">
                  <c:v>7.6014673365508152</c:v>
                </c:pt>
                <c:pt idx="164">
                  <c:v>7.6264926153925012</c:v>
                </c:pt>
                <c:pt idx="165">
                  <c:v>7.6515812014319611</c:v>
                </c:pt>
                <c:pt idx="166">
                  <c:v>7.6767332011916674</c:v>
                </c:pt>
                <c:pt idx="167">
                  <c:v>7.7019487212667954</c:v>
                </c:pt>
                <c:pt idx="168">
                  <c:v>7.7272278683252047</c:v>
                </c:pt>
                <c:pt idx="169">
                  <c:v>7.7525707491073073</c:v>
                </c:pt>
                <c:pt idx="170">
                  <c:v>7.7779774704261122</c:v>
                </c:pt>
                <c:pt idx="171">
                  <c:v>7.8034481391670836</c:v>
                </c:pt>
                <c:pt idx="172">
                  <c:v>7.8289828622881403</c:v>
                </c:pt>
                <c:pt idx="173">
                  <c:v>7.8545817468196386</c:v>
                </c:pt>
                <c:pt idx="174">
                  <c:v>7.8802448998642252</c:v>
                </c:pt>
                <c:pt idx="175">
                  <c:v>7.9059724285969057</c:v>
                </c:pt>
                <c:pt idx="176">
                  <c:v>7.9317644402648941</c:v>
                </c:pt>
                <c:pt idx="177">
                  <c:v>7.957621042187605</c:v>
                </c:pt>
                <c:pt idx="178">
                  <c:v>7.9835423417566487</c:v>
                </c:pt>
                <c:pt idx="179">
                  <c:v>8.0095284464356844</c:v>
                </c:pt>
                <c:pt idx="180">
                  <c:v>8.0355794637604845</c:v>
                </c:pt>
                <c:pt idx="181">
                  <c:v>8.0616955013387877</c:v>
                </c:pt>
                <c:pt idx="182">
                  <c:v>8.0878766668502902</c:v>
                </c:pt>
                <c:pt idx="183">
                  <c:v>8.1141230680466503</c:v>
                </c:pt>
                <c:pt idx="184">
                  <c:v>8.1404348127513302</c:v>
                </c:pt>
                <c:pt idx="185">
                  <c:v>8.1668120088596687</c:v>
                </c:pt>
                <c:pt idx="186">
                  <c:v>8.1932547643387359</c:v>
                </c:pt>
                <c:pt idx="187">
                  <c:v>8.2197631872273256</c:v>
                </c:pt>
                <c:pt idx="188">
                  <c:v>8.2463373856359521</c:v>
                </c:pt>
                <c:pt idx="189">
                  <c:v>8.2729774677467098</c:v>
                </c:pt>
                <c:pt idx="190">
                  <c:v>8.2996835418133301</c:v>
                </c:pt>
                <c:pt idx="191">
                  <c:v>8.3264557161610533</c:v>
                </c:pt>
                <c:pt idx="192">
                  <c:v>8.3532940991866003</c:v>
                </c:pt>
                <c:pt idx="193">
                  <c:v>8.3801987993581992</c:v>
                </c:pt>
                <c:pt idx="194">
                  <c:v>8.4071699252154151</c:v>
                </c:pt>
                <c:pt idx="195">
                  <c:v>8.4342075853692364</c:v>
                </c:pt>
                <c:pt idx="196">
                  <c:v>8.4613118885019265</c:v>
                </c:pt>
                <c:pt idx="197">
                  <c:v>8.4884829433670141</c:v>
                </c:pt>
                <c:pt idx="198">
                  <c:v>8.515720858789301</c:v>
                </c:pt>
                <c:pt idx="199">
                  <c:v>8.5430257436647157</c:v>
                </c:pt>
                <c:pt idx="200">
                  <c:v>8.5703977069603834</c:v>
                </c:pt>
                <c:pt idx="201">
                  <c:v>8.5978368577144817</c:v>
                </c:pt>
                <c:pt idx="202">
                  <c:v>8.6253433050362407</c:v>
                </c:pt>
                <c:pt idx="203">
                  <c:v>8.6529171581059448</c:v>
                </c:pt>
                <c:pt idx="204">
                  <c:v>8.6805585261747904</c:v>
                </c:pt>
                <c:pt idx="205">
                  <c:v>8.7082675185649556</c:v>
                </c:pt>
                <c:pt idx="206">
                  <c:v>8.7360442446694559</c:v>
                </c:pt>
                <c:pt idx="207">
                  <c:v>8.7638888139521463</c:v>
                </c:pt>
                <c:pt idx="208">
                  <c:v>8.7918013359477332</c:v>
                </c:pt>
                <c:pt idx="209">
                  <c:v>8.8197819202616081</c:v>
                </c:pt>
                <c:pt idx="210">
                  <c:v>8.8478306765699557</c:v>
                </c:pt>
                <c:pt idx="211">
                  <c:v>8.875947714619576</c:v>
                </c:pt>
                <c:pt idx="212">
                  <c:v>8.9041331442279112</c:v>
                </c:pt>
                <c:pt idx="213">
                  <c:v>8.9323870752830423</c:v>
                </c:pt>
                <c:pt idx="214">
                  <c:v>8.960709617743543</c:v>
                </c:pt>
                <c:pt idx="215">
                  <c:v>8.9891008816385636</c:v>
                </c:pt>
                <c:pt idx="216">
                  <c:v>9.0175609770676814</c:v>
                </c:pt>
                <c:pt idx="217">
                  <c:v>9.0460900142009084</c:v>
                </c:pt>
                <c:pt idx="218">
                  <c:v>9.0746881032786977</c:v>
                </c:pt>
                <c:pt idx="219">
                  <c:v>9.1033553546118036</c:v>
                </c:pt>
                <c:pt idx="220">
                  <c:v>9.1320918785813525</c:v>
                </c:pt>
                <c:pt idx="221">
                  <c:v>9.1608977856387064</c:v>
                </c:pt>
                <c:pt idx="222">
                  <c:v>9.1897731863054712</c:v>
                </c:pt>
                <c:pt idx="223">
                  <c:v>9.2187181911735028</c:v>
                </c:pt>
                <c:pt idx="224">
                  <c:v>9.247732910904757</c:v>
                </c:pt>
                <c:pt idx="225">
                  <c:v>9.2768174562313828</c:v>
                </c:pt>
                <c:pt idx="226">
                  <c:v>9.3059719379555759</c:v>
                </c:pt>
                <c:pt idx="227">
                  <c:v>9.3351964669495828</c:v>
                </c:pt>
                <c:pt idx="228">
                  <c:v>9.3644911541557168</c:v>
                </c:pt>
                <c:pt idx="229">
                  <c:v>9.39385611058621</c:v>
                </c:pt>
                <c:pt idx="230">
                  <c:v>9.4232914473233027</c:v>
                </c:pt>
                <c:pt idx="231">
                  <c:v>9.4527972755190994</c:v>
                </c:pt>
                <c:pt idx="232">
                  <c:v>9.4823737063955722</c:v>
                </c:pt>
                <c:pt idx="233">
                  <c:v>9.512020851244591</c:v>
                </c:pt>
                <c:pt idx="234">
                  <c:v>9.5417388214277548</c:v>
                </c:pt>
                <c:pt idx="235">
                  <c:v>9.5715277283765019</c:v>
                </c:pt>
                <c:pt idx="236">
                  <c:v>9.6013876835919572</c:v>
                </c:pt>
                <c:pt idx="237">
                  <c:v>9.6313187986449407</c:v>
                </c:pt>
                <c:pt idx="238">
                  <c:v>9.6613211851759981</c:v>
                </c:pt>
                <c:pt idx="239">
                  <c:v>9.6913949548952303</c:v>
                </c:pt>
                <c:pt idx="240">
                  <c:v>9.7215402195824154</c:v>
                </c:pt>
                <c:pt idx="241">
                  <c:v>9.7517570910868407</c:v>
                </c:pt>
                <c:pt idx="242">
                  <c:v>9.7820456813273324</c:v>
                </c:pt>
                <c:pt idx="243">
                  <c:v>9.8124061022922628</c:v>
                </c:pt>
                <c:pt idx="244">
                  <c:v>9.8428384660394137</c:v>
                </c:pt>
                <c:pt idx="245">
                  <c:v>9.8733428846960649</c:v>
                </c:pt>
                <c:pt idx="246">
                  <c:v>9.9039194704588205</c:v>
                </c:pt>
                <c:pt idx="247">
                  <c:v>9.9345683355937595</c:v>
                </c:pt>
                <c:pt idx="248">
                  <c:v>9.9652895924362568</c:v>
                </c:pt>
                <c:pt idx="249">
                  <c:v>9.9960833533909792</c:v>
                </c:pt>
                <c:pt idx="250">
                  <c:v>10.026949730931875</c:v>
                </c:pt>
                <c:pt idx="251">
                  <c:v>10.057888837602196</c:v>
                </c:pt>
                <c:pt idx="252">
                  <c:v>10.088900786014351</c:v>
                </c:pt>
                <c:pt idx="253">
                  <c:v>10.119985688850006</c:v>
                </c:pt>
                <c:pt idx="254">
                  <c:v>10.15114365885994</c:v>
                </c:pt>
                <c:pt idx="255">
                  <c:v>10.182374808864063</c:v>
                </c:pt>
                <c:pt idx="256">
                  <c:v>10.213679251751451</c:v>
                </c:pt>
                <c:pt idx="257">
                  <c:v>10.245057100480173</c:v>
                </c:pt>
                <c:pt idx="258">
                  <c:v>10.276508468077433</c:v>
                </c:pt>
                <c:pt idx="259">
                  <c:v>10.308033467639385</c:v>
                </c:pt>
                <c:pt idx="260">
                  <c:v>10.339632212331194</c:v>
                </c:pt>
                <c:pt idx="261">
                  <c:v>10.371304815387033</c:v>
                </c:pt>
                <c:pt idx="262">
                  <c:v>10.403051390109948</c:v>
                </c:pt>
                <c:pt idx="263">
                  <c:v>10.434872049871963</c:v>
                </c:pt>
                <c:pt idx="264">
                  <c:v>10.466766908113946</c:v>
                </c:pt>
                <c:pt idx="265">
                  <c:v>10.498736078345615</c:v>
                </c:pt>
                <c:pt idx="266">
                  <c:v>10.530779674145577</c:v>
                </c:pt>
                <c:pt idx="267">
                  <c:v>10.562897809161184</c:v>
                </c:pt>
                <c:pt idx="268">
                  <c:v>10.595090597108634</c:v>
                </c:pt>
                <c:pt idx="269">
                  <c:v>10.627358151772837</c:v>
                </c:pt>
                <c:pt idx="270">
                  <c:v>10.659700587007439</c:v>
                </c:pt>
                <c:pt idx="271">
                  <c:v>10.692118016734844</c:v>
                </c:pt>
                <c:pt idx="272">
                  <c:v>10.724610554946077</c:v>
                </c:pt>
                <c:pt idx="273">
                  <c:v>10.757178315700896</c:v>
                </c:pt>
                <c:pt idx="274">
                  <c:v>10.789821413127642</c:v>
                </c:pt>
                <c:pt idx="275">
                  <c:v>10.822539961423285</c:v>
                </c:pt>
                <c:pt idx="276">
                  <c:v>10.855334074853431</c:v>
                </c:pt>
                <c:pt idx="277">
                  <c:v>10.888203867752189</c:v>
                </c:pt>
                <c:pt idx="278">
                  <c:v>10.921149454522299</c:v>
                </c:pt>
                <c:pt idx="279">
                  <c:v>10.954170949634966</c:v>
                </c:pt>
                <c:pt idx="280">
                  <c:v>10.987268467629908</c:v>
                </c:pt>
                <c:pt idx="281">
                  <c:v>11.020442123115382</c:v>
                </c:pt>
                <c:pt idx="282">
                  <c:v>11.05369203076804</c:v>
                </c:pt>
                <c:pt idx="283">
                  <c:v>11.087018305333059</c:v>
                </c:pt>
                <c:pt idx="284">
                  <c:v>11.120421061623974</c:v>
                </c:pt>
                <c:pt idx="285">
                  <c:v>11.153900414522738</c:v>
                </c:pt>
                <c:pt idx="286">
                  <c:v>11.18745647897974</c:v>
                </c:pt>
                <c:pt idx="287">
                  <c:v>11.221089370013669</c:v>
                </c:pt>
                <c:pt idx="288">
                  <c:v>11.254799202711633</c:v>
                </c:pt>
                <c:pt idx="289">
                  <c:v>11.288586092229016</c:v>
                </c:pt>
                <c:pt idx="290">
                  <c:v>11.32245015378952</c:v>
                </c:pt>
                <c:pt idx="291">
                  <c:v>11.356391502685195</c:v>
                </c:pt>
                <c:pt idx="292">
                  <c:v>11.390410254276295</c:v>
                </c:pt>
                <c:pt idx="293">
                  <c:v>11.424506523991413</c:v>
                </c:pt>
                <c:pt idx="294">
                  <c:v>11.458680427327334</c:v>
                </c:pt>
                <c:pt idx="295">
                  <c:v>11.492932079849057</c:v>
                </c:pt>
                <c:pt idx="296">
                  <c:v>11.527261597189874</c:v>
                </c:pt>
                <c:pt idx="297">
                  <c:v>11.56166909505118</c:v>
                </c:pt>
                <c:pt idx="298">
                  <c:v>11.596154689202635</c:v>
                </c:pt>
                <c:pt idx="299">
                  <c:v>11.630718495482016</c:v>
                </c:pt>
                <c:pt idx="300">
                  <c:v>11.665360629795238</c:v>
                </c:pt>
                <c:pt idx="301">
                  <c:v>11.700081208116432</c:v>
                </c:pt>
                <c:pt idx="302">
                  <c:v>11.734880346487756</c:v>
                </c:pt>
                <c:pt idx="303">
                  <c:v>11.769758161019581</c:v>
                </c:pt>
                <c:pt idx="304">
                  <c:v>11.804714767890296</c:v>
                </c:pt>
                <c:pt idx="305">
                  <c:v>11.839750283346396</c:v>
                </c:pt>
                <c:pt idx="306">
                  <c:v>11.87486482370249</c:v>
                </c:pt>
                <c:pt idx="307">
                  <c:v>11.910058505341185</c:v>
                </c:pt>
                <c:pt idx="308">
                  <c:v>11.94533144471321</c:v>
                </c:pt>
                <c:pt idx="309">
                  <c:v>11.980683758337282</c:v>
                </c:pt>
                <c:pt idx="310">
                  <c:v>12.016115562800135</c:v>
                </c:pt>
                <c:pt idx="311">
                  <c:v>12.051626974756582</c:v>
                </c:pt>
                <c:pt idx="312">
                  <c:v>12.087218110929374</c:v>
                </c:pt>
                <c:pt idx="313">
                  <c:v>12.122889088109334</c:v>
                </c:pt>
                <c:pt idx="314">
                  <c:v>12.158640023155209</c:v>
                </c:pt>
                <c:pt idx="315">
                  <c:v>12.194471032993736</c:v>
                </c:pt>
                <c:pt idx="316">
                  <c:v>12.230382234619666</c:v>
                </c:pt>
                <c:pt idx="317">
                  <c:v>12.266373745095656</c:v>
                </c:pt>
                <c:pt idx="318">
                  <c:v>12.302445681552374</c:v>
                </c:pt>
                <c:pt idx="319">
                  <c:v>12.338598161188393</c:v>
                </c:pt>
                <c:pt idx="320">
                  <c:v>12.374831301270218</c:v>
                </c:pt>
                <c:pt idx="321">
                  <c:v>12.411145219132349</c:v>
                </c:pt>
                <c:pt idx="322">
                  <c:v>12.447540032177153</c:v>
                </c:pt>
                <c:pt idx="323">
                  <c:v>12.484015857874919</c:v>
                </c:pt>
                <c:pt idx="324">
                  <c:v>12.520572813763907</c:v>
                </c:pt>
                <c:pt idx="325">
                  <c:v>12.557211017450213</c:v>
                </c:pt>
                <c:pt idx="326">
                  <c:v>12.593930586607918</c:v>
                </c:pt>
                <c:pt idx="327">
                  <c:v>12.630731638978942</c:v>
                </c:pt>
                <c:pt idx="328">
                  <c:v>12.667614292373097</c:v>
                </c:pt>
                <c:pt idx="329">
                  <c:v>12.70457866466816</c:v>
                </c:pt>
                <c:pt idx="330">
                  <c:v>12.741624873809712</c:v>
                </c:pt>
                <c:pt idx="331">
                  <c:v>12.778753037811301</c:v>
                </c:pt>
                <c:pt idx="332">
                  <c:v>12.815963274754278</c:v>
                </c:pt>
                <c:pt idx="333">
                  <c:v>12.853255702787941</c:v>
                </c:pt>
                <c:pt idx="334">
                  <c:v>12.890630440129474</c:v>
                </c:pt>
                <c:pt idx="335">
                  <c:v>12.928087605063864</c:v>
                </c:pt>
                <c:pt idx="336">
                  <c:v>12.965627315944067</c:v>
                </c:pt>
                <c:pt idx="337">
                  <c:v>13.003249691190867</c:v>
                </c:pt>
                <c:pt idx="338">
                  <c:v>13.040954849292909</c:v>
                </c:pt>
                <c:pt idx="339">
                  <c:v>13.078742908806797</c:v>
                </c:pt>
                <c:pt idx="340">
                  <c:v>13.116613988356914</c:v>
                </c:pt>
                <c:pt idx="341">
                  <c:v>13.154568206635627</c:v>
                </c:pt>
                <c:pt idx="342">
                  <c:v>13.19260568240311</c:v>
                </c:pt>
                <c:pt idx="343">
                  <c:v>13.230726534487426</c:v>
                </c:pt>
                <c:pt idx="344">
                  <c:v>13.268930881784588</c:v>
                </c:pt>
                <c:pt idx="345">
                  <c:v>13.307218843258411</c:v>
                </c:pt>
                <c:pt idx="346">
                  <c:v>13.345590537940694</c:v>
                </c:pt>
                <c:pt idx="347">
                  <c:v>13.384046084931066</c:v>
                </c:pt>
                <c:pt idx="348">
                  <c:v>13.42258560339706</c:v>
                </c:pt>
                <c:pt idx="349">
                  <c:v>13.461209212574179</c:v>
                </c:pt>
                <c:pt idx="350">
                  <c:v>13.499917031765746</c:v>
                </c:pt>
                <c:pt idx="351">
                  <c:v>13.538709180343096</c:v>
                </c:pt>
                <c:pt idx="352">
                  <c:v>13.577585777745414</c:v>
                </c:pt>
                <c:pt idx="353">
                  <c:v>13.61654694347982</c:v>
                </c:pt>
                <c:pt idx="354">
                  <c:v>13.655592797121431</c:v>
                </c:pt>
                <c:pt idx="355">
                  <c:v>13.694723458313222</c:v>
                </c:pt>
                <c:pt idx="356">
                  <c:v>13.733939046766205</c:v>
                </c:pt>
                <c:pt idx="357">
                  <c:v>13.773239682259282</c:v>
                </c:pt>
                <c:pt idx="358">
                  <c:v>13.81262548463933</c:v>
                </c:pt>
                <c:pt idx="359">
                  <c:v>13.852096573821257</c:v>
                </c:pt>
                <c:pt idx="360">
                  <c:v>13.89165306978788</c:v>
                </c:pt>
                <c:pt idx="361">
                  <c:v>13.931295092590094</c:v>
                </c:pt>
                <c:pt idx="362">
                  <c:v>13.971022762346731</c:v>
                </c:pt>
                <c:pt idx="363">
                  <c:v>14.010836199244643</c:v>
                </c:pt>
                <c:pt idx="364">
                  <c:v>14.050735523538773</c:v>
                </c:pt>
                <c:pt idx="365">
                  <c:v>14.090720855552016</c:v>
                </c:pt>
                <c:pt idx="366">
                  <c:v>14.130792315675414</c:v>
                </c:pt>
                <c:pt idx="367">
                  <c:v>14.170950024367992</c:v>
                </c:pt>
                <c:pt idx="368">
                  <c:v>14.211194102156863</c:v>
                </c:pt>
                <c:pt idx="369">
                  <c:v>14.251524669637297</c:v>
                </c:pt>
                <c:pt idx="370">
                  <c:v>14.29194184747257</c:v>
                </c:pt>
                <c:pt idx="371">
                  <c:v>14.332445756394176</c:v>
                </c:pt>
                <c:pt idx="372">
                  <c:v>14.373036517201674</c:v>
                </c:pt>
                <c:pt idx="373">
                  <c:v>14.413714250762769</c:v>
                </c:pt>
                <c:pt idx="374">
                  <c:v>14.454479078013403</c:v>
                </c:pt>
                <c:pt idx="375">
                  <c:v>14.495331119957603</c:v>
                </c:pt>
                <c:pt idx="376">
                  <c:v>14.536270497667692</c:v>
                </c:pt>
                <c:pt idx="377">
                  <c:v>14.577297332284134</c:v>
                </c:pt>
                <c:pt idx="378">
                  <c:v>14.618411745015628</c:v>
                </c:pt>
                <c:pt idx="379">
                  <c:v>14.659613857139197</c:v>
                </c:pt>
                <c:pt idx="380">
                  <c:v>14.700903790000037</c:v>
                </c:pt>
                <c:pt idx="381">
                  <c:v>14.742281665011731</c:v>
                </c:pt>
                <c:pt idx="382">
                  <c:v>14.783747603656096</c:v>
                </c:pt>
                <c:pt idx="383">
                  <c:v>14.825301727483282</c:v>
                </c:pt>
                <c:pt idx="384">
                  <c:v>14.86694415811186</c:v>
                </c:pt>
                <c:pt idx="385">
                  <c:v>14.908675017228671</c:v>
                </c:pt>
                <c:pt idx="386">
                  <c:v>14.950494426589055</c:v>
                </c:pt>
                <c:pt idx="387">
                  <c:v>14.99240250801668</c:v>
                </c:pt>
                <c:pt idx="388">
                  <c:v>15.03439938340367</c:v>
                </c:pt>
                <c:pt idx="389">
                  <c:v>15.076485174710669</c:v>
                </c:pt>
                <c:pt idx="390">
                  <c:v>15.118660003966712</c:v>
                </c:pt>
                <c:pt idx="391">
                  <c:v>15.16092399326944</c:v>
                </c:pt>
                <c:pt idx="392">
                  <c:v>15.203277264784955</c:v>
                </c:pt>
                <c:pt idx="393">
                  <c:v>15.245719940747913</c:v>
                </c:pt>
                <c:pt idx="394">
                  <c:v>15.288252143461637</c:v>
                </c:pt>
                <c:pt idx="395">
                  <c:v>15.330873995297955</c:v>
                </c:pt>
                <c:pt idx="396">
                  <c:v>15.373585618697428</c:v>
                </c:pt>
                <c:pt idx="397">
                  <c:v>15.416387136169218</c:v>
                </c:pt>
                <c:pt idx="398">
                  <c:v>15.459278670291171</c:v>
                </c:pt>
                <c:pt idx="399">
                  <c:v>15.502260343709928</c:v>
                </c:pt>
                <c:pt idx="400">
                  <c:v>15.545332279140782</c:v>
                </c:pt>
                <c:pt idx="401">
                  <c:v>15.588494599367902</c:v>
                </c:pt>
                <c:pt idx="402">
                  <c:v>15.631747427244193</c:v>
                </c:pt>
                <c:pt idx="403">
                  <c:v>15.675090885691397</c:v>
                </c:pt>
                <c:pt idx="404">
                  <c:v>15.7185250977002</c:v>
                </c:pt>
                <c:pt idx="405">
                  <c:v>15.762050186330089</c:v>
                </c:pt>
                <c:pt idx="406">
                  <c:v>15.805666274709557</c:v>
                </c:pt>
                <c:pt idx="407">
                  <c:v>15.84937348603607</c:v>
                </c:pt>
                <c:pt idx="408">
                  <c:v>15.89317194357602</c:v>
                </c:pt>
                <c:pt idx="409">
                  <c:v>15.937061770664917</c:v>
                </c:pt>
                <c:pt idx="410">
                  <c:v>15.981043090707253</c:v>
                </c:pt>
                <c:pt idx="411">
                  <c:v>16.025116027176715</c:v>
                </c:pt>
                <c:pt idx="412">
                  <c:v>16.069280703616045</c:v>
                </c:pt>
                <c:pt idx="413">
                  <c:v>16.113537243637168</c:v>
                </c:pt>
                <c:pt idx="414">
                  <c:v>16.15788577092129</c:v>
                </c:pt>
                <c:pt idx="415">
                  <c:v>16.20232640921876</c:v>
                </c:pt>
                <c:pt idx="416">
                  <c:v>16.246859282349309</c:v>
                </c:pt>
                <c:pt idx="417">
                  <c:v>16.291484514201915</c:v>
                </c:pt>
                <c:pt idx="418">
                  <c:v>16.336202228734926</c:v>
                </c:pt>
                <c:pt idx="419">
                  <c:v>16.381012549976152</c:v>
                </c:pt>
                <c:pt idx="420">
                  <c:v>16.425915602022744</c:v>
                </c:pt>
                <c:pt idx="421">
                  <c:v>16.470911509041439</c:v>
                </c:pt>
                <c:pt idx="422">
                  <c:v>16.51600039526841</c:v>
                </c:pt>
                <c:pt idx="423">
                  <c:v>16.561182385009403</c:v>
                </c:pt>
                <c:pt idx="424">
                  <c:v>16.606457602639825</c:v>
                </c:pt>
                <c:pt idx="425">
                  <c:v>16.65182617260465</c:v>
                </c:pt>
                <c:pt idx="426">
                  <c:v>16.697288219418628</c:v>
                </c:pt>
                <c:pt idx="427">
                  <c:v>16.742843867666174</c:v>
                </c:pt>
                <c:pt idx="428">
                  <c:v>16.788493242001476</c:v>
                </c:pt>
                <c:pt idx="429">
                  <c:v>16.834236467148621</c:v>
                </c:pt>
                <c:pt idx="430">
                  <c:v>16.880073667901474</c:v>
                </c:pt>
                <c:pt idx="431">
                  <c:v>16.926004969123895</c:v>
                </c:pt>
                <c:pt idx="432">
                  <c:v>16.972030495749646</c:v>
                </c:pt>
                <c:pt idx="433">
                  <c:v>17.0181503727825</c:v>
                </c:pt>
                <c:pt idx="434">
                  <c:v>17.064364725296343</c:v>
                </c:pt>
                <c:pt idx="435">
                  <c:v>17.110673678435088</c:v>
                </c:pt>
                <c:pt idx="436">
                  <c:v>17.157077357412895</c:v>
                </c:pt>
                <c:pt idx="437">
                  <c:v>17.203575887514042</c:v>
                </c:pt>
                <c:pt idx="438">
                  <c:v>17.250169394093078</c:v>
                </c:pt>
                <c:pt idx="439">
                  <c:v>17.296858002574925</c:v>
                </c:pt>
                <c:pt idx="440">
                  <c:v>17.343641838454765</c:v>
                </c:pt>
                <c:pt idx="441">
                  <c:v>17.390521027298288</c:v>
                </c:pt>
                <c:pt idx="442">
                  <c:v>17.437495694741575</c:v>
                </c:pt>
                <c:pt idx="443">
                  <c:v>17.484565966491211</c:v>
                </c:pt>
                <c:pt idx="444">
                  <c:v>17.531731968324451</c:v>
                </c:pt>
                <c:pt idx="445">
                  <c:v>17.57899382608905</c:v>
                </c:pt>
                <c:pt idx="446">
                  <c:v>17.626351665703559</c:v>
                </c:pt>
                <c:pt idx="447">
                  <c:v>17.673805613157182</c:v>
                </c:pt>
                <c:pt idx="448">
                  <c:v>17.721355794509925</c:v>
                </c:pt>
                <c:pt idx="449">
                  <c:v>17.769002335892711</c:v>
                </c:pt>
                <c:pt idx="450">
                  <c:v>17.81674536350728</c:v>
                </c:pt>
                <c:pt idx="451">
                  <c:v>17.864585003626434</c:v>
                </c:pt>
                <c:pt idx="452">
                  <c:v>17.912521382593933</c:v>
                </c:pt>
                <c:pt idx="453">
                  <c:v>17.96055462682461</c:v>
                </c:pt>
                <c:pt idx="454">
                  <c:v>18.008684862804536</c:v>
                </c:pt>
                <c:pt idx="455">
                  <c:v>18.056912217090883</c:v>
                </c:pt>
                <c:pt idx="456">
                  <c:v>18.105236816312196</c:v>
                </c:pt>
                <c:pt idx="457">
                  <c:v>18.153658787168279</c:v>
                </c:pt>
                <c:pt idx="458">
                  <c:v>18.202178256430322</c:v>
                </c:pt>
                <c:pt idx="459">
                  <c:v>18.250795350941065</c:v>
                </c:pt>
                <c:pt idx="460">
                  <c:v>18.299510197614669</c:v>
                </c:pt>
                <c:pt idx="461">
                  <c:v>18.348322923436982</c:v>
                </c:pt>
                <c:pt idx="462">
                  <c:v>18.397233655465435</c:v>
                </c:pt>
                <c:pt idx="463">
                  <c:v>18.446242520829173</c:v>
                </c:pt>
                <c:pt idx="464">
                  <c:v>18.495349646729228</c:v>
                </c:pt>
                <c:pt idx="465">
                  <c:v>18.544555160438364</c:v>
                </c:pt>
                <c:pt idx="466">
                  <c:v>18.593859189301394</c:v>
                </c:pt>
                <c:pt idx="467">
                  <c:v>18.643261860735041</c:v>
                </c:pt>
                <c:pt idx="468">
                  <c:v>18.692763302228098</c:v>
                </c:pt>
                <c:pt idx="469">
                  <c:v>18.742363641341569</c:v>
                </c:pt>
                <c:pt idx="470">
                  <c:v>18.79206300570856</c:v>
                </c:pt>
                <c:pt idx="471">
                  <c:v>18.841861523034581</c:v>
                </c:pt>
                <c:pt idx="472">
                  <c:v>18.891759321097393</c:v>
                </c:pt>
                <c:pt idx="473">
                  <c:v>18.941756527747195</c:v>
                </c:pt>
                <c:pt idx="474">
                  <c:v>18.991853270906777</c:v>
                </c:pt>
                <c:pt idx="475">
                  <c:v>19.042049678571377</c:v>
                </c:pt>
                <c:pt idx="476">
                  <c:v>19.092345878809024</c:v>
                </c:pt>
                <c:pt idx="477">
                  <c:v>19.142741999760364</c:v>
                </c:pt>
                <c:pt idx="478">
                  <c:v>19.193238169638867</c:v>
                </c:pt>
                <c:pt idx="479">
                  <c:v>19.243834516730974</c:v>
                </c:pt>
                <c:pt idx="480">
                  <c:v>19.294531169395963</c:v>
                </c:pt>
                <c:pt idx="481">
                  <c:v>19.345328256066281</c:v>
                </c:pt>
                <c:pt idx="482">
                  <c:v>19.396225905247402</c:v>
                </c:pt>
                <c:pt idx="483">
                  <c:v>19.447224245518015</c:v>
                </c:pt>
                <c:pt idx="484">
                  <c:v>19.498323405530172</c:v>
                </c:pt>
                <c:pt idx="485">
                  <c:v>19.549523514009177</c:v>
                </c:pt>
                <c:pt idx="486">
                  <c:v>19.600824699753915</c:v>
                </c:pt>
                <c:pt idx="487">
                  <c:v>19.652227091636703</c:v>
                </c:pt>
                <c:pt idx="488">
                  <c:v>19.703730818603486</c:v>
                </c:pt>
                <c:pt idx="489">
                  <c:v>19.755336009673997</c:v>
                </c:pt>
                <c:pt idx="490">
                  <c:v>19.807042793941648</c:v>
                </c:pt>
                <c:pt idx="491">
                  <c:v>19.85885130057385</c:v>
                </c:pt>
                <c:pt idx="492">
                  <c:v>19.910761658811882</c:v>
                </c:pt>
                <c:pt idx="493">
                  <c:v>19.962773997971091</c:v>
                </c:pt>
                <c:pt idx="494">
                  <c:v>20.014888447441045</c:v>
                </c:pt>
                <c:pt idx="495">
                  <c:v>20.067105136685438</c:v>
                </c:pt>
                <c:pt idx="496">
                  <c:v>20.119424195242395</c:v>
                </c:pt>
                <c:pt idx="497">
                  <c:v>20.171845752724387</c:v>
                </c:pt>
                <c:pt idx="498">
                  <c:v>20.224369938818381</c:v>
                </c:pt>
                <c:pt idx="499">
                  <c:v>20.276996883286042</c:v>
                </c:pt>
                <c:pt idx="500">
                  <c:v>20.329726715963609</c:v>
                </c:pt>
                <c:pt idx="501">
                  <c:v>20.382559566762239</c:v>
                </c:pt>
                <c:pt idx="502">
                  <c:v>20.435495565667882</c:v>
                </c:pt>
                <c:pt idx="503">
                  <c:v>20.488534842741469</c:v>
                </c:pt>
                <c:pt idx="504">
                  <c:v>20.541677528119113</c:v>
                </c:pt>
                <c:pt idx="505">
                  <c:v>20.594923752011976</c:v>
                </c:pt>
                <c:pt idx="506">
                  <c:v>20.648273644706624</c:v>
                </c:pt>
                <c:pt idx="507">
                  <c:v>20.701727336564915</c:v>
                </c:pt>
                <c:pt idx="508">
                  <c:v>20.755284958024177</c:v>
                </c:pt>
                <c:pt idx="509">
                  <c:v>20.808946639597426</c:v>
                </c:pt>
                <c:pt idx="510">
                  <c:v>20.862712511873209</c:v>
                </c:pt>
                <c:pt idx="511">
                  <c:v>20.916582705516017</c:v>
                </c:pt>
                <c:pt idx="512">
                  <c:v>20.970557351266116</c:v>
                </c:pt>
                <c:pt idx="513">
                  <c:v>21.024636579939777</c:v>
                </c:pt>
                <c:pt idx="514">
                  <c:v>21.078820522429464</c:v>
                </c:pt>
                <c:pt idx="515">
                  <c:v>21.133109309703716</c:v>
                </c:pt>
                <c:pt idx="516">
                  <c:v>21.18750307280752</c:v>
                </c:pt>
                <c:pt idx="517">
                  <c:v>21.242001942862188</c:v>
                </c:pt>
                <c:pt idx="518">
                  <c:v>21.296606051065567</c:v>
                </c:pt>
                <c:pt idx="519">
                  <c:v>21.351315528692183</c:v>
                </c:pt>
                <c:pt idx="520">
                  <c:v>21.40613050709343</c:v>
                </c:pt>
                <c:pt idx="521">
                  <c:v>21.461051117697327</c:v>
                </c:pt>
                <c:pt idx="522">
                  <c:v>21.516077492009014</c:v>
                </c:pt>
                <c:pt idx="523">
                  <c:v>21.571209761610667</c:v>
                </c:pt>
                <c:pt idx="524">
                  <c:v>21.626448058161706</c:v>
                </c:pt>
                <c:pt idx="525">
                  <c:v>21.681792513398992</c:v>
                </c:pt>
                <c:pt idx="526">
                  <c:v>21.737243259136566</c:v>
                </c:pt>
                <c:pt idx="527">
                  <c:v>21.792800427266126</c:v>
                </c:pt>
                <c:pt idx="528">
                  <c:v>21.848464149757174</c:v>
                </c:pt>
                <c:pt idx="529">
                  <c:v>21.904234558656885</c:v>
                </c:pt>
                <c:pt idx="530">
                  <c:v>21.960111786090373</c:v>
                </c:pt>
                <c:pt idx="531">
                  <c:v>22.016095964260717</c:v>
                </c:pt>
                <c:pt idx="532">
                  <c:v>22.072187225449163</c:v>
                </c:pt>
                <c:pt idx="533">
                  <c:v>22.128385702015375</c:v>
                </c:pt>
                <c:pt idx="534">
                  <c:v>22.18469152639733</c:v>
                </c:pt>
                <c:pt idx="535">
                  <c:v>22.24110483111145</c:v>
                </c:pt>
                <c:pt idx="536">
                  <c:v>22.297625748752946</c:v>
                </c:pt>
                <c:pt idx="537">
                  <c:v>22.354254411995704</c:v>
                </c:pt>
                <c:pt idx="538">
                  <c:v>22.410990953592517</c:v>
                </c:pt>
                <c:pt idx="539">
                  <c:v>22.467835506375312</c:v>
                </c:pt>
                <c:pt idx="540">
                  <c:v>22.524788203255042</c:v>
                </c:pt>
                <c:pt idx="541">
                  <c:v>22.581849177222079</c:v>
                </c:pt>
                <c:pt idx="542">
                  <c:v>22.639018561346134</c:v>
                </c:pt>
                <c:pt idx="543">
                  <c:v>22.696296488776468</c:v>
                </c:pt>
                <c:pt idx="544">
                  <c:v>22.753683092742126</c:v>
                </c:pt>
                <c:pt idx="545">
                  <c:v>22.811178506551848</c:v>
                </c:pt>
                <c:pt idx="546">
                  <c:v>22.868782863594461</c:v>
                </c:pt>
                <c:pt idx="547">
                  <c:v>22.926496297338801</c:v>
                </c:pt>
                <c:pt idx="548">
                  <c:v>22.984318941333907</c:v>
                </c:pt>
                <c:pt idx="549">
                  <c:v>23.042250929209331</c:v>
                </c:pt>
                <c:pt idx="550">
                  <c:v>23.100292394674952</c:v>
                </c:pt>
                <c:pt idx="551">
                  <c:v>23.158443471521473</c:v>
                </c:pt>
                <c:pt idx="552">
                  <c:v>23.216704293620271</c:v>
                </c:pt>
                <c:pt idx="553">
                  <c:v>23.275074994923639</c:v>
                </c:pt>
                <c:pt idx="554">
                  <c:v>23.333555709465085</c:v>
                </c:pt>
                <c:pt idx="555">
                  <c:v>23.39214657135917</c:v>
                </c:pt>
                <c:pt idx="556">
                  <c:v>23.450847714801967</c:v>
                </c:pt>
                <c:pt idx="557">
                  <c:v>23.509659274070962</c:v>
                </c:pt>
                <c:pt idx="558">
                  <c:v>23.568581383525295</c:v>
                </c:pt>
                <c:pt idx="559">
                  <c:v>23.627614177606031</c:v>
                </c:pt>
                <c:pt idx="560">
                  <c:v>23.686757790836037</c:v>
                </c:pt>
                <c:pt idx="561">
                  <c:v>23.74601235782043</c:v>
                </c:pt>
                <c:pt idx="562">
                  <c:v>23.805378013246489</c:v>
                </c:pt>
                <c:pt idx="563">
                  <c:v>23.864854891883898</c:v>
                </c:pt>
                <c:pt idx="564">
                  <c:v>23.924443128585025</c:v>
                </c:pt>
                <c:pt idx="565">
                  <c:v>23.984142858284805</c:v>
                </c:pt>
                <c:pt idx="566">
                  <c:v>24.043954216001193</c:v>
                </c:pt>
                <c:pt idx="567">
                  <c:v>24.103877336835072</c:v>
                </c:pt>
                <c:pt idx="568">
                  <c:v>24.163912355970535</c:v>
                </c:pt>
                <c:pt idx="569">
                  <c:v>24.224059408675103</c:v>
                </c:pt>
                <c:pt idx="570">
                  <c:v>24.284318630299683</c:v>
                </c:pt>
                <c:pt idx="571">
                  <c:v>24.344690156278997</c:v>
                </c:pt>
                <c:pt idx="572">
                  <c:v>24.405174122131495</c:v>
                </c:pt>
                <c:pt idx="573">
                  <c:v>24.465770663459619</c:v>
                </c:pt>
                <c:pt idx="574">
                  <c:v>24.526479915950095</c:v>
                </c:pt>
                <c:pt idx="575">
                  <c:v>24.587302015373822</c:v>
                </c:pt>
                <c:pt idx="576">
                  <c:v>24.648237097586357</c:v>
                </c:pt>
                <c:pt idx="577">
                  <c:v>24.709285298527796</c:v>
                </c:pt>
                <c:pt idx="578">
                  <c:v>24.770446754223077</c:v>
                </c:pt>
                <c:pt idx="579">
                  <c:v>24.831721600782252</c:v>
                </c:pt>
                <c:pt idx="580">
                  <c:v>24.893109974400414</c:v>
                </c:pt>
                <c:pt idx="581">
                  <c:v>24.95461201135813</c:v>
                </c:pt>
                <c:pt idx="582">
                  <c:v>25.016227848021387</c:v>
                </c:pt>
                <c:pt idx="583">
                  <c:v>25.077957620841897</c:v>
                </c:pt>
                <c:pt idx="584">
                  <c:v>25.139801466357326</c:v>
                </c:pt>
                <c:pt idx="585">
                  <c:v>25.201759521191256</c:v>
                </c:pt>
                <c:pt idx="586">
                  <c:v>25.263831922053647</c:v>
                </c:pt>
                <c:pt idx="587">
                  <c:v>25.326018805740759</c:v>
                </c:pt>
                <c:pt idx="588">
                  <c:v>25.388320309135459</c:v>
                </c:pt>
                <c:pt idx="589">
                  <c:v>25.450736569207468</c:v>
                </c:pt>
                <c:pt idx="590">
                  <c:v>25.51326772301335</c:v>
                </c:pt>
                <c:pt idx="591">
                  <c:v>25.57591390769694</c:v>
                </c:pt>
                <c:pt idx="592">
                  <c:v>25.6386752604893</c:v>
                </c:pt>
                <c:pt idx="593">
                  <c:v>25.701551918709008</c:v>
                </c:pt>
                <c:pt idx="594">
                  <c:v>25.76454401976245</c:v>
                </c:pt>
                <c:pt idx="595">
                  <c:v>25.827651701143772</c:v>
                </c:pt>
                <c:pt idx="596">
                  <c:v>25.890875100435341</c:v>
                </c:pt>
                <c:pt idx="597">
                  <c:v>25.954214355307695</c:v>
                </c:pt>
                <c:pt idx="598">
                  <c:v>26.01766960351986</c:v>
                </c:pt>
                <c:pt idx="599">
                  <c:v>26.081240982919606</c:v>
                </c:pt>
                <c:pt idx="600">
                  <c:v>26.144928631443438</c:v>
                </c:pt>
                <c:pt idx="601">
                  <c:v>26.208732687117074</c:v>
                </c:pt>
                <c:pt idx="602">
                  <c:v>26.272653288055366</c:v>
                </c:pt>
                <c:pt idx="603">
                  <c:v>26.336690572462633</c:v>
                </c:pt>
                <c:pt idx="604">
                  <c:v>26.400844678632957</c:v>
                </c:pt>
                <c:pt idx="605">
                  <c:v>26.46511574495014</c:v>
                </c:pt>
                <c:pt idx="606">
                  <c:v>26.529503909888192</c:v>
                </c:pt>
                <c:pt idx="607">
                  <c:v>26.594009312011298</c:v>
                </c:pt>
                <c:pt idx="608">
                  <c:v>26.658632089974088</c:v>
                </c:pt>
                <c:pt idx="609">
                  <c:v>26.723372382522033</c:v>
                </c:pt>
                <c:pt idx="610">
                  <c:v>26.788230328491313</c:v>
                </c:pt>
                <c:pt idx="611">
                  <c:v>26.853206066809381</c:v>
                </c:pt>
                <c:pt idx="612">
                  <c:v>26.918299736494884</c:v>
                </c:pt>
                <c:pt idx="613">
                  <c:v>26.983511476658009</c:v>
                </c:pt>
                <c:pt idx="614">
                  <c:v>27.0488414265008</c:v>
                </c:pt>
                <c:pt idx="615">
                  <c:v>27.114289725317104</c:v>
                </c:pt>
                <c:pt idx="616">
                  <c:v>27.1798565124931</c:v>
                </c:pt>
                <c:pt idx="617">
                  <c:v>27.245541927507251</c:v>
                </c:pt>
                <c:pt idx="618">
                  <c:v>27.311346109930636</c:v>
                </c:pt>
                <c:pt idx="619">
                  <c:v>27.377269199427296</c:v>
                </c:pt>
                <c:pt idx="620">
                  <c:v>27.443311335754167</c:v>
                </c:pt>
                <c:pt idx="621">
                  <c:v>27.509472658761627</c:v>
                </c:pt>
                <c:pt idx="622">
                  <c:v>27.575753308393455</c:v>
                </c:pt>
                <c:pt idx="623">
                  <c:v>27.642153424687184</c:v>
                </c:pt>
                <c:pt idx="624">
                  <c:v>27.708673147774398</c:v>
                </c:pt>
                <c:pt idx="625">
                  <c:v>27.77531261788074</c:v>
                </c:pt>
                <c:pt idx="626">
                  <c:v>27.842071975326444</c:v>
                </c:pt>
                <c:pt idx="627">
                  <c:v>27.908951360526252</c:v>
                </c:pt>
                <c:pt idx="628">
                  <c:v>27.97595091398993</c:v>
                </c:pt>
                <c:pt idx="629">
                  <c:v>28.043070776322331</c:v>
                </c:pt>
                <c:pt idx="630">
                  <c:v>28.110311088223586</c:v>
                </c:pt>
                <c:pt idx="631">
                  <c:v>28.1776719904896</c:v>
                </c:pt>
                <c:pt idx="632">
                  <c:v>28.245153624012016</c:v>
                </c:pt>
                <c:pt idx="633">
                  <c:v>28.312756129778563</c:v>
                </c:pt>
                <c:pt idx="634">
                  <c:v>28.380479648873415</c:v>
                </c:pt>
                <c:pt idx="635">
                  <c:v>28.448324322477188</c:v>
                </c:pt>
                <c:pt idx="636">
                  <c:v>28.51629029186746</c:v>
                </c:pt>
                <c:pt idx="637">
                  <c:v>28.584377698418795</c:v>
                </c:pt>
                <c:pt idx="638">
                  <c:v>28.652586683603044</c:v>
                </c:pt>
                <c:pt idx="639">
                  <c:v>28.720917388989786</c:v>
                </c:pt>
                <c:pt idx="640">
                  <c:v>28.789369956246247</c:v>
                </c:pt>
                <c:pt idx="641">
                  <c:v>28.857944527137896</c:v>
                </c:pt>
                <c:pt idx="642">
                  <c:v>28.92664124352844</c:v>
                </c:pt>
                <c:pt idx="643">
                  <c:v>28.995460247380169</c:v>
                </c:pt>
                <c:pt idx="644">
                  <c:v>29.06440168075434</c:v>
                </c:pt>
                <c:pt idx="645">
                  <c:v>29.133465685811188</c:v>
                </c:pt>
                <c:pt idx="646">
                  <c:v>29.202652404810461</c:v>
                </c:pt>
                <c:pt idx="647">
                  <c:v>29.271961980111445</c:v>
                </c:pt>
                <c:pt idx="648">
                  <c:v>29.341394554173341</c:v>
                </c:pt>
                <c:pt idx="649">
                  <c:v>29.41095026955562</c:v>
                </c:pt>
                <c:pt idx="650">
                  <c:v>29.480629268918065</c:v>
                </c:pt>
                <c:pt idx="651">
                  <c:v>29.55043169502132</c:v>
                </c:pt>
                <c:pt idx="652">
                  <c:v>29.620357690726888</c:v>
                </c:pt>
                <c:pt idx="653">
                  <c:v>29.690407398997547</c:v>
                </c:pt>
                <c:pt idx="654">
                  <c:v>29.760580962897713</c:v>
                </c:pt>
                <c:pt idx="655">
                  <c:v>29.830878525593477</c:v>
                </c:pt>
                <c:pt idx="656">
                  <c:v>29.901300230353172</c:v>
                </c:pt>
                <c:pt idx="657">
                  <c:v>29.97184622054737</c:v>
                </c:pt>
                <c:pt idx="658">
                  <c:v>30.042516639649318</c:v>
                </c:pt>
                <c:pt idx="659">
                  <c:v>30.113311631235312</c:v>
                </c:pt>
                <c:pt idx="660">
                  <c:v>30.184231338984706</c:v>
                </c:pt>
                <c:pt idx="661">
                  <c:v>30.255275906680541</c:v>
                </c:pt>
                <c:pt idx="662">
                  <c:v>30.326445478209518</c:v>
                </c:pt>
                <c:pt idx="663">
                  <c:v>30.397740197562459</c:v>
                </c:pt>
                <c:pt idx="664">
                  <c:v>30.469160208834655</c:v>
                </c:pt>
                <c:pt idx="665">
                  <c:v>30.540705656225942</c:v>
                </c:pt>
                <c:pt idx="666">
                  <c:v>30.612376684041287</c:v>
                </c:pt>
                <c:pt idx="667">
                  <c:v>30.684173436690813</c:v>
                </c:pt>
                <c:pt idx="668">
                  <c:v>30.756096058690186</c:v>
                </c:pt>
                <c:pt idx="669">
                  <c:v>30.82814469466112</c:v>
                </c:pt>
                <c:pt idx="670">
                  <c:v>30.900319489331306</c:v>
                </c:pt>
                <c:pt idx="671">
                  <c:v>30.972620587535104</c:v>
                </c:pt>
                <c:pt idx="672">
                  <c:v>31.045048134213527</c:v>
                </c:pt>
                <c:pt idx="673">
                  <c:v>31.117602274414697</c:v>
                </c:pt>
                <c:pt idx="674">
                  <c:v>31.190283153294278</c:v>
                </c:pt>
                <c:pt idx="675">
                  <c:v>31.263090916115484</c:v>
                </c:pt>
                <c:pt idx="676">
                  <c:v>31.336025708249739</c:v>
                </c:pt>
                <c:pt idx="677">
                  <c:v>31.409087675176693</c:v>
                </c:pt>
                <c:pt idx="678">
                  <c:v>31.482276962484672</c:v>
                </c:pt>
                <c:pt idx="679">
                  <c:v>31.555593715871129</c:v>
                </c:pt>
                <c:pt idx="680">
                  <c:v>31.629038081142674</c:v>
                </c:pt>
                <c:pt idx="681">
                  <c:v>31.702610204215699</c:v>
                </c:pt>
                <c:pt idx="682">
                  <c:v>31.776310231116465</c:v>
                </c:pt>
                <c:pt idx="683">
                  <c:v>31.850138307981524</c:v>
                </c:pt>
                <c:pt idx="684">
                  <c:v>31.924094581058174</c:v>
                </c:pt>
                <c:pt idx="685">
                  <c:v>31.998179196704502</c:v>
                </c:pt>
                <c:pt idx="686">
                  <c:v>32.072392301390067</c:v>
                </c:pt>
                <c:pt idx="687">
                  <c:v>32.146734041695929</c:v>
                </c:pt>
                <c:pt idx="688">
                  <c:v>32.221204564315109</c:v>
                </c:pt>
                <c:pt idx="689">
                  <c:v>32.295804016053076</c:v>
                </c:pt>
                <c:pt idx="690">
                  <c:v>32.37053254382775</c:v>
                </c:pt>
                <c:pt idx="691">
                  <c:v>32.445390294670268</c:v>
                </c:pt>
                <c:pt idx="692">
                  <c:v>32.52037741572493</c:v>
                </c:pt>
                <c:pt idx="693">
                  <c:v>32.595494054249755</c:v>
                </c:pt>
                <c:pt idx="694">
                  <c:v>32.670740357616928</c:v>
                </c:pt>
                <c:pt idx="695">
                  <c:v>32.746116473312846</c:v>
                </c:pt>
                <c:pt idx="696">
                  <c:v>32.821622548938834</c:v>
                </c:pt>
                <c:pt idx="697">
                  <c:v>32.897258732211192</c:v>
                </c:pt>
                <c:pt idx="698">
                  <c:v>32.973025170961705</c:v>
                </c:pt>
                <c:pt idx="699">
                  <c:v>33.048922013138075</c:v>
                </c:pt>
                <c:pt idx="700">
                  <c:v>33.124949406804049</c:v>
                </c:pt>
                <c:pt idx="701">
                  <c:v>33.201107500139976</c:v>
                </c:pt>
                <c:pt idx="702">
                  <c:v>33.277396441443273</c:v>
                </c:pt>
                <c:pt idx="703">
                  <c:v>33.353816379128396</c:v>
                </c:pt>
                <c:pt idx="704">
                  <c:v>33.430367461727698</c:v>
                </c:pt>
                <c:pt idx="705">
                  <c:v>33.507049837891373</c:v>
                </c:pt>
                <c:pt idx="706">
                  <c:v>33.583863656388218</c:v>
                </c:pt>
                <c:pt idx="707">
                  <c:v>33.660809066105692</c:v>
                </c:pt>
                <c:pt idx="708">
                  <c:v>33.737886216050427</c:v>
                </c:pt>
                <c:pt idx="709">
                  <c:v>33.815095255348751</c:v>
                </c:pt>
                <c:pt idx="710">
                  <c:v>33.892436333246749</c:v>
                </c:pt>
                <c:pt idx="711">
                  <c:v>33.96990959911102</c:v>
                </c:pt>
                <c:pt idx="712">
                  <c:v>34.047515202428748</c:v>
                </c:pt>
                <c:pt idx="713">
                  <c:v>34.125253292808246</c:v>
                </c:pt>
                <c:pt idx="714">
                  <c:v>34.203124019979448</c:v>
                </c:pt>
                <c:pt idx="715">
                  <c:v>34.281127533794034</c:v>
                </c:pt>
                <c:pt idx="716">
                  <c:v>34.359263984226153</c:v>
                </c:pt>
                <c:pt idx="717">
                  <c:v>34.437533521372544</c:v>
                </c:pt>
                <c:pt idx="718">
                  <c:v>34.515936295453059</c:v>
                </c:pt>
                <c:pt idx="719">
                  <c:v>34.594472456811189</c:v>
                </c:pt>
                <c:pt idx="720">
                  <c:v>34.673142155914178</c:v>
                </c:pt>
                <c:pt idx="721">
                  <c:v>34.751945543353806</c:v>
                </c:pt>
                <c:pt idx="722">
                  <c:v>34.830882769846461</c:v>
                </c:pt>
                <c:pt idx="723">
                  <c:v>34.909953986233702</c:v>
                </c:pt>
                <c:pt idx="724">
                  <c:v>34.989159343482804</c:v>
                </c:pt>
                <c:pt idx="725">
                  <c:v>35.068498992686898</c:v>
                </c:pt>
                <c:pt idx="726">
                  <c:v>35.147973085065701</c:v>
                </c:pt>
                <c:pt idx="727">
                  <c:v>35.227581771965696</c:v>
                </c:pt>
                <c:pt idx="728">
                  <c:v>35.307325204860611</c:v>
                </c:pt>
                <c:pt idx="729">
                  <c:v>35.387203535352072</c:v>
                </c:pt>
                <c:pt idx="730">
                  <c:v>35.467216915169658</c:v>
                </c:pt>
                <c:pt idx="731">
                  <c:v>35.547365496171729</c:v>
                </c:pt>
                <c:pt idx="732">
                  <c:v>35.627649430345549</c:v>
                </c:pt>
                <c:pt idx="733">
                  <c:v>35.708068869807853</c:v>
                </c:pt>
                <c:pt idx="734">
                  <c:v>35.788623966805432</c:v>
                </c:pt>
                <c:pt idx="735">
                  <c:v>35.869314873715254</c:v>
                </c:pt>
                <c:pt idx="736">
                  <c:v>35.9501417430453</c:v>
                </c:pt>
                <c:pt idx="737">
                  <c:v>36.031104727434681</c:v>
                </c:pt>
                <c:pt idx="738">
                  <c:v>36.11220397965424</c:v>
                </c:pt>
                <c:pt idx="739">
                  <c:v>36.193439652607104</c:v>
                </c:pt>
                <c:pt idx="740">
                  <c:v>36.27481189932891</c:v>
                </c:pt>
                <c:pt idx="741">
                  <c:v>36.356320872988562</c:v>
                </c:pt>
                <c:pt idx="742">
                  <c:v>36.437966726888391</c:v>
                </c:pt>
                <c:pt idx="743">
                  <c:v>36.519749614464793</c:v>
                </c:pt>
                <c:pt idx="744">
                  <c:v>36.601669689288791</c:v>
                </c:pt>
                <c:pt idx="745">
                  <c:v>36.683727105066239</c:v>
                </c:pt>
                <c:pt idx="746">
                  <c:v>36.765922015638623</c:v>
                </c:pt>
                <c:pt idx="747">
                  <c:v>36.848254574983237</c:v>
                </c:pt>
                <c:pt idx="748">
                  <c:v>36.930724937213817</c:v>
                </c:pt>
                <c:pt idx="749">
                  <c:v>37.013333256581156</c:v>
                </c:pt>
                <c:pt idx="750">
                  <c:v>37.096079687473242</c:v>
                </c:pt>
                <c:pt idx="751">
                  <c:v>37.178964384416162</c:v>
                </c:pt>
                <c:pt idx="752">
                  <c:v>37.261987502074263</c:v>
                </c:pt>
                <c:pt idx="753">
                  <c:v>37.345149195250777</c:v>
                </c:pt>
                <c:pt idx="754">
                  <c:v>37.428449618888443</c:v>
                </c:pt>
                <c:pt idx="755">
                  <c:v>37.51188892806973</c:v>
                </c:pt>
                <c:pt idx="756">
                  <c:v>37.595467278017694</c:v>
                </c:pt>
                <c:pt idx="757">
                  <c:v>37.679184824096147</c:v>
                </c:pt>
                <c:pt idx="758">
                  <c:v>37.763041721810332</c:v>
                </c:pt>
                <c:pt idx="759">
                  <c:v>37.847038126807568</c:v>
                </c:pt>
                <c:pt idx="760">
                  <c:v>37.931174194877457</c:v>
                </c:pt>
                <c:pt idx="761">
                  <c:v>38.015450081952743</c:v>
                </c:pt>
                <c:pt idx="762">
                  <c:v>38.099865944109546</c:v>
                </c:pt>
                <c:pt idx="763">
                  <c:v>38.184421937568032</c:v>
                </c:pt>
                <c:pt idx="764">
                  <c:v>38.269118218693038</c:v>
                </c:pt>
                <c:pt idx="765">
                  <c:v>38.35395494399436</c:v>
                </c:pt>
                <c:pt idx="766">
                  <c:v>38.438932270127566</c:v>
                </c:pt>
                <c:pt idx="767">
                  <c:v>38.524050353894296</c:v>
                </c:pt>
                <c:pt idx="768">
                  <c:v>38.60930935224291</c:v>
                </c:pt>
                <c:pt idx="769">
                  <c:v>38.694709422269156</c:v>
                </c:pt>
                <c:pt idx="770">
                  <c:v>38.780250721216433</c:v>
                </c:pt>
                <c:pt idx="771">
                  <c:v>38.865933406476692</c:v>
                </c:pt>
                <c:pt idx="772">
                  <c:v>38.951757635590695</c:v>
                </c:pt>
                <c:pt idx="773">
                  <c:v>39.037723566248665</c:v>
                </c:pt>
                <c:pt idx="774">
                  <c:v>39.123831356291042</c:v>
                </c:pt>
                <c:pt idx="775">
                  <c:v>39.210081163708708</c:v>
                </c:pt>
                <c:pt idx="776">
                  <c:v>39.296473146643912</c:v>
                </c:pt>
                <c:pt idx="777">
                  <c:v>39.383007463390541</c:v>
                </c:pt>
                <c:pt idx="778">
                  <c:v>39.469684272394822</c:v>
                </c:pt>
                <c:pt idx="779">
                  <c:v>39.556503732256068</c:v>
                </c:pt>
                <c:pt idx="780">
                  <c:v>39.6434660017269</c:v>
                </c:pt>
                <c:pt idx="781">
                  <c:v>39.730571239714237</c:v>
                </c:pt>
                <c:pt idx="782">
                  <c:v>39.817819605279567</c:v>
                </c:pt>
                <c:pt idx="783">
                  <c:v>39.905211257639635</c:v>
                </c:pt>
                <c:pt idx="784">
                  <c:v>39.992746356167238</c:v>
                </c:pt>
                <c:pt idx="785">
                  <c:v>40.080425060391477</c:v>
                </c:pt>
                <c:pt idx="786">
                  <c:v>40.168247529998723</c:v>
                </c:pt>
                <c:pt idx="787">
                  <c:v>40.256213924832942</c:v>
                </c:pt>
                <c:pt idx="788">
                  <c:v>40.34432440489639</c:v>
                </c:pt>
                <c:pt idx="789">
                  <c:v>40.432579130350334</c:v>
                </c:pt>
                <c:pt idx="790">
                  <c:v>40.520978261515793</c:v>
                </c:pt>
                <c:pt idx="791">
                  <c:v>40.609521958873572</c:v>
                </c:pt>
                <c:pt idx="792">
                  <c:v>40.698210383065543</c:v>
                </c:pt>
                <c:pt idx="793">
                  <c:v>40.787043694894933</c:v>
                </c:pt>
                <c:pt idx="794">
                  <c:v>40.876022055327098</c:v>
                </c:pt>
                <c:pt idx="795">
                  <c:v>40.965145625490315</c:v>
                </c:pt>
                <c:pt idx="796">
                  <c:v>41.054414566675831</c:v>
                </c:pt>
                <c:pt idx="797">
                  <c:v>41.143829040339178</c:v>
                </c:pt>
                <c:pt idx="798">
                  <c:v>41.233389208100441</c:v>
                </c:pt>
                <c:pt idx="799">
                  <c:v>41.323095231745008</c:v>
                </c:pt>
                <c:pt idx="800">
                  <c:v>41.412947273224617</c:v>
                </c:pt>
                <c:pt idx="801">
                  <c:v>41.502945494657155</c:v>
                </c:pt>
                <c:pt idx="802">
                  <c:v>41.593090058327952</c:v>
                </c:pt>
                <c:pt idx="803">
                  <c:v>41.683381126690705</c:v>
                </c:pt>
                <c:pt idx="804">
                  <c:v>41.773818862367158</c:v>
                </c:pt>
                <c:pt idx="805">
                  <c:v>41.864403428148997</c:v>
                </c:pt>
                <c:pt idx="806">
                  <c:v>41.955134986997649</c:v>
                </c:pt>
                <c:pt idx="807">
                  <c:v>42.046013702045073</c:v>
                </c:pt>
                <c:pt idx="808">
                  <c:v>42.137039736595199</c:v>
                </c:pt>
                <c:pt idx="809">
                  <c:v>42.228213254123432</c:v>
                </c:pt>
                <c:pt idx="810">
                  <c:v>42.31953441827855</c:v>
                </c:pt>
                <c:pt idx="811">
                  <c:v>42.411003392882563</c:v>
                </c:pt>
                <c:pt idx="812">
                  <c:v>42.502620341931575</c:v>
                </c:pt>
                <c:pt idx="813">
                  <c:v>42.594385429597118</c:v>
                </c:pt>
                <c:pt idx="814">
                  <c:v>42.68629882022578</c:v>
                </c:pt>
                <c:pt idx="815">
                  <c:v>42.778360678341137</c:v>
                </c:pt>
                <c:pt idx="816">
                  <c:v>42.870571168643551</c:v>
                </c:pt>
                <c:pt idx="817">
                  <c:v>42.962930456011108</c:v>
                </c:pt>
                <c:pt idx="818">
                  <c:v>43.055438705500926</c:v>
                </c:pt>
                <c:pt idx="819">
                  <c:v>43.148096082349035</c:v>
                </c:pt>
                <c:pt idx="820">
                  <c:v>43.240902751971859</c:v>
                </c:pt>
                <c:pt idx="821">
                  <c:v>43.333858879966385</c:v>
                </c:pt>
                <c:pt idx="822">
                  <c:v>43.426964632111428</c:v>
                </c:pt>
                <c:pt idx="823">
                  <c:v>43.520220174368006</c:v>
                </c:pt>
                <c:pt idx="824">
                  <c:v>43.613625672880254</c:v>
                </c:pt>
                <c:pt idx="825">
                  <c:v>43.707181293976305</c:v>
                </c:pt>
                <c:pt idx="826">
                  <c:v>43.800887204168831</c:v>
                </c:pt>
                <c:pt idx="827">
                  <c:v>43.894743570156066</c:v>
                </c:pt>
                <c:pt idx="828">
                  <c:v>43.988750558822403</c:v>
                </c:pt>
                <c:pt idx="829">
                  <c:v>44.082908337239168</c:v>
                </c:pt>
                <c:pt idx="830">
                  <c:v>44.177217072665727</c:v>
                </c:pt>
                <c:pt idx="831">
                  <c:v>44.271676932549823</c:v>
                </c:pt>
                <c:pt idx="832">
                  <c:v>44.36628808452884</c:v>
                </c:pt>
                <c:pt idx="833">
                  <c:v>44.461050696430235</c:v>
                </c:pt>
                <c:pt idx="834">
                  <c:v>44.555964936272495</c:v>
                </c:pt>
                <c:pt idx="835">
                  <c:v>44.651030972266163</c:v>
                </c:pt>
                <c:pt idx="836">
                  <c:v>44.74624897281425</c:v>
                </c:pt>
                <c:pt idx="837">
                  <c:v>44.841619106513519</c:v>
                </c:pt>
                <c:pt idx="838">
                  <c:v>44.937141542154926</c:v>
                </c:pt>
                <c:pt idx="839">
                  <c:v>45.032816448724624</c:v>
                </c:pt>
                <c:pt idx="840">
                  <c:v>45.128643995405007</c:v>
                </c:pt>
                <c:pt idx="841">
                  <c:v>45.22462435157513</c:v>
                </c:pt>
                <c:pt idx="842">
                  <c:v>45.32075768681208</c:v>
                </c:pt>
                <c:pt idx="843">
                  <c:v>45.417044170891351</c:v>
                </c:pt>
                <c:pt idx="844">
                  <c:v>45.513483973787984</c:v>
                </c:pt>
                <c:pt idx="845">
                  <c:v>45.610077265677553</c:v>
                </c:pt>
                <c:pt idx="846">
                  <c:v>45.706824216936631</c:v>
                </c:pt>
                <c:pt idx="847">
                  <c:v>45.803724998144219</c:v>
                </c:pt>
                <c:pt idx="848">
                  <c:v>45.900779780082146</c:v>
                </c:pt>
                <c:pt idx="849">
                  <c:v>45.997988733736172</c:v>
                </c:pt>
                <c:pt idx="850">
                  <c:v>46.095352030297107</c:v>
                </c:pt>
                <c:pt idx="851">
                  <c:v>46.192869841161269</c:v>
                </c:pt>
                <c:pt idx="852">
                  <c:v>46.290542337931832</c:v>
                </c:pt>
                <c:pt idx="853">
                  <c:v>46.388369692419452</c:v>
                </c:pt>
                <c:pt idx="854">
                  <c:v>46.486352076643257</c:v>
                </c:pt>
                <c:pt idx="855">
                  <c:v>46.584489662832034</c:v>
                </c:pt>
                <c:pt idx="856">
                  <c:v>46.682782623424714</c:v>
                </c:pt>
                <c:pt idx="857">
                  <c:v>46.781231131071799</c:v>
                </c:pt>
                <c:pt idx="858">
                  <c:v>46.879835358635944</c:v>
                </c:pt>
                <c:pt idx="859">
                  <c:v>46.978595479193004</c:v>
                </c:pt>
                <c:pt idx="860">
                  <c:v>47.077511666033296</c:v>
                </c:pt>
                <c:pt idx="861">
                  <c:v>47.176584092662054</c:v>
                </c:pt>
                <c:pt idx="862">
                  <c:v>47.275812932800946</c:v>
                </c:pt>
                <c:pt idx="863">
                  <c:v>47.375198360388595</c:v>
                </c:pt>
                <c:pt idx="864">
                  <c:v>47.474740549581803</c:v>
                </c:pt>
                <c:pt idx="865">
                  <c:v>47.574439674756697</c:v>
                </c:pt>
                <c:pt idx="866">
                  <c:v>47.674295910509322</c:v>
                </c:pt>
                <c:pt idx="867">
                  <c:v>47.77430943165713</c:v>
                </c:pt>
                <c:pt idx="868">
                  <c:v>47.874480413239588</c:v>
                </c:pt>
                <c:pt idx="869">
                  <c:v>47.97480903051941</c:v>
                </c:pt>
                <c:pt idx="870">
                  <c:v>48.075295458983668</c:v>
                </c:pt>
                <c:pt idx="871">
                  <c:v>48.175939874344571</c:v>
                </c:pt>
                <c:pt idx="872">
                  <c:v>48.276742452540852</c:v>
                </c:pt>
                <c:pt idx="873">
                  <c:v>48.377703369738505</c:v>
                </c:pt>
                <c:pt idx="874">
                  <c:v>48.478822802331941</c:v>
                </c:pt>
                <c:pt idx="875">
                  <c:v>48.580100926945313</c:v>
                </c:pt>
                <c:pt idx="876">
                  <c:v>48.681537920433136</c:v>
                </c:pt>
                <c:pt idx="877">
                  <c:v>48.783133959881823</c:v>
                </c:pt>
                <c:pt idx="878">
                  <c:v>48.884889222610433</c:v>
                </c:pt>
                <c:pt idx="879">
                  <c:v>48.986803886171906</c:v>
                </c:pt>
                <c:pt idx="880">
                  <c:v>49.088878128354324</c:v>
                </c:pt>
                <c:pt idx="881">
                  <c:v>49.191112127181682</c:v>
                </c:pt>
                <c:pt idx="882">
                  <c:v>49.293506060915405</c:v>
                </c:pt>
                <c:pt idx="883">
                  <c:v>49.396060108055124</c:v>
                </c:pt>
                <c:pt idx="884">
                  <c:v>49.498774447339969</c:v>
                </c:pt>
                <c:pt idx="885">
                  <c:v>49.601649257749905</c:v>
                </c:pt>
                <c:pt idx="886">
                  <c:v>49.704684718506449</c:v>
                </c:pt>
                <c:pt idx="887">
                  <c:v>49.807881009074357</c:v>
                </c:pt>
                <c:pt idx="888">
                  <c:v>49.911238309162307</c:v>
                </c:pt>
                <c:pt idx="889">
                  <c:v>50.014756798724328</c:v>
                </c:pt>
                <c:pt idx="890">
                  <c:v>50.118436657961148</c:v>
                </c:pt>
                <c:pt idx="891">
                  <c:v>50.222278067320964</c:v>
                </c:pt>
                <c:pt idx="892">
                  <c:v>50.326281207501118</c:v>
                </c:pt>
                <c:pt idx="893">
                  <c:v>50.4304462594489</c:v>
                </c:pt>
                <c:pt idx="894">
                  <c:v>50.534773404362973</c:v>
                </c:pt>
                <c:pt idx="895">
                  <c:v>50.639262823694786</c:v>
                </c:pt>
                <c:pt idx="896">
                  <c:v>50.743914699149364</c:v>
                </c:pt>
                <c:pt idx="897">
                  <c:v>50.848729212687033</c:v>
                </c:pt>
                <c:pt idx="898">
                  <c:v>50.953706546524337</c:v>
                </c:pt>
                <c:pt idx="899">
                  <c:v>51.058846883135381</c:v>
                </c:pt>
                <c:pt idx="900">
                  <c:v>51.164150405253402</c:v>
                </c:pt>
                <c:pt idx="901">
                  <c:v>51.269617295871548</c:v>
                </c:pt>
                <c:pt idx="902">
                  <c:v>51.375247738244681</c:v>
                </c:pt>
                <c:pt idx="903">
                  <c:v>51.481041915890302</c:v>
                </c:pt>
                <c:pt idx="904">
                  <c:v>51.587000012590011</c:v>
                </c:pt>
                <c:pt idx="905">
                  <c:v>51.693122212391017</c:v>
                </c:pt>
                <c:pt idx="906">
                  <c:v>51.799408699607064</c:v>
                </c:pt>
                <c:pt idx="907">
                  <c:v>51.90585965882029</c:v>
                </c:pt>
                <c:pt idx="908">
                  <c:v>52.012475274882114</c:v>
                </c:pt>
                <c:pt idx="909">
                  <c:v>52.119255732914787</c:v>
                </c:pt>
                <c:pt idx="910">
                  <c:v>52.226201218313015</c:v>
                </c:pt>
                <c:pt idx="911">
                  <c:v>52.333311916744847</c:v>
                </c:pt>
                <c:pt idx="912">
                  <c:v>52.440588014153633</c:v>
                </c:pt>
                <c:pt idx="913">
                  <c:v>52.548029696758931</c:v>
                </c:pt>
                <c:pt idx="914">
                  <c:v>52.655637151058187</c:v>
                </c:pt>
                <c:pt idx="915">
                  <c:v>52.763410563828302</c:v>
                </c:pt>
                <c:pt idx="916">
                  <c:v>52.871350122126685</c:v>
                </c:pt>
                <c:pt idx="917">
                  <c:v>52.979456013293152</c:v>
                </c:pt>
                <c:pt idx="918">
                  <c:v>53.087728424951045</c:v>
                </c:pt>
                <c:pt idx="919">
                  <c:v>53.19616754500877</c:v>
                </c:pt>
                <c:pt idx="920">
                  <c:v>53.304773561661598</c:v>
                </c:pt>
                <c:pt idx="921">
                  <c:v>53.413546663392658</c:v>
                </c:pt>
                <c:pt idx="922">
                  <c:v>53.522487038975001</c:v>
                </c:pt>
                <c:pt idx="923">
                  <c:v>53.631594877472601</c:v>
                </c:pt>
                <c:pt idx="924">
                  <c:v>53.740870368242135</c:v>
                </c:pt>
                <c:pt idx="925">
                  <c:v>53.850313700934841</c:v>
                </c:pt>
                <c:pt idx="926">
                  <c:v>53.959925065497409</c:v>
                </c:pt>
                <c:pt idx="927">
                  <c:v>54.069704652174217</c:v>
                </c:pt>
                <c:pt idx="928">
                  <c:v>54.179652651508448</c:v>
                </c:pt>
                <c:pt idx="929">
                  <c:v>54.289769254343916</c:v>
                </c:pt>
                <c:pt idx="930">
                  <c:v>54.400054651826771</c:v>
                </c:pt>
                <c:pt idx="931">
                  <c:v>54.510509035406734</c:v>
                </c:pt>
                <c:pt idx="932">
                  <c:v>54.621132596839281</c:v>
                </c:pt>
                <c:pt idx="933">
                  <c:v>54.731925528186785</c:v>
                </c:pt>
                <c:pt idx="934">
                  <c:v>54.842888021820436</c:v>
                </c:pt>
                <c:pt idx="935">
                  <c:v>54.95402027042207</c:v>
                </c:pt>
                <c:pt idx="936">
                  <c:v>55.06532246698545</c:v>
                </c:pt>
                <c:pt idx="937">
                  <c:v>55.176794804818492</c:v>
                </c:pt>
                <c:pt idx="938">
                  <c:v>55.288437477544498</c:v>
                </c:pt>
                <c:pt idx="939">
                  <c:v>55.40025067910414</c:v>
                </c:pt>
                <c:pt idx="940">
                  <c:v>55.512234603757349</c:v>
                </c:pt>
                <c:pt idx="941">
                  <c:v>55.624389446084692</c:v>
                </c:pt>
                <c:pt idx="942">
                  <c:v>55.736715400989624</c:v>
                </c:pt>
                <c:pt idx="943">
                  <c:v>55.849212663699852</c:v>
                </c:pt>
                <c:pt idx="944">
                  <c:v>55.961881429769313</c:v>
                </c:pt>
                <c:pt idx="945">
                  <c:v>56.074721895080252</c:v>
                </c:pt>
                <c:pt idx="946">
                  <c:v>56.18773425584456</c:v>
                </c:pt>
                <c:pt idx="947">
                  <c:v>56.300918708606197</c:v>
                </c:pt>
                <c:pt idx="948">
                  <c:v>56.414275450242556</c:v>
                </c:pt>
                <c:pt idx="949">
                  <c:v>56.527804677966593</c:v>
                </c:pt>
                <c:pt idx="950">
                  <c:v>56.641506589328934</c:v>
                </c:pt>
                <c:pt idx="951">
                  <c:v>56.755381382219348</c:v>
                </c:pt>
                <c:pt idx="952">
                  <c:v>56.869429254869118</c:v>
                </c:pt>
                <c:pt idx="953">
                  <c:v>56.983650405852714</c:v>
                </c:pt>
                <c:pt idx="954">
                  <c:v>57.098045034089779</c:v>
                </c:pt>
                <c:pt idx="955">
                  <c:v>57.212613338847468</c:v>
                </c:pt>
                <c:pt idx="956">
                  <c:v>57.327355519741879</c:v>
                </c:pt>
                <c:pt idx="957">
                  <c:v>57.442271776740689</c:v>
                </c:pt>
                <c:pt idx="958">
                  <c:v>57.557362310164713</c:v>
                </c:pt>
                <c:pt idx="959">
                  <c:v>57.672627320690125</c:v>
                </c:pt>
                <c:pt idx="960">
                  <c:v>57.78806700935079</c:v>
                </c:pt>
                <c:pt idx="961">
                  <c:v>57.903681577539892</c:v>
                </c:pt>
                <c:pt idx="962">
                  <c:v>58.019471227012559</c:v>
                </c:pt>
                <c:pt idx="963">
                  <c:v>58.135436159887568</c:v>
                </c:pt>
                <c:pt idx="964">
                  <c:v>58.251576578649704</c:v>
                </c:pt>
                <c:pt idx="965">
                  <c:v>58.367892686152132</c:v>
                </c:pt>
                <c:pt idx="966">
                  <c:v>58.484384685617883</c:v>
                </c:pt>
                <c:pt idx="967">
                  <c:v>58.601052780643137</c:v>
                </c:pt>
                <c:pt idx="968">
                  <c:v>58.717897175198459</c:v>
                </c:pt>
                <c:pt idx="969">
                  <c:v>58.83491807363157</c:v>
                </c:pt>
                <c:pt idx="970">
                  <c:v>58.952115680669706</c:v>
                </c:pt>
                <c:pt idx="971">
                  <c:v>59.06949020142148</c:v>
                </c:pt>
                <c:pt idx="972">
                  <c:v>59.187041841379745</c:v>
                </c:pt>
                <c:pt idx="973">
                  <c:v>59.304770806423413</c:v>
                </c:pt>
                <c:pt idx="974">
                  <c:v>59.42267730282002</c:v>
                </c:pt>
                <c:pt idx="975">
                  <c:v>59.540761537228363</c:v>
                </c:pt>
                <c:pt idx="976">
                  <c:v>59.659023716700375</c:v>
                </c:pt>
                <c:pt idx="977">
                  <c:v>59.777464048684116</c:v>
                </c:pt>
                <c:pt idx="978">
                  <c:v>59.896082741025744</c:v>
                </c:pt>
                <c:pt idx="979">
                  <c:v>60.01488000197218</c:v>
                </c:pt>
                <c:pt idx="980">
                  <c:v>60.133856040173832</c:v>
                </c:pt>
                <c:pt idx="981">
                  <c:v>60.253011064686625</c:v>
                </c:pt>
                <c:pt idx="982">
                  <c:v>60.372345284975061</c:v>
                </c:pt>
                <c:pt idx="983">
                  <c:v>60.491858910914331</c:v>
                </c:pt>
                <c:pt idx="984">
                  <c:v>60.611552152793102</c:v>
                </c:pt>
                <c:pt idx="985">
                  <c:v>60.731425221316321</c:v>
                </c:pt>
                <c:pt idx="986">
                  <c:v>60.851478327607403</c:v>
                </c:pt>
                <c:pt idx="987">
                  <c:v>60.971711683211375</c:v>
                </c:pt>
                <c:pt idx="988">
                  <c:v>61.09212550009719</c:v>
                </c:pt>
                <c:pt idx="989">
                  <c:v>61.21271999066051</c:v>
                </c:pt>
                <c:pt idx="990">
                  <c:v>61.333495367726769</c:v>
                </c:pt>
                <c:pt idx="991">
                  <c:v>61.45445184455339</c:v>
                </c:pt>
                <c:pt idx="992">
                  <c:v>61.575589634833129</c:v>
                </c:pt>
                <c:pt idx="993">
                  <c:v>61.696908952696425</c:v>
                </c:pt>
                <c:pt idx="994">
                  <c:v>61.818410012714459</c:v>
                </c:pt>
                <c:pt idx="995">
                  <c:v>61.940093029902208</c:v>
                </c:pt>
                <c:pt idx="996">
                  <c:v>62.061958219720864</c:v>
                </c:pt>
                <c:pt idx="997">
                  <c:v>62.18400579808133</c:v>
                </c:pt>
                <c:pt idx="998">
                  <c:v>62.306235981346695</c:v>
                </c:pt>
                <c:pt idx="999">
                  <c:v>62.428648986335375</c:v>
                </c:pt>
                <c:pt idx="1000">
                  <c:v>62.551245030324409</c:v>
                </c:pt>
                <c:pt idx="1001">
                  <c:v>62.674024331052387</c:v>
                </c:pt>
                <c:pt idx="1002">
                  <c:v>62.796987106721311</c:v>
                </c:pt>
                <c:pt idx="1003">
                  <c:v>62.920133576002037</c:v>
                </c:pt>
                <c:pt idx="1004">
                  <c:v>63.043463958035559</c:v>
                </c:pt>
                <c:pt idx="1005">
                  <c:v>63.166978472436966</c:v>
                </c:pt>
                <c:pt idx="1006">
                  <c:v>63.29067733929827</c:v>
                </c:pt>
                <c:pt idx="1007">
                  <c:v>63.414560779191739</c:v>
                </c:pt>
                <c:pt idx="1008">
                  <c:v>63.53862901317342</c:v>
                </c:pt>
                <c:pt idx="1009">
                  <c:v>63.662882262785963</c:v>
                </c:pt>
                <c:pt idx="1010">
                  <c:v>63.787320750062399</c:v>
                </c:pt>
                <c:pt idx="1011">
                  <c:v>63.911944697529115</c:v>
                </c:pt>
                <c:pt idx="1012">
                  <c:v>64.036754328209426</c:v>
                </c:pt>
                <c:pt idx="1013">
                  <c:v>64.161749865627115</c:v>
                </c:pt>
                <c:pt idx="1014">
                  <c:v>64.286931533809579</c:v>
                </c:pt>
                <c:pt idx="1015">
                  <c:v>64.412299557291732</c:v>
                </c:pt>
                <c:pt idx="1016">
                  <c:v>64.537854161119057</c:v>
                </c:pt>
                <c:pt idx="1017">
                  <c:v>64.663595570851484</c:v>
                </c:pt>
                <c:pt idx="1018">
                  <c:v>64.789524012567071</c:v>
                </c:pt>
                <c:pt idx="1019">
                  <c:v>64.915639712865243</c:v>
                </c:pt>
                <c:pt idx="1020">
                  <c:v>65.041942898870957</c:v>
                </c:pt>
                <c:pt idx="1021">
                  <c:v>65.168433798237771</c:v>
                </c:pt>
                <c:pt idx="1022">
                  <c:v>65.295112639152336</c:v>
                </c:pt>
                <c:pt idx="1023">
                  <c:v>65.421979650337832</c:v>
                </c:pt>
                <c:pt idx="1024">
                  <c:v>65.549035061057495</c:v>
                </c:pt>
                <c:pt idx="1025">
                  <c:v>65.676279101119064</c:v>
                </c:pt>
                <c:pt idx="1026">
                  <c:v>65.803712000878249</c:v>
                </c:pt>
                <c:pt idx="1027">
                  <c:v>65.931333991242781</c:v>
                </c:pt>
                <c:pt idx="1028">
                  <c:v>66.059145303676658</c:v>
                </c:pt>
                <c:pt idx="1029">
                  <c:v>66.18714617020369</c:v>
                </c:pt>
                <c:pt idx="1030">
                  <c:v>66.315336823412153</c:v>
                </c:pt>
                <c:pt idx="1031">
                  <c:v>66.443717496458305</c:v>
                </c:pt>
                <c:pt idx="1032">
                  <c:v>66.572288423070887</c:v>
                </c:pt>
                <c:pt idx="1033">
                  <c:v>66.701049837555473</c:v>
                </c:pt>
                <c:pt idx="1034">
                  <c:v>66.830001974798151</c:v>
                </c:pt>
                <c:pt idx="1035">
                  <c:v>66.959145070270594</c:v>
                </c:pt>
                <c:pt idx="1036">
                  <c:v>67.088479360033645</c:v>
                </c:pt>
                <c:pt idx="1037">
                  <c:v>67.218005080742074</c:v>
                </c:pt>
                <c:pt idx="1038">
                  <c:v>67.347722469649199</c:v>
                </c:pt>
                <c:pt idx="1039">
                  <c:v>67.477631764610834</c:v>
                </c:pt>
                <c:pt idx="1040">
                  <c:v>67.607733204090394</c:v>
                </c:pt>
                <c:pt idx="1041">
                  <c:v>67.738027027163028</c:v>
                </c:pt>
                <c:pt idx="1042">
                  <c:v>67.868513473520352</c:v>
                </c:pt>
                <c:pt idx="1043">
                  <c:v>67.999192783475451</c:v>
                </c:pt>
                <c:pt idx="1044">
                  <c:v>68.130065197967042</c:v>
                </c:pt>
                <c:pt idx="1045">
                  <c:v>68.261130958564891</c:v>
                </c:pt>
                <c:pt idx="1046">
                  <c:v>68.392390307474045</c:v>
                </c:pt>
                <c:pt idx="1047">
                  <c:v>68.523843487540034</c:v>
                </c:pt>
                <c:pt idx="1048">
                  <c:v>68.655490742253974</c:v>
                </c:pt>
                <c:pt idx="1049">
                  <c:v>68.787332315757098</c:v>
                </c:pt>
                <c:pt idx="1050">
                  <c:v>68.919368452846356</c:v>
                </c:pt>
                <c:pt idx="1051">
                  <c:v>69.051599398979036</c:v>
                </c:pt>
                <c:pt idx="1052">
                  <c:v>69.184025400278202</c:v>
                </c:pt>
                <c:pt idx="1053">
                  <c:v>69.316646703537998</c:v>
                </c:pt>
                <c:pt idx="1054">
                  <c:v>69.449463556228608</c:v>
                </c:pt>
                <c:pt idx="1055">
                  <c:v>69.582476206502065</c:v>
                </c:pt>
                <c:pt idx="1056">
                  <c:v>69.715684903197214</c:v>
                </c:pt>
                <c:pt idx="1057">
                  <c:v>69.849089895845353</c:v>
                </c:pt>
                <c:pt idx="1058">
                  <c:v>69.982691434676056</c:v>
                </c:pt>
                <c:pt idx="1059">
                  <c:v>70.116489770622209</c:v>
                </c:pt>
                <c:pt idx="1060">
                  <c:v>70.250485155326302</c:v>
                </c:pt>
                <c:pt idx="1061">
                  <c:v>70.38467784114566</c:v>
                </c:pt>
                <c:pt idx="1062">
                  <c:v>70.51906808115838</c:v>
                </c:pt>
                <c:pt idx="1063">
                  <c:v>70.653656129169562</c:v>
                </c:pt>
                <c:pt idx="1064">
                  <c:v>70.788442239716645</c:v>
                </c:pt>
                <c:pt idx="1065">
                  <c:v>70.923426668076047</c:v>
                </c:pt>
                <c:pt idx="1066">
                  <c:v>71.058609670268694</c:v>
                </c:pt>
                <c:pt idx="1067">
                  <c:v>71.193991503066442</c:v>
                </c:pt>
                <c:pt idx="1068">
                  <c:v>71.329572423998599</c:v>
                </c:pt>
                <c:pt idx="1069">
                  <c:v>71.465352691357552</c:v>
                </c:pt>
                <c:pt idx="1070">
                  <c:v>71.601332564205933</c:v>
                </c:pt>
                <c:pt idx="1071">
                  <c:v>71.737512302382441</c:v>
                </c:pt>
                <c:pt idx="1072">
                  <c:v>71.873892166508682</c:v>
                </c:pt>
                <c:pt idx="1073">
                  <c:v>72.010472417996027</c:v>
                </c:pt>
                <c:pt idx="1074">
                  <c:v>72.147253319051771</c:v>
                </c:pt>
                <c:pt idx="1075">
                  <c:v>72.284235132686547</c:v>
                </c:pt>
                <c:pt idx="1076">
                  <c:v>72.421418122720667</c:v>
                </c:pt>
                <c:pt idx="1077">
                  <c:v>72.558802553791409</c:v>
                </c:pt>
                <c:pt idx="1078">
                  <c:v>72.696388691360212</c:v>
                </c:pt>
                <c:pt idx="1079">
                  <c:v>72.834176801719337</c:v>
                </c:pt>
                <c:pt idx="1080">
                  <c:v>72.972167151999727</c:v>
                </c:pt>
                <c:pt idx="1081">
                  <c:v>73.110360010177814</c:v>
                </c:pt>
                <c:pt idx="1082">
                  <c:v>73.248755645083179</c:v>
                </c:pt>
                <c:pt idx="1083">
                  <c:v>73.387354326406339</c:v>
                </c:pt>
                <c:pt idx="1084">
                  <c:v>73.526156324705823</c:v>
                </c:pt>
                <c:pt idx="1085">
                  <c:v>73.665161911416533</c:v>
                </c:pt>
                <c:pt idx="1086">
                  <c:v>73.804371358857068</c:v>
                </c:pt>
                <c:pt idx="1087">
                  <c:v>73.943784940237848</c:v>
                </c:pt>
                <c:pt idx="1088">
                  <c:v>74.083402929669461</c:v>
                </c:pt>
                <c:pt idx="1089">
                  <c:v>74.223225602170231</c:v>
                </c:pt>
                <c:pt idx="1090">
                  <c:v>74.363253233675181</c:v>
                </c:pt>
                <c:pt idx="1091">
                  <c:v>74.503486101043791</c:v>
                </c:pt>
                <c:pt idx="1092">
                  <c:v>74.643924482068797</c:v>
                </c:pt>
                <c:pt idx="1093">
                  <c:v>74.784568655485032</c:v>
                </c:pt>
                <c:pt idx="1094">
                  <c:v>74.925418900977618</c:v>
                </c:pt>
                <c:pt idx="1095">
                  <c:v>75.066475499191299</c:v>
                </c:pt>
                <c:pt idx="1096">
                  <c:v>75.207738731739411</c:v>
                </c:pt>
                <c:pt idx="1097">
                  <c:v>75.34920888121249</c:v>
                </c:pt>
                <c:pt idx="1098">
                  <c:v>75.490886231188242</c:v>
                </c:pt>
                <c:pt idx="1099">
                  <c:v>75.632771066240309</c:v>
                </c:pt>
                <c:pt idx="1100">
                  <c:v>75.77486367194831</c:v>
                </c:pt>
                <c:pt idx="1101">
                  <c:v>75.917164334907</c:v>
                </c:pt>
                <c:pt idx="1102">
                  <c:v>76.059673342736303</c:v>
                </c:pt>
                <c:pt idx="1103">
                  <c:v>76.202390984091451</c:v>
                </c:pt>
                <c:pt idx="1104">
                  <c:v>76.345317548672483</c:v>
                </c:pt>
                <c:pt idx="1105">
                  <c:v>76.488453327235192</c:v>
                </c:pt>
                <c:pt idx="1106">
                  <c:v>76.631798611600885</c:v>
                </c:pt>
                <c:pt idx="1107">
                  <c:v>76.775353694667174</c:v>
                </c:pt>
                <c:pt idx="1108">
                  <c:v>76.919118870418941</c:v>
                </c:pt>
                <c:pt idx="1109">
                  <c:v>77.063094433938616</c:v>
                </c:pt>
                <c:pt idx="1110">
                  <c:v>77.207280681417814</c:v>
                </c:pt>
                <c:pt idx="1111">
                  <c:v>77.351677910168036</c:v>
                </c:pt>
                <c:pt idx="1112">
                  <c:v>77.496286418632153</c:v>
                </c:pt>
                <c:pt idx="1113">
                  <c:v>77.641106506396369</c:v>
                </c:pt>
                <c:pt idx="1114">
                  <c:v>77.786138474201138</c:v>
                </c:pt>
                <c:pt idx="1115">
                  <c:v>77.931382623953951</c:v>
                </c:pt>
                <c:pt idx="1116">
                  <c:v>78.076839258740662</c:v>
                </c:pt>
                <c:pt idx="1117">
                  <c:v>78.222508682838082</c:v>
                </c:pt>
                <c:pt idx="1118">
                  <c:v>78.368391201726752</c:v>
                </c:pt>
                <c:pt idx="1119">
                  <c:v>78.514487122102963</c:v>
                </c:pt>
                <c:pt idx="1120">
                  <c:v>78.660796751892264</c:v>
                </c:pt>
                <c:pt idx="1121">
                  <c:v>78.807320400262071</c:v>
                </c:pt>
                <c:pt idx="1122">
                  <c:v>78.954058377635121</c:v>
                </c:pt>
                <c:pt idx="1123">
                  <c:v>79.101010995703234</c:v>
                </c:pt>
                <c:pt idx="1124">
                  <c:v>79.248178567440519</c:v>
                </c:pt>
                <c:pt idx="1125">
                  <c:v>79.395561407117967</c:v>
                </c:pt>
                <c:pt idx="1126">
                  <c:v>79.543159830317009</c:v>
                </c:pt>
                <c:pt idx="1127">
                  <c:v>79.690974153944268</c:v>
                </c:pt>
                <c:pt idx="1128">
                  <c:v>79.83900469624642</c:v>
                </c:pt>
                <c:pt idx="1129">
                  <c:v>79.987251776824507</c:v>
                </c:pt>
                <c:pt idx="1130">
                  <c:v>80.135715716649855</c:v>
                </c:pt>
                <c:pt idx="1131">
                  <c:v>80.284396838078791</c:v>
                </c:pt>
                <c:pt idx="1132">
                  <c:v>80.433295464868664</c:v>
                </c:pt>
                <c:pt idx="1133">
                  <c:v>80.582411922193998</c:v>
                </c:pt>
                <c:pt idx="1134">
                  <c:v>80.731746536662158</c:v>
                </c:pt>
                <c:pt idx="1135">
                  <c:v>80.88129963633051</c:v>
                </c:pt>
                <c:pt idx="1136">
                  <c:v>81.031071550722643</c:v>
                </c:pt>
                <c:pt idx="1137">
                  <c:v>81.181062610845686</c:v>
                </c:pt>
                <c:pt idx="1138">
                  <c:v>81.331273149207973</c:v>
                </c:pt>
                <c:pt idx="1139">
                  <c:v>81.481703499836158</c:v>
                </c:pt>
                <c:pt idx="1140">
                  <c:v>81.632353998293837</c:v>
                </c:pt>
                <c:pt idx="1141">
                  <c:v>81.783224981699391</c:v>
                </c:pt>
                <c:pt idx="1142">
                  <c:v>81.934316788744809</c:v>
                </c:pt>
                <c:pt idx="1143">
                  <c:v>82.08562975971499</c:v>
                </c:pt>
                <c:pt idx="1144">
                  <c:v>82.237164236506516</c:v>
                </c:pt>
                <c:pt idx="1145">
                  <c:v>82.388920562647954</c:v>
                </c:pt>
                <c:pt idx="1146">
                  <c:v>82.540899083319374</c:v>
                </c:pt>
                <c:pt idx="1147">
                  <c:v>82.693100145373023</c:v>
                </c:pt>
                <c:pt idx="1148">
                  <c:v>82.845524097354385</c:v>
                </c:pt>
                <c:pt idx="1149">
                  <c:v>82.998171289522745</c:v>
                </c:pt>
                <c:pt idx="1150">
                  <c:v>83.15104207387337</c:v>
                </c:pt>
                <c:pt idx="1151">
                  <c:v>83.304136804159</c:v>
                </c:pt>
                <c:pt idx="1152">
                  <c:v>83.457455835912711</c:v>
                </c:pt>
                <c:pt idx="1153">
                  <c:v>83.610999526470962</c:v>
                </c:pt>
                <c:pt idx="1154">
                  <c:v>83.764768234995657</c:v>
                </c:pt>
                <c:pt idx="1155">
                  <c:v>83.918762322499106</c:v>
                </c:pt>
                <c:pt idx="1156">
                  <c:v>84.072982151867507</c:v>
                </c:pt>
                <c:pt idx="1157">
                  <c:v>84.227428087885997</c:v>
                </c:pt>
                <c:pt idx="1158">
                  <c:v>84.382100497263806</c:v>
                </c:pt>
                <c:pt idx="1159">
                  <c:v>84.536999748659213</c:v>
                </c:pt>
                <c:pt idx="1160">
                  <c:v>84.692126212706441</c:v>
                </c:pt>
                <c:pt idx="1161">
                  <c:v>84.847480262041614</c:v>
                </c:pt>
                <c:pt idx="1162">
                  <c:v>85.003062271330251</c:v>
                </c:pt>
                <c:pt idx="1163">
                  <c:v>85.158872617295174</c:v>
                </c:pt>
                <c:pt idx="1164">
                  <c:v>85.314911678744281</c:v>
                </c:pt>
                <c:pt idx="1165">
                  <c:v>85.471179836599859</c:v>
                </c:pt>
                <c:pt idx="1166">
                  <c:v>85.627677473927463</c:v>
                </c:pt>
                <c:pt idx="1167">
                  <c:v>85.784404975966098</c:v>
                </c:pt>
                <c:pt idx="1168">
                  <c:v>85.941362730159369</c:v>
                </c:pt>
                <c:pt idx="1169">
                  <c:v>86.098551126185768</c:v>
                </c:pt>
                <c:pt idx="1170">
                  <c:v>86.255970555991311</c:v>
                </c:pt>
                <c:pt idx="1171">
                  <c:v>86.413621413821701</c:v>
                </c:pt>
                <c:pt idx="1172">
                  <c:v>86.571504096255808</c:v>
                </c:pt>
                <c:pt idx="1173">
                  <c:v>86.729619002239517</c:v>
                </c:pt>
                <c:pt idx="1174">
                  <c:v>86.887966533119993</c:v>
                </c:pt>
                <c:pt idx="1175">
                  <c:v>87.046547092681664</c:v>
                </c:pt>
                <c:pt idx="1176">
                  <c:v>87.205361087181871</c:v>
                </c:pt>
                <c:pt idx="1177">
                  <c:v>87.364408925387977</c:v>
                </c:pt>
                <c:pt idx="1178">
                  <c:v>87.52369101861531</c:v>
                </c:pt>
                <c:pt idx="1179">
                  <c:v>87.683207780765073</c:v>
                </c:pt>
                <c:pt idx="1180">
                  <c:v>87.842959628364312</c:v>
                </c:pt>
                <c:pt idx="1181">
                  <c:v>88.002946980605557</c:v>
                </c:pt>
                <c:pt idx="1182">
                  <c:v>88.163170259388124</c:v>
                </c:pt>
                <c:pt idx="1183">
                  <c:v>88.323629889360461</c:v>
                </c:pt>
                <c:pt idx="1184">
                  <c:v>88.484326297962426</c:v>
                </c:pt>
                <c:pt idx="1185">
                  <c:v>88.645259915469907</c:v>
                </c:pt>
                <c:pt idx="1186">
                  <c:v>88.806431175039037</c:v>
                </c:pt>
                <c:pt idx="1187">
                  <c:v>88.967840512752403</c:v>
                </c:pt>
                <c:pt idx="1188">
                  <c:v>89.129488367666198</c:v>
                </c:pt>
                <c:pt idx="1189">
                  <c:v>89.291375181857475</c:v>
                </c:pt>
                <c:pt idx="1190">
                  <c:v>89.453501400474224</c:v>
                </c:pt>
                <c:pt idx="1191">
                  <c:v>89.615867471783005</c:v>
                </c:pt>
                <c:pt idx="1192">
                  <c:v>89.778473847227744</c:v>
                </c:pt>
                <c:pt idx="1193">
                  <c:v>89.941320981471961</c:v>
                </c:pt>
                <c:pt idx="1194">
                  <c:v>90.10440933245944</c:v>
                </c:pt>
                <c:pt idx="1195">
                  <c:v>90.26773936146715</c:v>
                </c:pt>
                <c:pt idx="1196">
                  <c:v>90.431311533162685</c:v>
                </c:pt>
                <c:pt idx="1197">
                  <c:v>90.595126315661147</c:v>
                </c:pt>
                <c:pt idx="1198">
                  <c:v>90.759184180584512</c:v>
                </c:pt>
                <c:pt idx="1199">
                  <c:v>90.9234856031226</c:v>
                </c:pt>
                <c:pt idx="1200">
                  <c:v>91.088031062094274</c:v>
                </c:pt>
                <c:pt idx="1201">
                  <c:v>91.25282104001208</c:v>
                </c:pt>
                <c:pt idx="1202">
                  <c:v>91.417856023146499</c:v>
                </c:pt>
                <c:pt idx="1203">
                  <c:v>91.583136501593103</c:v>
                </c:pt>
                <c:pt idx="1204">
                  <c:v>91.748662969341197</c:v>
                </c:pt>
                <c:pt idx="1205">
                  <c:v>91.914435924343351</c:v>
                </c:pt>
                <c:pt idx="1206">
                  <c:v>92.080455868587947</c:v>
                </c:pt>
                <c:pt idx="1207">
                  <c:v>92.246723308172321</c:v>
                </c:pt>
                <c:pt idx="1208">
                  <c:v>92.413238753378636</c:v>
                </c:pt>
                <c:pt idx="1209">
                  <c:v>92.580002718751729</c:v>
                </c:pt>
                <c:pt idx="1210">
                  <c:v>92.747015723177981</c:v>
                </c:pt>
                <c:pt idx="1211">
                  <c:v>92.914278289967825</c:v>
                </c:pt>
                <c:pt idx="1212">
                  <c:v>93.081790946938682</c:v>
                </c:pt>
                <c:pt idx="1213">
                  <c:v>93.249554226501473</c:v>
                </c:pt>
                <c:pt idx="1214">
                  <c:v>93.417568665749016</c:v>
                </c:pt>
                <c:pt idx="1215">
                  <c:v>93.585834806546103</c:v>
                </c:pt>
                <c:pt idx="1216">
                  <c:v>93.754353195623324</c:v>
                </c:pt>
                <c:pt idx="1217">
                  <c:v>93.92312438467205</c:v>
                </c:pt>
                <c:pt idx="1218">
                  <c:v>94.092148930442889</c:v>
                </c:pt>
                <c:pt idx="1219">
                  <c:v>94.26142739484709</c:v>
                </c:pt>
                <c:pt idx="1220">
                  <c:v>94.430960345059404</c:v>
                </c:pt>
                <c:pt idx="1221">
                  <c:v>94.600748353625747</c:v>
                </c:pt>
                <c:pt idx="1222">
                  <c:v>94.770791998571951</c:v>
                </c:pt>
                <c:pt idx="1223">
                  <c:v>94.941091863517087</c:v>
                </c:pt>
                <c:pt idx="1224">
                  <c:v>95.111648537789534</c:v>
                </c:pt>
                <c:pt idx="1225">
                  <c:v>95.282462616545573</c:v>
                </c:pt>
                <c:pt idx="1226">
                  <c:v>95.453534700893456</c:v>
                </c:pt>
                <c:pt idx="1227">
                  <c:v>95.624865398018585</c:v>
                </c:pt>
                <c:pt idx="1228">
                  <c:v>95.796455321313701</c:v>
                </c:pt>
                <c:pt idx="1229">
                  <c:v>95.968305090514434</c:v>
                </c:pt>
                <c:pt idx="1230">
                  <c:v>96.140415331835541</c:v>
                </c:pt>
                <c:pt idx="1231">
                  <c:v>96.312786678113838</c:v>
                </c:pt>
                <c:pt idx="1232">
                  <c:v>96.4854197689545</c:v>
                </c:pt>
                <c:pt idx="1233">
                  <c:v>96.658315250882339</c:v>
                </c:pt>
                <c:pt idx="1234">
                  <c:v>96.831473777497592</c:v>
                </c:pt>
                <c:pt idx="1235">
                  <c:v>97.004896009636127</c:v>
                </c:pt>
                <c:pt idx="1236">
                  <c:v>97.178582615535035</c:v>
                </c:pt>
                <c:pt idx="1237">
                  <c:v>97.352534271004288</c:v>
                </c:pt>
                <c:pt idx="1238">
                  <c:v>97.52675165960197</c:v>
                </c:pt>
                <c:pt idx="1239">
                  <c:v>97.701235472817089</c:v>
                </c:pt>
                <c:pt idx="1240">
                  <c:v>97.875986410257326</c:v>
                </c:pt>
                <c:pt idx="1241">
                  <c:v>98.05100517984404</c:v>
                </c:pt>
                <c:pt idx="1242">
                  <c:v>98.226292498011816</c:v>
                </c:pt>
                <c:pt idx="1243">
                  <c:v>98.401849089916311</c:v>
                </c:pt>
                <c:pt idx="1244">
                  <c:v>98.577675689649098</c:v>
                </c:pt>
                <c:pt idx="1245">
                  <c:v>98.753773040458768</c:v>
                </c:pt>
                <c:pt idx="1246">
                  <c:v>98.93014189498129</c:v>
                </c:pt>
                <c:pt idx="1247">
                  <c:v>99.106783015476367</c:v>
                </c:pt>
                <c:pt idx="1248">
                  <c:v>99.283697174074035</c:v>
                </c:pt>
                <c:pt idx="1249">
                  <c:v>99.46088515302938</c:v>
                </c:pt>
                <c:pt idx="1250">
                  <c:v>99.638347744984941</c:v>
                </c:pt>
                <c:pt idx="1251">
                  <c:v>99.816085753246099</c:v>
                </c:pt>
                <c:pt idx="1252">
                  <c:v>99.994099992062573</c:v>
                </c:pt>
                <c:pt idx="1253">
                  <c:v>100.17239128692256</c:v>
                </c:pt>
                <c:pt idx="1254">
                  <c:v>100.35096047485827</c:v>
                </c:pt>
                <c:pt idx="1255">
                  <c:v>100.52980840476155</c:v>
                </c:pt>
                <c:pt idx="1256">
                  <c:v>100.70893593771318</c:v>
                </c:pt>
                <c:pt idx="1257">
                  <c:v>100.88834394732309</c:v>
                </c:pt>
                <c:pt idx="1258">
                  <c:v>101.06803332008512</c:v>
                </c:pt>
                <c:pt idx="1259">
                  <c:v>101.2480049557461</c:v>
                </c:pt>
                <c:pt idx="1260">
                  <c:v>101.42825976768817</c:v>
                </c:pt>
                <c:pt idx="1261">
                  <c:v>101.60879868332857</c:v>
                </c:pt>
                <c:pt idx="1262">
                  <c:v>101.78962264453405</c:v>
                </c:pt>
                <c:pt idx="1263">
                  <c:v>101.97073260805338</c:v>
                </c:pt>
                <c:pt idx="1264">
                  <c:v>102.15212954596815</c:v>
                </c:pt>
                <c:pt idx="1265">
                  <c:v>102.33381444616143</c:v>
                </c:pt>
                <c:pt idx="1266">
                  <c:v>102.51578831280831</c:v>
                </c:pt>
                <c:pt idx="1267">
                  <c:v>102.69805216688692</c:v>
                </c:pt>
                <c:pt idx="1268">
                  <c:v>102.88060704671065</c:v>
                </c:pt>
                <c:pt idx="1269">
                  <c:v>103.06345400848761</c:v>
                </c:pt>
                <c:pt idx="1270">
                  <c:v>103.24659412690114</c:v>
                </c:pt>
                <c:pt idx="1271">
                  <c:v>103.43002849571978</c:v>
                </c:pt>
                <c:pt idx="1272">
                  <c:v>103.61375822843451</c:v>
                </c:pt>
                <c:pt idx="1273">
                  <c:v>103.7977844589263</c:v>
                </c:pt>
                <c:pt idx="1274">
                  <c:v>103.98210834216545</c:v>
                </c:pt>
                <c:pt idx="1275">
                  <c:v>104.16673105494358</c:v>
                </c:pt>
                <c:pt idx="1276">
                  <c:v>104.3516537966434</c:v>
                </c:pt>
                <c:pt idx="1277">
                  <c:v>104.5368777900452</c:v>
                </c:pt>
                <c:pt idx="1278">
                  <c:v>104.72240428217495</c:v>
                </c:pt>
                <c:pt idx="1279">
                  <c:v>104.90823454519555</c:v>
                </c:pt>
                <c:pt idx="1280">
                  <c:v>105.09436987734348</c:v>
                </c:pt>
                <c:pt idx="1281">
                  <c:v>105.28081160391727</c:v>
                </c:pt>
                <c:pt idx="1282">
                  <c:v>105.46756107831605</c:v>
                </c:pt>
                <c:pt idx="1283">
                  <c:v>105.65461968313534</c:v>
                </c:pt>
                <c:pt idx="1284">
                  <c:v>105.84198883132726</c:v>
                </c:pt>
                <c:pt idx="1285">
                  <c:v>106.02966996741893</c:v>
                </c:pt>
                <c:pt idx="1286">
                  <c:v>106.21766456880817</c:v>
                </c:pt>
                <c:pt idx="1287">
                  <c:v>106.40597414712897</c:v>
                </c:pt>
                <c:pt idx="1288">
                  <c:v>106.59460024969985</c:v>
                </c:pt>
                <c:pt idx="1289">
                  <c:v>106.78354446106339</c:v>
                </c:pt>
                <c:pt idx="1290">
                  <c:v>106.97280840461264</c:v>
                </c:pt>
                <c:pt idx="1291">
                  <c:v>107.16239374432803</c:v>
                </c:pt>
                <c:pt idx="1292">
                  <c:v>107.35230218662063</c:v>
                </c:pt>
                <c:pt idx="1293">
                  <c:v>107.54253548229687</c:v>
                </c:pt>
                <c:pt idx="1294">
                  <c:v>107.73309542865749</c:v>
                </c:pt>
                <c:pt idx="1295">
                  <c:v>107.92398387173574</c:v>
                </c:pt>
                <c:pt idx="1296">
                  <c:v>108.11520270869843</c:v>
                </c:pt>
                <c:pt idx="1297">
                  <c:v>108.30675389041612</c:v>
                </c:pt>
                <c:pt idx="1298">
                  <c:v>108.49863942422476</c:v>
                </c:pt>
                <c:pt idx="1299">
                  <c:v>108.69086137689982</c:v>
                </c:pt>
                <c:pt idx="1300">
                  <c:v>108.88342187786368</c:v>
                </c:pt>
                <c:pt idx="1301">
                  <c:v>109.07632312265594</c:v>
                </c:pt>
                <c:pt idx="1302">
                  <c:v>109.26956737669782</c:v>
                </c:pt>
                <c:pt idx="1303">
                  <c:v>109.46315697939082</c:v>
                </c:pt>
                <c:pt idx="1304">
                  <c:v>109.65709434859477</c:v>
                </c:pt>
                <c:pt idx="1305">
                  <c:v>109.85138198554547</c:v>
                </c:pt>
                <c:pt idx="1306">
                  <c:v>110.04602248028282</c:v>
                </c:pt>
                <c:pt idx="1307">
                  <c:v>110.24101851767944</c:v>
                </c:pt>
                <c:pt idx="1308">
                  <c:v>110.43637288419437</c:v>
                </c:pt>
                <c:pt idx="1309">
                  <c:v>110.63208847550717</c:v>
                </c:pt>
                <c:pt idx="1310">
                  <c:v>110.82816830525026</c:v>
                </c:pt>
                <c:pt idx="1311">
                  <c:v>111.02461551514648</c:v>
                </c:pt>
                <c:pt idx="1312">
                  <c:v>111.2214333869875</c:v>
                </c:pt>
                <c:pt idx="1313">
                  <c:v>111.41862535711374</c:v>
                </c:pt>
                <c:pt idx="1314">
                  <c:v>111.61619503439529</c:v>
                </c:pt>
                <c:pt idx="1315">
                  <c:v>111.81414622333638</c:v>
                </c:pt>
                <c:pt idx="1316">
                  <c:v>112.01248295498917</c:v>
                </c:pt>
                <c:pt idx="1317">
                  <c:v>112.21120953039507</c:v>
                </c:pt>
                <c:pt idx="1318">
                  <c:v>112.41033058530424</c:v>
                </c:pt>
                <c:pt idx="1319">
                  <c:v>112.60985119357484</c:v>
                </c:pt>
                <c:pt idx="1320">
                  <c:v>112.80977704712191</c:v>
                </c:pt>
                <c:pt idx="1321">
                  <c:v>113.01011480532182</c:v>
                </c:pt>
                <c:pt idx="1322">
                  <c:v>113.21087288542127</c:v>
                </c:pt>
                <c:pt idx="1323">
                  <c:v>113.41206375640435</c:v>
                </c:pt>
                <c:pt idx="1324">
                  <c:v>113.61371636245616</c:v>
                </c:pt>
                <c:pt idx="1325">
                  <c:v>#N/A</c:v>
                </c:pt>
                <c:pt idx="1326">
                  <c:v>#N/A</c:v>
                </c:pt>
                <c:pt idx="1327">
                  <c:v>#N/A</c:v>
                </c:pt>
                <c:pt idx="1328">
                  <c:v>#N/A</c:v>
                </c:pt>
                <c:pt idx="1329">
                  <c:v>#N/A</c:v>
                </c:pt>
                <c:pt idx="1330">
                  <c:v>#N/A</c:v>
                </c:pt>
                <c:pt idx="1331">
                  <c:v>#N/A</c:v>
                </c:pt>
                <c:pt idx="1332">
                  <c:v>#N/A</c:v>
                </c:pt>
                <c:pt idx="1333">
                  <c:v>#N/A</c:v>
                </c:pt>
                <c:pt idx="1334">
                  <c:v>#N/A</c:v>
                </c:pt>
                <c:pt idx="1335">
                  <c:v>#N/A</c:v>
                </c:pt>
                <c:pt idx="1336">
                  <c:v>#N/A</c:v>
                </c:pt>
                <c:pt idx="1337">
                  <c:v>#N/A</c:v>
                </c:pt>
                <c:pt idx="1338">
                  <c:v>#N/A</c:v>
                </c:pt>
                <c:pt idx="1339">
                  <c:v>#N/A</c:v>
                </c:pt>
                <c:pt idx="1340">
                  <c:v>#N/A</c:v>
                </c:pt>
                <c:pt idx="1341">
                  <c:v>#N/A</c:v>
                </c:pt>
                <c:pt idx="1342">
                  <c:v>#N/A</c:v>
                </c:pt>
                <c:pt idx="1343">
                  <c:v>#N/A</c:v>
                </c:pt>
                <c:pt idx="1344">
                  <c:v>#N/A</c:v>
                </c:pt>
                <c:pt idx="1345">
                  <c:v>#N/A</c:v>
                </c:pt>
                <c:pt idx="1346">
                  <c:v>#N/A</c:v>
                </c:pt>
                <c:pt idx="1347">
                  <c:v>#N/A</c:v>
                </c:pt>
                <c:pt idx="1348">
                  <c:v>#N/A</c:v>
                </c:pt>
                <c:pt idx="1349">
                  <c:v>#N/A</c:v>
                </c:pt>
                <c:pt idx="1350">
                  <c:v>#N/A</c:v>
                </c:pt>
                <c:pt idx="1351">
                  <c:v>#N/A</c:v>
                </c:pt>
                <c:pt idx="1352">
                  <c:v>#N/A</c:v>
                </c:pt>
                <c:pt idx="1353">
                  <c:v>#N/A</c:v>
                </c:pt>
                <c:pt idx="1354">
                  <c:v>#N/A</c:v>
                </c:pt>
                <c:pt idx="1355">
                  <c:v>#N/A</c:v>
                </c:pt>
                <c:pt idx="1356">
                  <c:v>#N/A</c:v>
                </c:pt>
                <c:pt idx="1357">
                  <c:v>#N/A</c:v>
                </c:pt>
                <c:pt idx="1358">
                  <c:v>#N/A</c:v>
                </c:pt>
                <c:pt idx="1359">
                  <c:v>#N/A</c:v>
                </c:pt>
                <c:pt idx="1360">
                  <c:v>#N/A</c:v>
                </c:pt>
                <c:pt idx="1361">
                  <c:v>#N/A</c:v>
                </c:pt>
                <c:pt idx="1362">
                  <c:v>#N/A</c:v>
                </c:pt>
                <c:pt idx="1363">
                  <c:v>#N/A</c:v>
                </c:pt>
                <c:pt idx="1364">
                  <c:v>#N/A</c:v>
                </c:pt>
                <c:pt idx="1365">
                  <c:v>#N/A</c:v>
                </c:pt>
                <c:pt idx="1366">
                  <c:v>#N/A</c:v>
                </c:pt>
                <c:pt idx="1367">
                  <c:v>#N/A</c:v>
                </c:pt>
                <c:pt idx="1368">
                  <c:v>#N/A</c:v>
                </c:pt>
                <c:pt idx="1369">
                  <c:v>#N/A</c:v>
                </c:pt>
                <c:pt idx="1370">
                  <c:v>#N/A</c:v>
                </c:pt>
                <c:pt idx="1371">
                  <c:v>#N/A</c:v>
                </c:pt>
                <c:pt idx="1372">
                  <c:v>#N/A</c:v>
                </c:pt>
                <c:pt idx="1373">
                  <c:v>#N/A</c:v>
                </c:pt>
                <c:pt idx="1374">
                  <c:v>#N/A</c:v>
                </c:pt>
                <c:pt idx="1375">
                  <c:v>#N/A</c:v>
                </c:pt>
                <c:pt idx="1376">
                  <c:v>#N/A</c:v>
                </c:pt>
                <c:pt idx="1377">
                  <c:v>#N/A</c:v>
                </c:pt>
                <c:pt idx="1378">
                  <c:v>#N/A</c:v>
                </c:pt>
                <c:pt idx="1379">
                  <c:v>#N/A</c:v>
                </c:pt>
                <c:pt idx="1380">
                  <c:v>#N/A</c:v>
                </c:pt>
                <c:pt idx="1381">
                  <c:v>#N/A</c:v>
                </c:pt>
                <c:pt idx="1382">
                  <c:v>#N/A</c:v>
                </c:pt>
                <c:pt idx="1383">
                  <c:v>#N/A</c:v>
                </c:pt>
                <c:pt idx="1384">
                  <c:v>#N/A</c:v>
                </c:pt>
                <c:pt idx="1385">
                  <c:v>#N/A</c:v>
                </c:pt>
                <c:pt idx="1386">
                  <c:v>#N/A</c:v>
                </c:pt>
                <c:pt idx="1387">
                  <c:v>#N/A</c:v>
                </c:pt>
                <c:pt idx="1388">
                  <c:v>#N/A</c:v>
                </c:pt>
                <c:pt idx="1389">
                  <c:v>#N/A</c:v>
                </c:pt>
                <c:pt idx="1390">
                  <c:v>#N/A</c:v>
                </c:pt>
                <c:pt idx="1391">
                  <c:v>#N/A</c:v>
                </c:pt>
                <c:pt idx="1392">
                  <c:v>#N/A</c:v>
                </c:pt>
                <c:pt idx="1393">
                  <c:v>#N/A</c:v>
                </c:pt>
                <c:pt idx="1394">
                  <c:v>#N/A</c:v>
                </c:pt>
                <c:pt idx="1395">
                  <c:v>#N/A</c:v>
                </c:pt>
                <c:pt idx="1396">
                  <c:v>#N/A</c:v>
                </c:pt>
                <c:pt idx="1397">
                  <c:v>#N/A</c:v>
                </c:pt>
                <c:pt idx="1398">
                  <c:v>#N/A</c:v>
                </c:pt>
                <c:pt idx="1399">
                  <c:v>#N/A</c:v>
                </c:pt>
                <c:pt idx="1400">
                  <c:v>#N/A</c:v>
                </c:pt>
                <c:pt idx="1401">
                  <c:v>#N/A</c:v>
                </c:pt>
                <c:pt idx="1402">
                  <c:v>#N/A</c:v>
                </c:pt>
                <c:pt idx="1403">
                  <c:v>#N/A</c:v>
                </c:pt>
                <c:pt idx="1404">
                  <c:v>#N/A</c:v>
                </c:pt>
                <c:pt idx="1405">
                  <c:v>#N/A</c:v>
                </c:pt>
                <c:pt idx="1406">
                  <c:v>#N/A</c:v>
                </c:pt>
                <c:pt idx="1407">
                  <c:v>#N/A</c:v>
                </c:pt>
                <c:pt idx="1408">
                  <c:v>#N/A</c:v>
                </c:pt>
                <c:pt idx="1409">
                  <c:v>#N/A</c:v>
                </c:pt>
                <c:pt idx="1410">
                  <c:v>#N/A</c:v>
                </c:pt>
                <c:pt idx="1411">
                  <c:v>#N/A</c:v>
                </c:pt>
                <c:pt idx="1412">
                  <c:v>#N/A</c:v>
                </c:pt>
                <c:pt idx="1413">
                  <c:v>#N/A</c:v>
                </c:pt>
                <c:pt idx="1414">
                  <c:v>#N/A</c:v>
                </c:pt>
                <c:pt idx="1415">
                  <c:v>#N/A</c:v>
                </c:pt>
                <c:pt idx="1416">
                  <c:v>#N/A</c:v>
                </c:pt>
                <c:pt idx="1417">
                  <c:v>#N/A</c:v>
                </c:pt>
                <c:pt idx="1418">
                  <c:v>#N/A</c:v>
                </c:pt>
                <c:pt idx="1419">
                  <c:v>#N/A</c:v>
                </c:pt>
                <c:pt idx="1420">
                  <c:v>#N/A</c:v>
                </c:pt>
                <c:pt idx="1421">
                  <c:v>#N/A</c:v>
                </c:pt>
                <c:pt idx="1422">
                  <c:v>#N/A</c:v>
                </c:pt>
                <c:pt idx="1423">
                  <c:v>#N/A</c:v>
                </c:pt>
                <c:pt idx="1424">
                  <c:v>#N/A</c:v>
                </c:pt>
                <c:pt idx="1425">
                  <c:v>#N/A</c:v>
                </c:pt>
                <c:pt idx="1426">
                  <c:v>#N/A</c:v>
                </c:pt>
                <c:pt idx="1427">
                  <c:v>#N/A</c:v>
                </c:pt>
                <c:pt idx="1428">
                  <c:v>#N/A</c:v>
                </c:pt>
                <c:pt idx="1429">
                  <c:v>#N/A</c:v>
                </c:pt>
                <c:pt idx="1430">
                  <c:v>#N/A</c:v>
                </c:pt>
                <c:pt idx="1431">
                  <c:v>#N/A</c:v>
                </c:pt>
                <c:pt idx="1432">
                  <c:v>#N/A</c:v>
                </c:pt>
                <c:pt idx="1433">
                  <c:v>#N/A</c:v>
                </c:pt>
                <c:pt idx="1434">
                  <c:v>#N/A</c:v>
                </c:pt>
                <c:pt idx="1435">
                  <c:v>#N/A</c:v>
                </c:pt>
                <c:pt idx="1436">
                  <c:v>#N/A</c:v>
                </c:pt>
                <c:pt idx="1437">
                  <c:v>#N/A</c:v>
                </c:pt>
                <c:pt idx="1438">
                  <c:v>#N/A</c:v>
                </c:pt>
                <c:pt idx="1439">
                  <c:v>#N/A</c:v>
                </c:pt>
                <c:pt idx="1440">
                  <c:v>#N/A</c:v>
                </c:pt>
                <c:pt idx="1441">
                  <c:v>#N/A</c:v>
                </c:pt>
                <c:pt idx="1442">
                  <c:v>#N/A</c:v>
                </c:pt>
                <c:pt idx="1443">
                  <c:v>#N/A</c:v>
                </c:pt>
                <c:pt idx="1444">
                  <c:v>#N/A</c:v>
                </c:pt>
                <c:pt idx="1445">
                  <c:v>#N/A</c:v>
                </c:pt>
                <c:pt idx="1446">
                  <c:v>#N/A</c:v>
                </c:pt>
                <c:pt idx="1447">
                  <c:v>#N/A</c:v>
                </c:pt>
                <c:pt idx="1448">
                  <c:v>#N/A</c:v>
                </c:pt>
                <c:pt idx="1449">
                  <c:v>#N/A</c:v>
                </c:pt>
                <c:pt idx="1450">
                  <c:v>#N/A</c:v>
                </c:pt>
                <c:pt idx="1451">
                  <c:v>#N/A</c:v>
                </c:pt>
                <c:pt idx="1452">
                  <c:v>#N/A</c:v>
                </c:pt>
                <c:pt idx="1453">
                  <c:v>#N/A</c:v>
                </c:pt>
                <c:pt idx="1454">
                  <c:v>#N/A</c:v>
                </c:pt>
                <c:pt idx="1455">
                  <c:v>#N/A</c:v>
                </c:pt>
                <c:pt idx="1456">
                  <c:v>#N/A</c:v>
                </c:pt>
                <c:pt idx="1457">
                  <c:v>#N/A</c:v>
                </c:pt>
                <c:pt idx="1458">
                  <c:v>#N/A</c:v>
                </c:pt>
                <c:pt idx="1459">
                  <c:v>#N/A</c:v>
                </c:pt>
                <c:pt idx="1460">
                  <c:v>#N/A</c:v>
                </c:pt>
                <c:pt idx="1461">
                  <c:v>#N/A</c:v>
                </c:pt>
                <c:pt idx="1462">
                  <c:v>#N/A</c:v>
                </c:pt>
                <c:pt idx="1463">
                  <c:v>#N/A</c:v>
                </c:pt>
                <c:pt idx="1464">
                  <c:v>#N/A</c:v>
                </c:pt>
                <c:pt idx="1465">
                  <c:v>#N/A</c:v>
                </c:pt>
                <c:pt idx="1466">
                  <c:v>#N/A</c:v>
                </c:pt>
                <c:pt idx="1467">
                  <c:v>#N/A</c:v>
                </c:pt>
                <c:pt idx="1468">
                  <c:v>#N/A</c:v>
                </c:pt>
                <c:pt idx="1469">
                  <c:v>#N/A</c:v>
                </c:pt>
                <c:pt idx="1470">
                  <c:v>#N/A</c:v>
                </c:pt>
                <c:pt idx="1471">
                  <c:v>#N/A</c:v>
                </c:pt>
                <c:pt idx="1472">
                  <c:v>#N/A</c:v>
                </c:pt>
                <c:pt idx="1473">
                  <c:v>#N/A</c:v>
                </c:pt>
                <c:pt idx="1474">
                  <c:v>#N/A</c:v>
                </c:pt>
                <c:pt idx="1475">
                  <c:v>#N/A</c:v>
                </c:pt>
                <c:pt idx="1476">
                  <c:v>#N/A</c:v>
                </c:pt>
                <c:pt idx="1477">
                  <c:v>#N/A</c:v>
                </c:pt>
                <c:pt idx="1478">
                  <c:v>#N/A</c:v>
                </c:pt>
                <c:pt idx="1479">
                  <c:v>#N/A</c:v>
                </c:pt>
                <c:pt idx="1480">
                  <c:v>#N/A</c:v>
                </c:pt>
                <c:pt idx="1481">
                  <c:v>#N/A</c:v>
                </c:pt>
                <c:pt idx="1482">
                  <c:v>#N/A</c:v>
                </c:pt>
                <c:pt idx="1483">
                  <c:v>#N/A</c:v>
                </c:pt>
                <c:pt idx="1484">
                  <c:v>#N/A</c:v>
                </c:pt>
                <c:pt idx="1485">
                  <c:v>#N/A</c:v>
                </c:pt>
                <c:pt idx="1486">
                  <c:v>#N/A</c:v>
                </c:pt>
                <c:pt idx="1487">
                  <c:v>#N/A</c:v>
                </c:pt>
                <c:pt idx="1488">
                  <c:v>#N/A</c:v>
                </c:pt>
                <c:pt idx="1489">
                  <c:v>#N/A</c:v>
                </c:pt>
                <c:pt idx="1490">
                  <c:v>#N/A</c:v>
                </c:pt>
                <c:pt idx="1491">
                  <c:v>#N/A</c:v>
                </c:pt>
                <c:pt idx="1492">
                  <c:v>#N/A</c:v>
                </c:pt>
                <c:pt idx="1493">
                  <c:v>#N/A</c:v>
                </c:pt>
                <c:pt idx="1494">
                  <c:v>#N/A</c:v>
                </c:pt>
                <c:pt idx="1495">
                  <c:v>#N/A</c:v>
                </c:pt>
                <c:pt idx="1496">
                  <c:v>#N/A</c:v>
                </c:pt>
                <c:pt idx="1497">
                  <c:v>#N/A</c:v>
                </c:pt>
                <c:pt idx="1498">
                  <c:v>#N/A</c:v>
                </c:pt>
                <c:pt idx="1499">
                  <c:v>#N/A</c:v>
                </c:pt>
                <c:pt idx="1500">
                  <c:v>#N/A</c:v>
                </c:pt>
                <c:pt idx="1501">
                  <c:v>#N/A</c:v>
                </c:pt>
                <c:pt idx="1502">
                  <c:v>#N/A</c:v>
                </c:pt>
                <c:pt idx="1503">
                  <c:v>#N/A</c:v>
                </c:pt>
                <c:pt idx="1504">
                  <c:v>#N/A</c:v>
                </c:pt>
                <c:pt idx="1505">
                  <c:v>#N/A</c:v>
                </c:pt>
                <c:pt idx="1506">
                  <c:v>#N/A</c:v>
                </c:pt>
                <c:pt idx="1507">
                  <c:v>#N/A</c:v>
                </c:pt>
                <c:pt idx="1508">
                  <c:v>#N/A</c:v>
                </c:pt>
                <c:pt idx="1509">
                  <c:v>#N/A</c:v>
                </c:pt>
                <c:pt idx="1510">
                  <c:v>#N/A</c:v>
                </c:pt>
                <c:pt idx="1511">
                  <c:v>#N/A</c:v>
                </c:pt>
                <c:pt idx="1512">
                  <c:v>#N/A</c:v>
                </c:pt>
                <c:pt idx="1513">
                  <c:v>#N/A</c:v>
                </c:pt>
                <c:pt idx="1514">
                  <c:v>#N/A</c:v>
                </c:pt>
                <c:pt idx="1515">
                  <c:v>#N/A</c:v>
                </c:pt>
                <c:pt idx="1516">
                  <c:v>#N/A</c:v>
                </c:pt>
                <c:pt idx="1517">
                  <c:v>#N/A</c:v>
                </c:pt>
                <c:pt idx="1518">
                  <c:v>#N/A</c:v>
                </c:pt>
                <c:pt idx="1519">
                  <c:v>#N/A</c:v>
                </c:pt>
                <c:pt idx="1520">
                  <c:v>#N/A</c:v>
                </c:pt>
                <c:pt idx="1521">
                  <c:v>#N/A</c:v>
                </c:pt>
                <c:pt idx="1522">
                  <c:v>#N/A</c:v>
                </c:pt>
                <c:pt idx="1523">
                  <c:v>#N/A</c:v>
                </c:pt>
                <c:pt idx="1524">
                  <c:v>#N/A</c:v>
                </c:pt>
                <c:pt idx="1525">
                  <c:v>#N/A</c:v>
                </c:pt>
                <c:pt idx="1526">
                  <c:v>#N/A</c:v>
                </c:pt>
                <c:pt idx="1527">
                  <c:v>#N/A</c:v>
                </c:pt>
                <c:pt idx="1528">
                  <c:v>#N/A</c:v>
                </c:pt>
                <c:pt idx="1529">
                  <c:v>#N/A</c:v>
                </c:pt>
                <c:pt idx="1530">
                  <c:v>#N/A</c:v>
                </c:pt>
                <c:pt idx="1531">
                  <c:v>#N/A</c:v>
                </c:pt>
                <c:pt idx="1532">
                  <c:v>#N/A</c:v>
                </c:pt>
                <c:pt idx="1533">
                  <c:v>#N/A</c:v>
                </c:pt>
                <c:pt idx="1534">
                  <c:v>#N/A</c:v>
                </c:pt>
                <c:pt idx="1535">
                  <c:v>#N/A</c:v>
                </c:pt>
                <c:pt idx="1536">
                  <c:v>#N/A</c:v>
                </c:pt>
                <c:pt idx="1537">
                  <c:v>#N/A</c:v>
                </c:pt>
                <c:pt idx="1538">
                  <c:v>#N/A</c:v>
                </c:pt>
                <c:pt idx="1539">
                  <c:v>#N/A</c:v>
                </c:pt>
                <c:pt idx="1540">
                  <c:v>#N/A</c:v>
                </c:pt>
                <c:pt idx="1541">
                  <c:v>#N/A</c:v>
                </c:pt>
                <c:pt idx="1542">
                  <c:v>#N/A</c:v>
                </c:pt>
                <c:pt idx="1543">
                  <c:v>#N/A</c:v>
                </c:pt>
                <c:pt idx="1544">
                  <c:v>#N/A</c:v>
                </c:pt>
                <c:pt idx="1545">
                  <c:v>#N/A</c:v>
                </c:pt>
                <c:pt idx="1546">
                  <c:v>#N/A</c:v>
                </c:pt>
                <c:pt idx="1547">
                  <c:v>#N/A</c:v>
                </c:pt>
                <c:pt idx="1548">
                  <c:v>#N/A</c:v>
                </c:pt>
                <c:pt idx="1549">
                  <c:v>#N/A</c:v>
                </c:pt>
                <c:pt idx="1550">
                  <c:v>#N/A</c:v>
                </c:pt>
                <c:pt idx="1551">
                  <c:v>#N/A</c:v>
                </c:pt>
                <c:pt idx="1552">
                  <c:v>#N/A</c:v>
                </c:pt>
                <c:pt idx="1553">
                  <c:v>#N/A</c:v>
                </c:pt>
                <c:pt idx="1554">
                  <c:v>#N/A</c:v>
                </c:pt>
                <c:pt idx="1555">
                  <c:v>#N/A</c:v>
                </c:pt>
                <c:pt idx="1556">
                  <c:v>#N/A</c:v>
                </c:pt>
                <c:pt idx="1557">
                  <c:v>#N/A</c:v>
                </c:pt>
                <c:pt idx="1558">
                  <c:v>#N/A</c:v>
                </c:pt>
                <c:pt idx="1559">
                  <c:v>#N/A</c:v>
                </c:pt>
                <c:pt idx="1560">
                  <c:v>#N/A</c:v>
                </c:pt>
                <c:pt idx="1561">
                  <c:v>#N/A</c:v>
                </c:pt>
                <c:pt idx="1562">
                  <c:v>#N/A</c:v>
                </c:pt>
                <c:pt idx="1563">
                  <c:v>#N/A</c:v>
                </c:pt>
                <c:pt idx="1564">
                  <c:v>#N/A</c:v>
                </c:pt>
                <c:pt idx="1565">
                  <c:v>#N/A</c:v>
                </c:pt>
                <c:pt idx="1566">
                  <c:v>#N/A</c:v>
                </c:pt>
                <c:pt idx="1567">
                  <c:v>#N/A</c:v>
                </c:pt>
                <c:pt idx="1568">
                  <c:v>#N/A</c:v>
                </c:pt>
                <c:pt idx="1569">
                  <c:v>#N/A</c:v>
                </c:pt>
                <c:pt idx="1570">
                  <c:v>#N/A</c:v>
                </c:pt>
                <c:pt idx="1571">
                  <c:v>#N/A</c:v>
                </c:pt>
                <c:pt idx="1572">
                  <c:v>#N/A</c:v>
                </c:pt>
                <c:pt idx="1573">
                  <c:v>#N/A</c:v>
                </c:pt>
                <c:pt idx="1574">
                  <c:v>#N/A</c:v>
                </c:pt>
                <c:pt idx="1575">
                  <c:v>#N/A</c:v>
                </c:pt>
                <c:pt idx="1576">
                  <c:v>#N/A</c:v>
                </c:pt>
                <c:pt idx="1577">
                  <c:v>#N/A</c:v>
                </c:pt>
                <c:pt idx="1578">
                  <c:v>#N/A</c:v>
                </c:pt>
                <c:pt idx="1579">
                  <c:v>#N/A</c:v>
                </c:pt>
                <c:pt idx="1580">
                  <c:v>#N/A</c:v>
                </c:pt>
                <c:pt idx="1581">
                  <c:v>#N/A</c:v>
                </c:pt>
                <c:pt idx="1582">
                  <c:v>#N/A</c:v>
                </c:pt>
                <c:pt idx="1583">
                  <c:v>#N/A</c:v>
                </c:pt>
                <c:pt idx="1584">
                  <c:v>#N/A</c:v>
                </c:pt>
                <c:pt idx="1585">
                  <c:v>#N/A</c:v>
                </c:pt>
                <c:pt idx="1586">
                  <c:v>#N/A</c:v>
                </c:pt>
                <c:pt idx="1587">
                  <c:v>#N/A</c:v>
                </c:pt>
                <c:pt idx="1588">
                  <c:v>#N/A</c:v>
                </c:pt>
                <c:pt idx="1589">
                  <c:v>#N/A</c:v>
                </c:pt>
                <c:pt idx="1590">
                  <c:v>#N/A</c:v>
                </c:pt>
                <c:pt idx="1591">
                  <c:v>#N/A</c:v>
                </c:pt>
                <c:pt idx="1592">
                  <c:v>#N/A</c:v>
                </c:pt>
                <c:pt idx="1593">
                  <c:v>#N/A</c:v>
                </c:pt>
                <c:pt idx="1594">
                  <c:v>#N/A</c:v>
                </c:pt>
                <c:pt idx="1595">
                  <c:v>#N/A</c:v>
                </c:pt>
                <c:pt idx="1596">
                  <c:v>#N/A</c:v>
                </c:pt>
                <c:pt idx="1597">
                  <c:v>#N/A</c:v>
                </c:pt>
                <c:pt idx="1598">
                  <c:v>#N/A</c:v>
                </c:pt>
                <c:pt idx="1599">
                  <c:v>#N/A</c:v>
                </c:pt>
                <c:pt idx="1600">
                  <c:v>#N/A</c:v>
                </c:pt>
                <c:pt idx="1601">
                  <c:v>#N/A</c:v>
                </c:pt>
                <c:pt idx="1602">
                  <c:v>#N/A</c:v>
                </c:pt>
                <c:pt idx="1603">
                  <c:v>#N/A</c:v>
                </c:pt>
                <c:pt idx="1604">
                  <c:v>#N/A</c:v>
                </c:pt>
                <c:pt idx="1605">
                  <c:v>#N/A</c:v>
                </c:pt>
                <c:pt idx="1606">
                  <c:v>#N/A</c:v>
                </c:pt>
                <c:pt idx="1607">
                  <c:v>#N/A</c:v>
                </c:pt>
                <c:pt idx="1608">
                  <c:v>#N/A</c:v>
                </c:pt>
                <c:pt idx="1609">
                  <c:v>#N/A</c:v>
                </c:pt>
                <c:pt idx="1610">
                  <c:v>#N/A</c:v>
                </c:pt>
                <c:pt idx="1611">
                  <c:v>#N/A</c:v>
                </c:pt>
                <c:pt idx="1612">
                  <c:v>#N/A</c:v>
                </c:pt>
                <c:pt idx="1613">
                  <c:v>#N/A</c:v>
                </c:pt>
                <c:pt idx="1614">
                  <c:v>#N/A</c:v>
                </c:pt>
                <c:pt idx="1615">
                  <c:v>#N/A</c:v>
                </c:pt>
                <c:pt idx="1616">
                  <c:v>#N/A</c:v>
                </c:pt>
                <c:pt idx="1617">
                  <c:v>#N/A</c:v>
                </c:pt>
                <c:pt idx="1618">
                  <c:v>#N/A</c:v>
                </c:pt>
                <c:pt idx="1619">
                  <c:v>#N/A</c:v>
                </c:pt>
                <c:pt idx="1620">
                  <c:v>#N/A</c:v>
                </c:pt>
                <c:pt idx="1621">
                  <c:v>#N/A</c:v>
                </c:pt>
                <c:pt idx="1622">
                  <c:v>#N/A</c:v>
                </c:pt>
                <c:pt idx="1623">
                  <c:v>#N/A</c:v>
                </c:pt>
                <c:pt idx="1624">
                  <c:v>#N/A</c:v>
                </c:pt>
                <c:pt idx="1625">
                  <c:v>#N/A</c:v>
                </c:pt>
                <c:pt idx="1626">
                  <c:v>#N/A</c:v>
                </c:pt>
                <c:pt idx="1627">
                  <c:v>#N/A</c:v>
                </c:pt>
                <c:pt idx="1628">
                  <c:v>#N/A</c:v>
                </c:pt>
                <c:pt idx="1629">
                  <c:v>#N/A</c:v>
                </c:pt>
                <c:pt idx="1630">
                  <c:v>#N/A</c:v>
                </c:pt>
                <c:pt idx="1631">
                  <c:v>#N/A</c:v>
                </c:pt>
                <c:pt idx="1632">
                  <c:v>#N/A</c:v>
                </c:pt>
                <c:pt idx="1633">
                  <c:v>#N/A</c:v>
                </c:pt>
                <c:pt idx="1634">
                  <c:v>#N/A</c:v>
                </c:pt>
                <c:pt idx="1635">
                  <c:v>#N/A</c:v>
                </c:pt>
                <c:pt idx="1636">
                  <c:v>#N/A</c:v>
                </c:pt>
                <c:pt idx="1637">
                  <c:v>#N/A</c:v>
                </c:pt>
                <c:pt idx="1638">
                  <c:v>#N/A</c:v>
                </c:pt>
                <c:pt idx="1639">
                  <c:v>#N/A</c:v>
                </c:pt>
                <c:pt idx="1640">
                  <c:v>#N/A</c:v>
                </c:pt>
                <c:pt idx="1641">
                  <c:v>#N/A</c:v>
                </c:pt>
                <c:pt idx="1642">
                  <c:v>#N/A</c:v>
                </c:pt>
                <c:pt idx="1643">
                  <c:v>#N/A</c:v>
                </c:pt>
                <c:pt idx="1644">
                  <c:v>#N/A</c:v>
                </c:pt>
                <c:pt idx="1645">
                  <c:v>#N/A</c:v>
                </c:pt>
                <c:pt idx="1646">
                  <c:v>#N/A</c:v>
                </c:pt>
                <c:pt idx="1647">
                  <c:v>#N/A</c:v>
                </c:pt>
                <c:pt idx="1648">
                  <c:v>#N/A</c:v>
                </c:pt>
                <c:pt idx="1649">
                  <c:v>#N/A</c:v>
                </c:pt>
                <c:pt idx="1650">
                  <c:v>#N/A</c:v>
                </c:pt>
                <c:pt idx="1651">
                  <c:v>#N/A</c:v>
                </c:pt>
                <c:pt idx="1652">
                  <c:v>#N/A</c:v>
                </c:pt>
                <c:pt idx="1653">
                  <c:v>#N/A</c:v>
                </c:pt>
                <c:pt idx="1654">
                  <c:v>#N/A</c:v>
                </c:pt>
                <c:pt idx="1655">
                  <c:v>#N/A</c:v>
                </c:pt>
                <c:pt idx="1656">
                  <c:v>#N/A</c:v>
                </c:pt>
                <c:pt idx="1657">
                  <c:v>#N/A</c:v>
                </c:pt>
                <c:pt idx="1658">
                  <c:v>#N/A</c:v>
                </c:pt>
                <c:pt idx="1659">
                  <c:v>#N/A</c:v>
                </c:pt>
                <c:pt idx="1660">
                  <c:v>#N/A</c:v>
                </c:pt>
                <c:pt idx="1661">
                  <c:v>#N/A</c:v>
                </c:pt>
                <c:pt idx="1662">
                  <c:v>#N/A</c:v>
                </c:pt>
                <c:pt idx="1663">
                  <c:v>#N/A</c:v>
                </c:pt>
                <c:pt idx="1664">
                  <c:v>#N/A</c:v>
                </c:pt>
                <c:pt idx="1665">
                  <c:v>#N/A</c:v>
                </c:pt>
                <c:pt idx="1666">
                  <c:v>#N/A</c:v>
                </c:pt>
                <c:pt idx="1667">
                  <c:v>#N/A</c:v>
                </c:pt>
                <c:pt idx="1668">
                  <c:v>#N/A</c:v>
                </c:pt>
                <c:pt idx="1669">
                  <c:v>#N/A</c:v>
                </c:pt>
                <c:pt idx="1670">
                  <c:v>#N/A</c:v>
                </c:pt>
                <c:pt idx="1671">
                  <c:v>#N/A</c:v>
                </c:pt>
                <c:pt idx="1672">
                  <c:v>#N/A</c:v>
                </c:pt>
                <c:pt idx="1673">
                  <c:v>#N/A</c:v>
                </c:pt>
                <c:pt idx="1674">
                  <c:v>#N/A</c:v>
                </c:pt>
                <c:pt idx="1675">
                  <c:v>#N/A</c:v>
                </c:pt>
                <c:pt idx="1676">
                  <c:v>#N/A</c:v>
                </c:pt>
                <c:pt idx="1677">
                  <c:v>#N/A</c:v>
                </c:pt>
                <c:pt idx="1678">
                  <c:v>#N/A</c:v>
                </c:pt>
                <c:pt idx="1679">
                  <c:v>#N/A</c:v>
                </c:pt>
                <c:pt idx="1680">
                  <c:v>#N/A</c:v>
                </c:pt>
                <c:pt idx="1681">
                  <c:v>#N/A</c:v>
                </c:pt>
                <c:pt idx="1682">
                  <c:v>#N/A</c:v>
                </c:pt>
                <c:pt idx="1683">
                  <c:v>#N/A</c:v>
                </c:pt>
                <c:pt idx="1684">
                  <c:v>#N/A</c:v>
                </c:pt>
                <c:pt idx="1685">
                  <c:v>#N/A</c:v>
                </c:pt>
                <c:pt idx="1686">
                  <c:v>#N/A</c:v>
                </c:pt>
                <c:pt idx="1687">
                  <c:v>#N/A</c:v>
                </c:pt>
                <c:pt idx="1688">
                  <c:v>#N/A</c:v>
                </c:pt>
                <c:pt idx="1689">
                  <c:v>#N/A</c:v>
                </c:pt>
                <c:pt idx="1690">
                  <c:v>#N/A</c:v>
                </c:pt>
                <c:pt idx="1691">
                  <c:v>#N/A</c:v>
                </c:pt>
                <c:pt idx="1692">
                  <c:v>#N/A</c:v>
                </c:pt>
                <c:pt idx="1693">
                  <c:v>#N/A</c:v>
                </c:pt>
                <c:pt idx="1694">
                  <c:v>#N/A</c:v>
                </c:pt>
                <c:pt idx="1695">
                  <c:v>#N/A</c:v>
                </c:pt>
                <c:pt idx="1696">
                  <c:v>#N/A</c:v>
                </c:pt>
                <c:pt idx="1697">
                  <c:v>#N/A</c:v>
                </c:pt>
                <c:pt idx="1698">
                  <c:v>#N/A</c:v>
                </c:pt>
                <c:pt idx="1699">
                  <c:v>#N/A</c:v>
                </c:pt>
                <c:pt idx="1700">
                  <c:v>#N/A</c:v>
                </c:pt>
                <c:pt idx="1701">
                  <c:v>#N/A</c:v>
                </c:pt>
                <c:pt idx="1702">
                  <c:v>#N/A</c:v>
                </c:pt>
                <c:pt idx="1703">
                  <c:v>#N/A</c:v>
                </c:pt>
                <c:pt idx="1704">
                  <c:v>#N/A</c:v>
                </c:pt>
                <c:pt idx="1705">
                  <c:v>#N/A</c:v>
                </c:pt>
                <c:pt idx="1706">
                  <c:v>#N/A</c:v>
                </c:pt>
                <c:pt idx="1707">
                  <c:v>#N/A</c:v>
                </c:pt>
                <c:pt idx="1708">
                  <c:v>#N/A</c:v>
                </c:pt>
                <c:pt idx="1709">
                  <c:v>#N/A</c:v>
                </c:pt>
                <c:pt idx="1710">
                  <c:v>#N/A</c:v>
                </c:pt>
                <c:pt idx="1711">
                  <c:v>#N/A</c:v>
                </c:pt>
                <c:pt idx="1712">
                  <c:v>#N/A</c:v>
                </c:pt>
                <c:pt idx="1713">
                  <c:v>#N/A</c:v>
                </c:pt>
                <c:pt idx="1714">
                  <c:v>#N/A</c:v>
                </c:pt>
                <c:pt idx="1715">
                  <c:v>#N/A</c:v>
                </c:pt>
                <c:pt idx="1716">
                  <c:v>#N/A</c:v>
                </c:pt>
                <c:pt idx="1717">
                  <c:v>#N/A</c:v>
                </c:pt>
                <c:pt idx="1718">
                  <c:v>#N/A</c:v>
                </c:pt>
                <c:pt idx="1719">
                  <c:v>#N/A</c:v>
                </c:pt>
                <c:pt idx="1720">
                  <c:v>#N/A</c:v>
                </c:pt>
                <c:pt idx="1721">
                  <c:v>#N/A</c:v>
                </c:pt>
                <c:pt idx="1722">
                  <c:v>#N/A</c:v>
                </c:pt>
                <c:pt idx="1723">
                  <c:v>#N/A</c:v>
                </c:pt>
                <c:pt idx="1724">
                  <c:v>#N/A</c:v>
                </c:pt>
                <c:pt idx="1725">
                  <c:v>#N/A</c:v>
                </c:pt>
                <c:pt idx="1726">
                  <c:v>#N/A</c:v>
                </c:pt>
                <c:pt idx="1727">
                  <c:v>#N/A</c:v>
                </c:pt>
                <c:pt idx="1728">
                  <c:v>#N/A</c:v>
                </c:pt>
                <c:pt idx="1729">
                  <c:v>#N/A</c:v>
                </c:pt>
                <c:pt idx="1730">
                  <c:v>#N/A</c:v>
                </c:pt>
                <c:pt idx="1731">
                  <c:v>#N/A</c:v>
                </c:pt>
                <c:pt idx="1732">
                  <c:v>#N/A</c:v>
                </c:pt>
                <c:pt idx="1733">
                  <c:v>#N/A</c:v>
                </c:pt>
                <c:pt idx="1734">
                  <c:v>#N/A</c:v>
                </c:pt>
                <c:pt idx="1735">
                  <c:v>#N/A</c:v>
                </c:pt>
                <c:pt idx="1736">
                  <c:v>#N/A</c:v>
                </c:pt>
                <c:pt idx="1737">
                  <c:v>#N/A</c:v>
                </c:pt>
                <c:pt idx="1738">
                  <c:v>#N/A</c:v>
                </c:pt>
                <c:pt idx="1739">
                  <c:v>#N/A</c:v>
                </c:pt>
                <c:pt idx="1740">
                  <c:v>#N/A</c:v>
                </c:pt>
                <c:pt idx="1741">
                  <c:v>#N/A</c:v>
                </c:pt>
                <c:pt idx="1742">
                  <c:v>#N/A</c:v>
                </c:pt>
                <c:pt idx="1743">
                  <c:v>#N/A</c:v>
                </c:pt>
                <c:pt idx="1744">
                  <c:v>#N/A</c:v>
                </c:pt>
                <c:pt idx="1745">
                  <c:v>#N/A</c:v>
                </c:pt>
                <c:pt idx="1746">
                  <c:v>#N/A</c:v>
                </c:pt>
                <c:pt idx="1747">
                  <c:v>#N/A</c:v>
                </c:pt>
                <c:pt idx="1748">
                  <c:v>#N/A</c:v>
                </c:pt>
                <c:pt idx="1749">
                  <c:v>#N/A</c:v>
                </c:pt>
                <c:pt idx="1750">
                  <c:v>#N/A</c:v>
                </c:pt>
                <c:pt idx="1751">
                  <c:v>#N/A</c:v>
                </c:pt>
                <c:pt idx="1752">
                  <c:v>#N/A</c:v>
                </c:pt>
                <c:pt idx="1753">
                  <c:v>#N/A</c:v>
                </c:pt>
                <c:pt idx="1754">
                  <c:v>#N/A</c:v>
                </c:pt>
                <c:pt idx="1755">
                  <c:v>#N/A</c:v>
                </c:pt>
                <c:pt idx="1756">
                  <c:v>#N/A</c:v>
                </c:pt>
                <c:pt idx="1757">
                  <c:v>#N/A</c:v>
                </c:pt>
                <c:pt idx="1758">
                  <c:v>#N/A</c:v>
                </c:pt>
                <c:pt idx="1759">
                  <c:v>#N/A</c:v>
                </c:pt>
                <c:pt idx="1760">
                  <c:v>#N/A</c:v>
                </c:pt>
                <c:pt idx="1761">
                  <c:v>#N/A</c:v>
                </c:pt>
                <c:pt idx="1762">
                  <c:v>#N/A</c:v>
                </c:pt>
                <c:pt idx="1763">
                  <c:v>#N/A</c:v>
                </c:pt>
                <c:pt idx="1764">
                  <c:v>#N/A</c:v>
                </c:pt>
                <c:pt idx="1765">
                  <c:v>#N/A</c:v>
                </c:pt>
                <c:pt idx="1766">
                  <c:v>#N/A</c:v>
                </c:pt>
                <c:pt idx="1767">
                  <c:v>#N/A</c:v>
                </c:pt>
                <c:pt idx="1768">
                  <c:v>#N/A</c:v>
                </c:pt>
                <c:pt idx="1769">
                  <c:v>#N/A</c:v>
                </c:pt>
                <c:pt idx="1770">
                  <c:v>#N/A</c:v>
                </c:pt>
                <c:pt idx="1771">
                  <c:v>#N/A</c:v>
                </c:pt>
                <c:pt idx="1772">
                  <c:v>#N/A</c:v>
                </c:pt>
                <c:pt idx="1773">
                  <c:v>#N/A</c:v>
                </c:pt>
                <c:pt idx="1774">
                  <c:v>#N/A</c:v>
                </c:pt>
                <c:pt idx="1775">
                  <c:v>#N/A</c:v>
                </c:pt>
                <c:pt idx="1776">
                  <c:v>#N/A</c:v>
                </c:pt>
                <c:pt idx="1777">
                  <c:v>#N/A</c:v>
                </c:pt>
                <c:pt idx="1778">
                  <c:v>#N/A</c:v>
                </c:pt>
                <c:pt idx="1779">
                  <c:v>#N/A</c:v>
                </c:pt>
                <c:pt idx="1780">
                  <c:v>#N/A</c:v>
                </c:pt>
                <c:pt idx="1781">
                  <c:v>#N/A</c:v>
                </c:pt>
                <c:pt idx="1782">
                  <c:v>#N/A</c:v>
                </c:pt>
                <c:pt idx="1783">
                  <c:v>#N/A</c:v>
                </c:pt>
                <c:pt idx="1784">
                  <c:v>#N/A</c:v>
                </c:pt>
                <c:pt idx="1785">
                  <c:v>#N/A</c:v>
                </c:pt>
                <c:pt idx="1786">
                  <c:v>#N/A</c:v>
                </c:pt>
                <c:pt idx="1787">
                  <c:v>#N/A</c:v>
                </c:pt>
                <c:pt idx="1788">
                  <c:v>#N/A</c:v>
                </c:pt>
                <c:pt idx="1789">
                  <c:v>#N/A</c:v>
                </c:pt>
                <c:pt idx="1790">
                  <c:v>#N/A</c:v>
                </c:pt>
                <c:pt idx="1791">
                  <c:v>#N/A</c:v>
                </c:pt>
                <c:pt idx="1792">
                  <c:v>#N/A</c:v>
                </c:pt>
                <c:pt idx="1793">
                  <c:v>#N/A</c:v>
                </c:pt>
                <c:pt idx="1794">
                  <c:v>#N/A</c:v>
                </c:pt>
                <c:pt idx="1795">
                  <c:v>#N/A</c:v>
                </c:pt>
                <c:pt idx="1796">
                  <c:v>#N/A</c:v>
                </c:pt>
                <c:pt idx="1797">
                  <c:v>#N/A</c:v>
                </c:pt>
                <c:pt idx="1798">
                  <c:v>#N/A</c:v>
                </c:pt>
                <c:pt idx="1799">
                  <c:v>#N/A</c:v>
                </c:pt>
                <c:pt idx="1800">
                  <c:v>#N/A</c:v>
                </c:pt>
                <c:pt idx="1801">
                  <c:v>#N/A</c:v>
                </c:pt>
                <c:pt idx="1802">
                  <c:v>#N/A</c:v>
                </c:pt>
                <c:pt idx="1803">
                  <c:v>#N/A</c:v>
                </c:pt>
                <c:pt idx="1804">
                  <c:v>#N/A</c:v>
                </c:pt>
                <c:pt idx="1805">
                  <c:v>#N/A</c:v>
                </c:pt>
                <c:pt idx="1806">
                  <c:v>#N/A</c:v>
                </c:pt>
                <c:pt idx="1807">
                  <c:v>#N/A</c:v>
                </c:pt>
                <c:pt idx="1808">
                  <c:v>#N/A</c:v>
                </c:pt>
                <c:pt idx="1809">
                  <c:v>#N/A</c:v>
                </c:pt>
                <c:pt idx="1810">
                  <c:v>#N/A</c:v>
                </c:pt>
                <c:pt idx="1811">
                  <c:v>#N/A</c:v>
                </c:pt>
                <c:pt idx="1812">
                  <c:v>#N/A</c:v>
                </c:pt>
                <c:pt idx="1813">
                  <c:v>#N/A</c:v>
                </c:pt>
                <c:pt idx="1814">
                  <c:v>#N/A</c:v>
                </c:pt>
                <c:pt idx="1815">
                  <c:v>#N/A</c:v>
                </c:pt>
                <c:pt idx="1816">
                  <c:v>#N/A</c:v>
                </c:pt>
                <c:pt idx="1817">
                  <c:v>#N/A</c:v>
                </c:pt>
                <c:pt idx="1818">
                  <c:v>#N/A</c:v>
                </c:pt>
                <c:pt idx="1819">
                  <c:v>#N/A</c:v>
                </c:pt>
                <c:pt idx="1820">
                  <c:v>#N/A</c:v>
                </c:pt>
                <c:pt idx="1821">
                  <c:v>#N/A</c:v>
                </c:pt>
                <c:pt idx="1822">
                  <c:v>#N/A</c:v>
                </c:pt>
                <c:pt idx="1823">
                  <c:v>#N/A</c:v>
                </c:pt>
                <c:pt idx="1824">
                  <c:v>#N/A</c:v>
                </c:pt>
                <c:pt idx="1825">
                  <c:v>#N/A</c:v>
                </c:pt>
                <c:pt idx="1826">
                  <c:v>#N/A</c:v>
                </c:pt>
                <c:pt idx="1827">
                  <c:v>#N/A</c:v>
                </c:pt>
                <c:pt idx="1828">
                  <c:v>#N/A</c:v>
                </c:pt>
                <c:pt idx="1829">
                  <c:v>#N/A</c:v>
                </c:pt>
                <c:pt idx="1830">
                  <c:v>#N/A</c:v>
                </c:pt>
                <c:pt idx="1831">
                  <c:v>#N/A</c:v>
                </c:pt>
                <c:pt idx="1832">
                  <c:v>#N/A</c:v>
                </c:pt>
                <c:pt idx="1833">
                  <c:v>#N/A</c:v>
                </c:pt>
                <c:pt idx="1834">
                  <c:v>#N/A</c:v>
                </c:pt>
                <c:pt idx="1835">
                  <c:v>#N/A</c:v>
                </c:pt>
                <c:pt idx="1836">
                  <c:v>#N/A</c:v>
                </c:pt>
                <c:pt idx="1837">
                  <c:v>#N/A</c:v>
                </c:pt>
                <c:pt idx="1838">
                  <c:v>#N/A</c:v>
                </c:pt>
                <c:pt idx="1839">
                  <c:v>#N/A</c:v>
                </c:pt>
                <c:pt idx="1840">
                  <c:v>#N/A</c:v>
                </c:pt>
                <c:pt idx="1841">
                  <c:v>#N/A</c:v>
                </c:pt>
                <c:pt idx="1842">
                  <c:v>#N/A</c:v>
                </c:pt>
                <c:pt idx="1843">
                  <c:v>#N/A</c:v>
                </c:pt>
                <c:pt idx="1844">
                  <c:v>#N/A</c:v>
                </c:pt>
                <c:pt idx="1845">
                  <c:v>#N/A</c:v>
                </c:pt>
                <c:pt idx="1846">
                  <c:v>#N/A</c:v>
                </c:pt>
                <c:pt idx="1847">
                  <c:v>#N/A</c:v>
                </c:pt>
                <c:pt idx="1848">
                  <c:v>#N/A</c:v>
                </c:pt>
                <c:pt idx="1849">
                  <c:v>#N/A</c:v>
                </c:pt>
                <c:pt idx="1850">
                  <c:v>#N/A</c:v>
                </c:pt>
                <c:pt idx="1851">
                  <c:v>#N/A</c:v>
                </c:pt>
                <c:pt idx="1852">
                  <c:v>#N/A</c:v>
                </c:pt>
                <c:pt idx="1853">
                  <c:v>#N/A</c:v>
                </c:pt>
                <c:pt idx="1854">
                  <c:v>#N/A</c:v>
                </c:pt>
                <c:pt idx="1855">
                  <c:v>#N/A</c:v>
                </c:pt>
                <c:pt idx="1856">
                  <c:v>#N/A</c:v>
                </c:pt>
                <c:pt idx="1857">
                  <c:v>#N/A</c:v>
                </c:pt>
                <c:pt idx="1858">
                  <c:v>#N/A</c:v>
                </c:pt>
                <c:pt idx="1859">
                  <c:v>#N/A</c:v>
                </c:pt>
                <c:pt idx="1860">
                  <c:v>#N/A</c:v>
                </c:pt>
                <c:pt idx="1861">
                  <c:v>#N/A</c:v>
                </c:pt>
                <c:pt idx="1862">
                  <c:v>#N/A</c:v>
                </c:pt>
                <c:pt idx="1863">
                  <c:v>#N/A</c:v>
                </c:pt>
                <c:pt idx="1864">
                  <c:v>#N/A</c:v>
                </c:pt>
                <c:pt idx="1865">
                  <c:v>#N/A</c:v>
                </c:pt>
                <c:pt idx="1866">
                  <c:v>#N/A</c:v>
                </c:pt>
                <c:pt idx="1867">
                  <c:v>#N/A</c:v>
                </c:pt>
                <c:pt idx="1868">
                  <c:v>#N/A</c:v>
                </c:pt>
                <c:pt idx="1869">
                  <c:v>#N/A</c:v>
                </c:pt>
                <c:pt idx="1870">
                  <c:v>#N/A</c:v>
                </c:pt>
                <c:pt idx="1871">
                  <c:v>#N/A</c:v>
                </c:pt>
                <c:pt idx="1872">
                  <c:v>#N/A</c:v>
                </c:pt>
                <c:pt idx="1873">
                  <c:v>#N/A</c:v>
                </c:pt>
                <c:pt idx="1874">
                  <c:v>#N/A</c:v>
                </c:pt>
                <c:pt idx="1875">
                  <c:v>#N/A</c:v>
                </c:pt>
                <c:pt idx="1876">
                  <c:v>#N/A</c:v>
                </c:pt>
                <c:pt idx="1877">
                  <c:v>#N/A</c:v>
                </c:pt>
                <c:pt idx="1878">
                  <c:v>#N/A</c:v>
                </c:pt>
                <c:pt idx="1879">
                  <c:v>#N/A</c:v>
                </c:pt>
                <c:pt idx="1880">
                  <c:v>#N/A</c:v>
                </c:pt>
                <c:pt idx="1881">
                  <c:v>#N/A</c:v>
                </c:pt>
                <c:pt idx="1882">
                  <c:v>#N/A</c:v>
                </c:pt>
                <c:pt idx="1883">
                  <c:v>#N/A</c:v>
                </c:pt>
                <c:pt idx="1884">
                  <c:v>#N/A</c:v>
                </c:pt>
                <c:pt idx="1885">
                  <c:v>#N/A</c:v>
                </c:pt>
                <c:pt idx="1886">
                  <c:v>#N/A</c:v>
                </c:pt>
                <c:pt idx="1887">
                  <c:v>#N/A</c:v>
                </c:pt>
                <c:pt idx="1888">
                  <c:v>#N/A</c:v>
                </c:pt>
                <c:pt idx="1889">
                  <c:v>#N/A</c:v>
                </c:pt>
                <c:pt idx="1890">
                  <c:v>#N/A</c:v>
                </c:pt>
                <c:pt idx="1891">
                  <c:v>#N/A</c:v>
                </c:pt>
                <c:pt idx="1892">
                  <c:v>#N/A</c:v>
                </c:pt>
                <c:pt idx="1893">
                  <c:v>#N/A</c:v>
                </c:pt>
                <c:pt idx="1894">
                  <c:v>#N/A</c:v>
                </c:pt>
                <c:pt idx="1895">
                  <c:v>#N/A</c:v>
                </c:pt>
                <c:pt idx="1896">
                  <c:v>#N/A</c:v>
                </c:pt>
                <c:pt idx="1897">
                  <c:v>#N/A</c:v>
                </c:pt>
                <c:pt idx="1898">
                  <c:v>#N/A</c:v>
                </c:pt>
                <c:pt idx="1899">
                  <c:v>#N/A</c:v>
                </c:pt>
                <c:pt idx="1900">
                  <c:v>#N/A</c:v>
                </c:pt>
                <c:pt idx="1901">
                  <c:v>#N/A</c:v>
                </c:pt>
                <c:pt idx="1902">
                  <c:v>#N/A</c:v>
                </c:pt>
                <c:pt idx="1903">
                  <c:v>#N/A</c:v>
                </c:pt>
                <c:pt idx="1904">
                  <c:v>#N/A</c:v>
                </c:pt>
                <c:pt idx="1905">
                  <c:v>#N/A</c:v>
                </c:pt>
                <c:pt idx="1906">
                  <c:v>#N/A</c:v>
                </c:pt>
                <c:pt idx="1907">
                  <c:v>#N/A</c:v>
                </c:pt>
                <c:pt idx="1908">
                  <c:v>#N/A</c:v>
                </c:pt>
                <c:pt idx="1909">
                  <c:v>#N/A</c:v>
                </c:pt>
                <c:pt idx="1910">
                  <c:v>#N/A</c:v>
                </c:pt>
                <c:pt idx="1911">
                  <c:v>#N/A</c:v>
                </c:pt>
                <c:pt idx="1912">
                  <c:v>#N/A</c:v>
                </c:pt>
                <c:pt idx="1913">
                  <c:v>#N/A</c:v>
                </c:pt>
                <c:pt idx="1914">
                  <c:v>#N/A</c:v>
                </c:pt>
                <c:pt idx="1915">
                  <c:v>#N/A</c:v>
                </c:pt>
                <c:pt idx="1916">
                  <c:v>#N/A</c:v>
                </c:pt>
                <c:pt idx="1917">
                  <c:v>#N/A</c:v>
                </c:pt>
                <c:pt idx="1918">
                  <c:v>#N/A</c:v>
                </c:pt>
                <c:pt idx="1919">
                  <c:v>#N/A</c:v>
                </c:pt>
                <c:pt idx="1920">
                  <c:v>#N/A</c:v>
                </c:pt>
                <c:pt idx="1921">
                  <c:v>#N/A</c:v>
                </c:pt>
                <c:pt idx="1922">
                  <c:v>#N/A</c:v>
                </c:pt>
                <c:pt idx="1923">
                  <c:v>#N/A</c:v>
                </c:pt>
                <c:pt idx="1924">
                  <c:v>#N/A</c:v>
                </c:pt>
                <c:pt idx="1925">
                  <c:v>#N/A</c:v>
                </c:pt>
                <c:pt idx="1926">
                  <c:v>#N/A</c:v>
                </c:pt>
                <c:pt idx="1927">
                  <c:v>#N/A</c:v>
                </c:pt>
                <c:pt idx="1928">
                  <c:v>#N/A</c:v>
                </c:pt>
                <c:pt idx="1929">
                  <c:v>#N/A</c:v>
                </c:pt>
                <c:pt idx="1930">
                  <c:v>#N/A</c:v>
                </c:pt>
                <c:pt idx="1931">
                  <c:v>#N/A</c:v>
                </c:pt>
                <c:pt idx="1932">
                  <c:v>#N/A</c:v>
                </c:pt>
                <c:pt idx="1933">
                  <c:v>#N/A</c:v>
                </c:pt>
                <c:pt idx="1934">
                  <c:v>#N/A</c:v>
                </c:pt>
                <c:pt idx="1935">
                  <c:v>#N/A</c:v>
                </c:pt>
                <c:pt idx="1936">
                  <c:v>#N/A</c:v>
                </c:pt>
                <c:pt idx="1937">
                  <c:v>#N/A</c:v>
                </c:pt>
                <c:pt idx="1938">
                  <c:v>#N/A</c:v>
                </c:pt>
                <c:pt idx="1939">
                  <c:v>#N/A</c:v>
                </c:pt>
                <c:pt idx="1940">
                  <c:v>#N/A</c:v>
                </c:pt>
                <c:pt idx="1941">
                  <c:v>#N/A</c:v>
                </c:pt>
                <c:pt idx="1942">
                  <c:v>#N/A</c:v>
                </c:pt>
                <c:pt idx="1943">
                  <c:v>#N/A</c:v>
                </c:pt>
                <c:pt idx="1944">
                  <c:v>#N/A</c:v>
                </c:pt>
                <c:pt idx="1945">
                  <c:v>#N/A</c:v>
                </c:pt>
                <c:pt idx="1946">
                  <c:v>#N/A</c:v>
                </c:pt>
                <c:pt idx="1947">
                  <c:v>#N/A</c:v>
                </c:pt>
                <c:pt idx="1948">
                  <c:v>#N/A</c:v>
                </c:pt>
                <c:pt idx="1949">
                  <c:v>#N/A</c:v>
                </c:pt>
                <c:pt idx="1950">
                  <c:v>#N/A</c:v>
                </c:pt>
                <c:pt idx="1951">
                  <c:v>#N/A</c:v>
                </c:pt>
                <c:pt idx="1952">
                  <c:v>#N/A</c:v>
                </c:pt>
                <c:pt idx="1953">
                  <c:v>#N/A</c:v>
                </c:pt>
                <c:pt idx="1954">
                  <c:v>#N/A</c:v>
                </c:pt>
                <c:pt idx="1955">
                  <c:v>#N/A</c:v>
                </c:pt>
                <c:pt idx="1956">
                  <c:v>#N/A</c:v>
                </c:pt>
                <c:pt idx="1957">
                  <c:v>#N/A</c:v>
                </c:pt>
                <c:pt idx="1958">
                  <c:v>#N/A</c:v>
                </c:pt>
                <c:pt idx="1959">
                  <c:v>#N/A</c:v>
                </c:pt>
                <c:pt idx="1960">
                  <c:v>#N/A</c:v>
                </c:pt>
                <c:pt idx="1961">
                  <c:v>#N/A</c:v>
                </c:pt>
                <c:pt idx="1962">
                  <c:v>#N/A</c:v>
                </c:pt>
                <c:pt idx="1963">
                  <c:v>#N/A</c:v>
                </c:pt>
                <c:pt idx="1964">
                  <c:v>#N/A</c:v>
                </c:pt>
                <c:pt idx="1965">
                  <c:v>#N/A</c:v>
                </c:pt>
                <c:pt idx="1966">
                  <c:v>#N/A</c:v>
                </c:pt>
                <c:pt idx="1967">
                  <c:v>#N/A</c:v>
                </c:pt>
                <c:pt idx="1968">
                  <c:v>#N/A</c:v>
                </c:pt>
                <c:pt idx="1969">
                  <c:v>#N/A</c:v>
                </c:pt>
                <c:pt idx="1970">
                  <c:v>#N/A</c:v>
                </c:pt>
                <c:pt idx="1971">
                  <c:v>#N/A</c:v>
                </c:pt>
                <c:pt idx="1972">
                  <c:v>#N/A</c:v>
                </c:pt>
                <c:pt idx="1973">
                  <c:v>#N/A</c:v>
                </c:pt>
                <c:pt idx="1974">
                  <c:v>#N/A</c:v>
                </c:pt>
                <c:pt idx="1975">
                  <c:v>#N/A</c:v>
                </c:pt>
                <c:pt idx="1976">
                  <c:v>#N/A</c:v>
                </c:pt>
                <c:pt idx="1977">
                  <c:v>#N/A</c:v>
                </c:pt>
                <c:pt idx="1978">
                  <c:v>#N/A</c:v>
                </c:pt>
                <c:pt idx="1979">
                  <c:v>#N/A</c:v>
                </c:pt>
                <c:pt idx="1980">
                  <c:v>#N/A</c:v>
                </c:pt>
                <c:pt idx="1981">
                  <c:v>#N/A</c:v>
                </c:pt>
                <c:pt idx="1982">
                  <c:v>#N/A</c:v>
                </c:pt>
                <c:pt idx="1983">
                  <c:v>#N/A</c:v>
                </c:pt>
                <c:pt idx="1984">
                  <c:v>#N/A</c:v>
                </c:pt>
                <c:pt idx="1985">
                  <c:v>#N/A</c:v>
                </c:pt>
                <c:pt idx="1986">
                  <c:v>#N/A</c:v>
                </c:pt>
                <c:pt idx="1987">
                  <c:v>#N/A</c:v>
                </c:pt>
                <c:pt idx="1988">
                  <c:v>#N/A</c:v>
                </c:pt>
                <c:pt idx="1989">
                  <c:v>#N/A</c:v>
                </c:pt>
                <c:pt idx="1990">
                  <c:v>#N/A</c:v>
                </c:pt>
                <c:pt idx="1991">
                  <c:v>#N/A</c:v>
                </c:pt>
                <c:pt idx="1992">
                  <c:v>#N/A</c:v>
                </c:pt>
                <c:pt idx="1993">
                  <c:v>#N/A</c:v>
                </c:pt>
                <c:pt idx="1994">
                  <c:v>#N/A</c:v>
                </c:pt>
                <c:pt idx="1995">
                  <c:v>#N/A</c:v>
                </c:pt>
                <c:pt idx="1996">
                  <c:v>#N/A</c:v>
                </c:pt>
                <c:pt idx="1997">
                  <c:v>#N/A</c:v>
                </c:pt>
                <c:pt idx="1998">
                  <c:v>#N/A</c:v>
                </c:pt>
                <c:pt idx="1999">
                  <c:v>#N/A</c:v>
                </c:pt>
                <c:pt idx="2000">
                  <c:v>#N/A</c:v>
                </c:pt>
                <c:pt idx="2001">
                  <c:v>#N/A</c:v>
                </c:pt>
                <c:pt idx="2002">
                  <c:v>#N/A</c:v>
                </c:pt>
                <c:pt idx="2003">
                  <c:v>#N/A</c:v>
                </c:pt>
                <c:pt idx="2004">
                  <c:v>#N/A</c:v>
                </c:pt>
                <c:pt idx="2005">
                  <c:v>#N/A</c:v>
                </c:pt>
                <c:pt idx="2006">
                  <c:v>#N/A</c:v>
                </c:pt>
                <c:pt idx="2007">
                  <c:v>#N/A</c:v>
                </c:pt>
                <c:pt idx="2008">
                  <c:v>#N/A</c:v>
                </c:pt>
                <c:pt idx="2009">
                  <c:v>#N/A</c:v>
                </c:pt>
                <c:pt idx="2010">
                  <c:v>#N/A</c:v>
                </c:pt>
                <c:pt idx="2011">
                  <c:v>#N/A</c:v>
                </c:pt>
                <c:pt idx="2012">
                  <c:v>#N/A</c:v>
                </c:pt>
                <c:pt idx="2013">
                  <c:v>#N/A</c:v>
                </c:pt>
                <c:pt idx="2014">
                  <c:v>#N/A</c:v>
                </c:pt>
                <c:pt idx="2015">
                  <c:v>#N/A</c:v>
                </c:pt>
                <c:pt idx="2016">
                  <c:v>#N/A</c:v>
                </c:pt>
                <c:pt idx="2017">
                  <c:v>#N/A</c:v>
                </c:pt>
                <c:pt idx="2018">
                  <c:v>#N/A</c:v>
                </c:pt>
                <c:pt idx="2019">
                  <c:v>#N/A</c:v>
                </c:pt>
                <c:pt idx="2020">
                  <c:v>#N/A</c:v>
                </c:pt>
                <c:pt idx="2021">
                  <c:v>#N/A</c:v>
                </c:pt>
                <c:pt idx="2022">
                  <c:v>#N/A</c:v>
                </c:pt>
                <c:pt idx="2023">
                  <c:v>#N/A</c:v>
                </c:pt>
                <c:pt idx="2024">
                  <c:v>#N/A</c:v>
                </c:pt>
                <c:pt idx="2025">
                  <c:v>#N/A</c:v>
                </c:pt>
                <c:pt idx="2026">
                  <c:v>#N/A</c:v>
                </c:pt>
                <c:pt idx="2027">
                  <c:v>#N/A</c:v>
                </c:pt>
                <c:pt idx="2028">
                  <c:v>#N/A</c:v>
                </c:pt>
                <c:pt idx="2029">
                  <c:v>#N/A</c:v>
                </c:pt>
                <c:pt idx="2030">
                  <c:v>#N/A</c:v>
                </c:pt>
                <c:pt idx="2031">
                  <c:v>#N/A</c:v>
                </c:pt>
                <c:pt idx="2032">
                  <c:v>#N/A</c:v>
                </c:pt>
                <c:pt idx="2033">
                  <c:v>#N/A</c:v>
                </c:pt>
                <c:pt idx="2034">
                  <c:v>#N/A</c:v>
                </c:pt>
                <c:pt idx="2035">
                  <c:v>#N/A</c:v>
                </c:pt>
                <c:pt idx="2036">
                  <c:v>#N/A</c:v>
                </c:pt>
                <c:pt idx="2037">
                  <c:v>#N/A</c:v>
                </c:pt>
                <c:pt idx="2038">
                  <c:v>#N/A</c:v>
                </c:pt>
                <c:pt idx="2039">
                  <c:v>#N/A</c:v>
                </c:pt>
                <c:pt idx="2040">
                  <c:v>#N/A</c:v>
                </c:pt>
                <c:pt idx="2041">
                  <c:v>#N/A</c:v>
                </c:pt>
                <c:pt idx="2042">
                  <c:v>#N/A</c:v>
                </c:pt>
                <c:pt idx="2043">
                  <c:v>#N/A</c:v>
                </c:pt>
                <c:pt idx="2044">
                  <c:v>#N/A</c:v>
                </c:pt>
                <c:pt idx="2045">
                  <c:v>#N/A</c:v>
                </c:pt>
                <c:pt idx="2046">
                  <c:v>#N/A</c:v>
                </c:pt>
                <c:pt idx="2047">
                  <c:v>#N/A</c:v>
                </c:pt>
                <c:pt idx="2048">
                  <c:v>#N/A</c:v>
                </c:pt>
                <c:pt idx="2049">
                  <c:v>#N/A</c:v>
                </c:pt>
                <c:pt idx="2050">
                  <c:v>#N/A</c:v>
                </c:pt>
                <c:pt idx="2051">
                  <c:v>#N/A</c:v>
                </c:pt>
                <c:pt idx="2052">
                  <c:v>#N/A</c:v>
                </c:pt>
                <c:pt idx="2053">
                  <c:v>#N/A</c:v>
                </c:pt>
                <c:pt idx="2054">
                  <c:v>#N/A</c:v>
                </c:pt>
                <c:pt idx="2055">
                  <c:v>#N/A</c:v>
                </c:pt>
                <c:pt idx="2056">
                  <c:v>#N/A</c:v>
                </c:pt>
                <c:pt idx="2057">
                  <c:v>#N/A</c:v>
                </c:pt>
                <c:pt idx="2058">
                  <c:v>#N/A</c:v>
                </c:pt>
                <c:pt idx="2059">
                  <c:v>#N/A</c:v>
                </c:pt>
                <c:pt idx="2060">
                  <c:v>#N/A</c:v>
                </c:pt>
                <c:pt idx="2061">
                  <c:v>#N/A</c:v>
                </c:pt>
                <c:pt idx="2062">
                  <c:v>#N/A</c:v>
                </c:pt>
                <c:pt idx="2063">
                  <c:v>#N/A</c:v>
                </c:pt>
                <c:pt idx="2064">
                  <c:v>#N/A</c:v>
                </c:pt>
                <c:pt idx="2065">
                  <c:v>#N/A</c:v>
                </c:pt>
                <c:pt idx="2066">
                  <c:v>#N/A</c:v>
                </c:pt>
                <c:pt idx="2067">
                  <c:v>#N/A</c:v>
                </c:pt>
                <c:pt idx="2068">
                  <c:v>#N/A</c:v>
                </c:pt>
                <c:pt idx="2069">
                  <c:v>#N/A</c:v>
                </c:pt>
                <c:pt idx="2070">
                  <c:v>#N/A</c:v>
                </c:pt>
                <c:pt idx="2071">
                  <c:v>#N/A</c:v>
                </c:pt>
                <c:pt idx="2072">
                  <c:v>#N/A</c:v>
                </c:pt>
                <c:pt idx="2073">
                  <c:v>#N/A</c:v>
                </c:pt>
                <c:pt idx="2074">
                  <c:v>#N/A</c:v>
                </c:pt>
                <c:pt idx="2075">
                  <c:v>#N/A</c:v>
                </c:pt>
                <c:pt idx="2076">
                  <c:v>#N/A</c:v>
                </c:pt>
                <c:pt idx="2077">
                  <c:v>#N/A</c:v>
                </c:pt>
                <c:pt idx="2078">
                  <c:v>#N/A</c:v>
                </c:pt>
                <c:pt idx="2079">
                  <c:v>#N/A</c:v>
                </c:pt>
                <c:pt idx="2080">
                  <c:v>#N/A</c:v>
                </c:pt>
                <c:pt idx="2081">
                  <c:v>#N/A</c:v>
                </c:pt>
                <c:pt idx="2082">
                  <c:v>#N/A</c:v>
                </c:pt>
                <c:pt idx="2083">
                  <c:v>#N/A</c:v>
                </c:pt>
                <c:pt idx="2084">
                  <c:v>#N/A</c:v>
                </c:pt>
                <c:pt idx="2085">
                  <c:v>#N/A</c:v>
                </c:pt>
                <c:pt idx="2086">
                  <c:v>#N/A</c:v>
                </c:pt>
                <c:pt idx="2087">
                  <c:v>#N/A</c:v>
                </c:pt>
                <c:pt idx="2088">
                  <c:v>#N/A</c:v>
                </c:pt>
                <c:pt idx="2089">
                  <c:v>#N/A</c:v>
                </c:pt>
                <c:pt idx="2090">
                  <c:v>#N/A</c:v>
                </c:pt>
                <c:pt idx="2091">
                  <c:v>#N/A</c:v>
                </c:pt>
                <c:pt idx="2092">
                  <c:v>#N/A</c:v>
                </c:pt>
                <c:pt idx="2093">
                  <c:v>#N/A</c:v>
                </c:pt>
                <c:pt idx="2094">
                  <c:v>#N/A</c:v>
                </c:pt>
                <c:pt idx="2095">
                  <c:v>#N/A</c:v>
                </c:pt>
                <c:pt idx="2096">
                  <c:v>#N/A</c:v>
                </c:pt>
                <c:pt idx="2097">
                  <c:v>#N/A</c:v>
                </c:pt>
                <c:pt idx="2098">
                  <c:v>#N/A</c:v>
                </c:pt>
                <c:pt idx="2099">
                  <c:v>#N/A</c:v>
                </c:pt>
                <c:pt idx="2100">
                  <c:v>#N/A</c:v>
                </c:pt>
                <c:pt idx="2101">
                  <c:v>#N/A</c:v>
                </c:pt>
                <c:pt idx="2102">
                  <c:v>#N/A</c:v>
                </c:pt>
                <c:pt idx="2103">
                  <c:v>#N/A</c:v>
                </c:pt>
                <c:pt idx="2104">
                  <c:v>#N/A</c:v>
                </c:pt>
                <c:pt idx="2105">
                  <c:v>#N/A</c:v>
                </c:pt>
                <c:pt idx="2106">
                  <c:v>#N/A</c:v>
                </c:pt>
                <c:pt idx="2107">
                  <c:v>#N/A</c:v>
                </c:pt>
                <c:pt idx="2108">
                  <c:v>#N/A</c:v>
                </c:pt>
                <c:pt idx="2109">
                  <c:v>#N/A</c:v>
                </c:pt>
                <c:pt idx="2110">
                  <c:v>#N/A</c:v>
                </c:pt>
                <c:pt idx="2111">
                  <c:v>#N/A</c:v>
                </c:pt>
                <c:pt idx="2112">
                  <c:v>#N/A</c:v>
                </c:pt>
                <c:pt idx="2113">
                  <c:v>#N/A</c:v>
                </c:pt>
                <c:pt idx="2114">
                  <c:v>#N/A</c:v>
                </c:pt>
                <c:pt idx="2115">
                  <c:v>#N/A</c:v>
                </c:pt>
                <c:pt idx="2116">
                  <c:v>#N/A</c:v>
                </c:pt>
                <c:pt idx="2117">
                  <c:v>#N/A</c:v>
                </c:pt>
                <c:pt idx="2118">
                  <c:v>#N/A</c:v>
                </c:pt>
                <c:pt idx="2119">
                  <c:v>#N/A</c:v>
                </c:pt>
                <c:pt idx="2120">
                  <c:v>#N/A</c:v>
                </c:pt>
                <c:pt idx="2121">
                  <c:v>#N/A</c:v>
                </c:pt>
                <c:pt idx="2122">
                  <c:v>#N/A</c:v>
                </c:pt>
                <c:pt idx="2123">
                  <c:v>#N/A</c:v>
                </c:pt>
                <c:pt idx="2124">
                  <c:v>#N/A</c:v>
                </c:pt>
                <c:pt idx="2125">
                  <c:v>#N/A</c:v>
                </c:pt>
                <c:pt idx="2126">
                  <c:v>#N/A</c:v>
                </c:pt>
                <c:pt idx="2127">
                  <c:v>#N/A</c:v>
                </c:pt>
                <c:pt idx="2128">
                  <c:v>#N/A</c:v>
                </c:pt>
                <c:pt idx="2129">
                  <c:v>#N/A</c:v>
                </c:pt>
                <c:pt idx="2130">
                  <c:v>#N/A</c:v>
                </c:pt>
                <c:pt idx="2131">
                  <c:v>#N/A</c:v>
                </c:pt>
                <c:pt idx="2132">
                  <c:v>#N/A</c:v>
                </c:pt>
                <c:pt idx="2133">
                  <c:v>#N/A</c:v>
                </c:pt>
                <c:pt idx="2134">
                  <c:v>#N/A</c:v>
                </c:pt>
                <c:pt idx="2135">
                  <c:v>#N/A</c:v>
                </c:pt>
                <c:pt idx="2136">
                  <c:v>#N/A</c:v>
                </c:pt>
                <c:pt idx="2137">
                  <c:v>#N/A</c:v>
                </c:pt>
                <c:pt idx="2138">
                  <c:v>#N/A</c:v>
                </c:pt>
                <c:pt idx="2139">
                  <c:v>#N/A</c:v>
                </c:pt>
                <c:pt idx="2140">
                  <c:v>#N/A</c:v>
                </c:pt>
                <c:pt idx="2141">
                  <c:v>#N/A</c:v>
                </c:pt>
                <c:pt idx="2142">
                  <c:v>#N/A</c:v>
                </c:pt>
                <c:pt idx="2143">
                  <c:v>#N/A</c:v>
                </c:pt>
                <c:pt idx="2144">
                  <c:v>#N/A</c:v>
                </c:pt>
                <c:pt idx="2145">
                  <c:v>#N/A</c:v>
                </c:pt>
                <c:pt idx="2146">
                  <c:v>#N/A</c:v>
                </c:pt>
                <c:pt idx="2147">
                  <c:v>#N/A</c:v>
                </c:pt>
                <c:pt idx="2148">
                  <c:v>#N/A</c:v>
                </c:pt>
                <c:pt idx="2149">
                  <c:v>#N/A</c:v>
                </c:pt>
                <c:pt idx="2150">
                  <c:v>#N/A</c:v>
                </c:pt>
                <c:pt idx="2151">
                  <c:v>#N/A</c:v>
                </c:pt>
                <c:pt idx="2152">
                  <c:v>#N/A</c:v>
                </c:pt>
                <c:pt idx="2153">
                  <c:v>#N/A</c:v>
                </c:pt>
                <c:pt idx="2154">
                  <c:v>#N/A</c:v>
                </c:pt>
                <c:pt idx="2155">
                  <c:v>#N/A</c:v>
                </c:pt>
                <c:pt idx="2156">
                  <c:v>#N/A</c:v>
                </c:pt>
                <c:pt idx="2157">
                  <c:v>#N/A</c:v>
                </c:pt>
                <c:pt idx="2158">
                  <c:v>#N/A</c:v>
                </c:pt>
                <c:pt idx="2159">
                  <c:v>#N/A</c:v>
                </c:pt>
                <c:pt idx="2160">
                  <c:v>#N/A</c:v>
                </c:pt>
                <c:pt idx="2161">
                  <c:v>#N/A</c:v>
                </c:pt>
                <c:pt idx="2162">
                  <c:v>#N/A</c:v>
                </c:pt>
                <c:pt idx="2163">
                  <c:v>#N/A</c:v>
                </c:pt>
                <c:pt idx="2164">
                  <c:v>#N/A</c:v>
                </c:pt>
                <c:pt idx="2165">
                  <c:v>#N/A</c:v>
                </c:pt>
                <c:pt idx="2166">
                  <c:v>#N/A</c:v>
                </c:pt>
                <c:pt idx="2167">
                  <c:v>#N/A</c:v>
                </c:pt>
                <c:pt idx="2168">
                  <c:v>#N/A</c:v>
                </c:pt>
                <c:pt idx="2169">
                  <c:v>#N/A</c:v>
                </c:pt>
                <c:pt idx="2170">
                  <c:v>#N/A</c:v>
                </c:pt>
                <c:pt idx="2171">
                  <c:v>#N/A</c:v>
                </c:pt>
                <c:pt idx="2172">
                  <c:v>#N/A</c:v>
                </c:pt>
                <c:pt idx="2173">
                  <c:v>#N/A</c:v>
                </c:pt>
                <c:pt idx="2174">
                  <c:v>#N/A</c:v>
                </c:pt>
                <c:pt idx="2175">
                  <c:v>#N/A</c:v>
                </c:pt>
                <c:pt idx="2176">
                  <c:v>#N/A</c:v>
                </c:pt>
                <c:pt idx="2177">
                  <c:v>#N/A</c:v>
                </c:pt>
                <c:pt idx="2178">
                  <c:v>#N/A</c:v>
                </c:pt>
                <c:pt idx="2179">
                  <c:v>#N/A</c:v>
                </c:pt>
                <c:pt idx="2180">
                  <c:v>#N/A</c:v>
                </c:pt>
                <c:pt idx="2181">
                  <c:v>#N/A</c:v>
                </c:pt>
                <c:pt idx="2182">
                  <c:v>#N/A</c:v>
                </c:pt>
                <c:pt idx="2183">
                  <c:v>#N/A</c:v>
                </c:pt>
                <c:pt idx="2184">
                  <c:v>#N/A</c:v>
                </c:pt>
                <c:pt idx="2185">
                  <c:v>#N/A</c:v>
                </c:pt>
                <c:pt idx="2186">
                  <c:v>#N/A</c:v>
                </c:pt>
                <c:pt idx="2187">
                  <c:v>#N/A</c:v>
                </c:pt>
                <c:pt idx="2188">
                  <c:v>#N/A</c:v>
                </c:pt>
                <c:pt idx="2189">
                  <c:v>#N/A</c:v>
                </c:pt>
                <c:pt idx="2190">
                  <c:v>#N/A</c:v>
                </c:pt>
                <c:pt idx="2191">
                  <c:v>#N/A</c:v>
                </c:pt>
                <c:pt idx="2192">
                  <c:v>#N/A</c:v>
                </c:pt>
                <c:pt idx="2193">
                  <c:v>#N/A</c:v>
                </c:pt>
                <c:pt idx="2194">
                  <c:v>#N/A</c:v>
                </c:pt>
                <c:pt idx="2195">
                  <c:v>#N/A</c:v>
                </c:pt>
                <c:pt idx="2196">
                  <c:v>#N/A</c:v>
                </c:pt>
                <c:pt idx="2197">
                  <c:v>#N/A</c:v>
                </c:pt>
                <c:pt idx="2198">
                  <c:v>#N/A</c:v>
                </c:pt>
                <c:pt idx="2199">
                  <c:v>#N/A</c:v>
                </c:pt>
                <c:pt idx="2200">
                  <c:v>#N/A</c:v>
                </c:pt>
                <c:pt idx="2201">
                  <c:v>#N/A</c:v>
                </c:pt>
                <c:pt idx="2202">
                  <c:v>#N/A</c:v>
                </c:pt>
                <c:pt idx="2203">
                  <c:v>#N/A</c:v>
                </c:pt>
                <c:pt idx="2204">
                  <c:v>#N/A</c:v>
                </c:pt>
                <c:pt idx="2205">
                  <c:v>#N/A</c:v>
                </c:pt>
                <c:pt idx="2206">
                  <c:v>#N/A</c:v>
                </c:pt>
                <c:pt idx="2207">
                  <c:v>#N/A</c:v>
                </c:pt>
                <c:pt idx="2208">
                  <c:v>#N/A</c:v>
                </c:pt>
                <c:pt idx="2209">
                  <c:v>#N/A</c:v>
                </c:pt>
                <c:pt idx="2210">
                  <c:v>#N/A</c:v>
                </c:pt>
                <c:pt idx="2211">
                  <c:v>#N/A</c:v>
                </c:pt>
                <c:pt idx="2212">
                  <c:v>#N/A</c:v>
                </c:pt>
                <c:pt idx="2213">
                  <c:v>#N/A</c:v>
                </c:pt>
                <c:pt idx="2214">
                  <c:v>#N/A</c:v>
                </c:pt>
                <c:pt idx="2215">
                  <c:v>#N/A</c:v>
                </c:pt>
                <c:pt idx="2216">
                  <c:v>#N/A</c:v>
                </c:pt>
                <c:pt idx="2217">
                  <c:v>#N/A</c:v>
                </c:pt>
                <c:pt idx="2218">
                  <c:v>#N/A</c:v>
                </c:pt>
                <c:pt idx="2219">
                  <c:v>#N/A</c:v>
                </c:pt>
                <c:pt idx="2220">
                  <c:v>#N/A</c:v>
                </c:pt>
                <c:pt idx="2221">
                  <c:v>#N/A</c:v>
                </c:pt>
                <c:pt idx="2222">
                  <c:v>#N/A</c:v>
                </c:pt>
                <c:pt idx="2223">
                  <c:v>#N/A</c:v>
                </c:pt>
                <c:pt idx="2224">
                  <c:v>#N/A</c:v>
                </c:pt>
                <c:pt idx="2225">
                  <c:v>#N/A</c:v>
                </c:pt>
                <c:pt idx="2226">
                  <c:v>#N/A</c:v>
                </c:pt>
                <c:pt idx="2227">
                  <c:v>#N/A</c:v>
                </c:pt>
                <c:pt idx="2228">
                  <c:v>#N/A</c:v>
                </c:pt>
                <c:pt idx="2229">
                  <c:v>#N/A</c:v>
                </c:pt>
                <c:pt idx="2230">
                  <c:v>#N/A</c:v>
                </c:pt>
                <c:pt idx="2231">
                  <c:v>#N/A</c:v>
                </c:pt>
                <c:pt idx="2232">
                  <c:v>#N/A</c:v>
                </c:pt>
                <c:pt idx="2233">
                  <c:v>#N/A</c:v>
                </c:pt>
                <c:pt idx="2234">
                  <c:v>#N/A</c:v>
                </c:pt>
                <c:pt idx="2235">
                  <c:v>#N/A</c:v>
                </c:pt>
                <c:pt idx="2236">
                  <c:v>#N/A</c:v>
                </c:pt>
                <c:pt idx="2237">
                  <c:v>#N/A</c:v>
                </c:pt>
                <c:pt idx="2238">
                  <c:v>#N/A</c:v>
                </c:pt>
                <c:pt idx="2239">
                  <c:v>#N/A</c:v>
                </c:pt>
                <c:pt idx="2240">
                  <c:v>#N/A</c:v>
                </c:pt>
                <c:pt idx="2241">
                  <c:v>#N/A</c:v>
                </c:pt>
                <c:pt idx="2242">
                  <c:v>#N/A</c:v>
                </c:pt>
                <c:pt idx="2243">
                  <c:v>#N/A</c:v>
                </c:pt>
                <c:pt idx="2244">
                  <c:v>#N/A</c:v>
                </c:pt>
                <c:pt idx="2245">
                  <c:v>#N/A</c:v>
                </c:pt>
                <c:pt idx="2246">
                  <c:v>#N/A</c:v>
                </c:pt>
                <c:pt idx="2247">
                  <c:v>#N/A</c:v>
                </c:pt>
                <c:pt idx="2248">
                  <c:v>#N/A</c:v>
                </c:pt>
                <c:pt idx="2249">
                  <c:v>#N/A</c:v>
                </c:pt>
                <c:pt idx="2250">
                  <c:v>#N/A</c:v>
                </c:pt>
                <c:pt idx="2251">
                  <c:v>#N/A</c:v>
                </c:pt>
                <c:pt idx="2252">
                  <c:v>#N/A</c:v>
                </c:pt>
                <c:pt idx="2253">
                  <c:v>#N/A</c:v>
                </c:pt>
                <c:pt idx="2254">
                  <c:v>#N/A</c:v>
                </c:pt>
                <c:pt idx="2255">
                  <c:v>#N/A</c:v>
                </c:pt>
                <c:pt idx="2256">
                  <c:v>#N/A</c:v>
                </c:pt>
                <c:pt idx="2257">
                  <c:v>#N/A</c:v>
                </c:pt>
                <c:pt idx="2258">
                  <c:v>#N/A</c:v>
                </c:pt>
                <c:pt idx="2259">
                  <c:v>#N/A</c:v>
                </c:pt>
                <c:pt idx="2260">
                  <c:v>#N/A</c:v>
                </c:pt>
                <c:pt idx="2261">
                  <c:v>#N/A</c:v>
                </c:pt>
                <c:pt idx="2262">
                  <c:v>#N/A</c:v>
                </c:pt>
                <c:pt idx="2263">
                  <c:v>#N/A</c:v>
                </c:pt>
                <c:pt idx="2264">
                  <c:v>#N/A</c:v>
                </c:pt>
                <c:pt idx="2265">
                  <c:v>#N/A</c:v>
                </c:pt>
                <c:pt idx="2266">
                  <c:v>#N/A</c:v>
                </c:pt>
                <c:pt idx="2267">
                  <c:v>#N/A</c:v>
                </c:pt>
                <c:pt idx="2268">
                  <c:v>#N/A</c:v>
                </c:pt>
                <c:pt idx="2269">
                  <c:v>#N/A</c:v>
                </c:pt>
                <c:pt idx="2270">
                  <c:v>#N/A</c:v>
                </c:pt>
                <c:pt idx="2271">
                  <c:v>#N/A</c:v>
                </c:pt>
                <c:pt idx="2272">
                  <c:v>#N/A</c:v>
                </c:pt>
                <c:pt idx="2273">
                  <c:v>#N/A</c:v>
                </c:pt>
                <c:pt idx="2274">
                  <c:v>#N/A</c:v>
                </c:pt>
                <c:pt idx="2275">
                  <c:v>#N/A</c:v>
                </c:pt>
                <c:pt idx="2276">
                  <c:v>#N/A</c:v>
                </c:pt>
                <c:pt idx="2277">
                  <c:v>#N/A</c:v>
                </c:pt>
                <c:pt idx="2278">
                  <c:v>#N/A</c:v>
                </c:pt>
                <c:pt idx="2279">
                  <c:v>#N/A</c:v>
                </c:pt>
                <c:pt idx="2280">
                  <c:v>#N/A</c:v>
                </c:pt>
                <c:pt idx="2281">
                  <c:v>#N/A</c:v>
                </c:pt>
                <c:pt idx="2282">
                  <c:v>#N/A</c:v>
                </c:pt>
                <c:pt idx="2283">
                  <c:v>#N/A</c:v>
                </c:pt>
                <c:pt idx="2284">
                  <c:v>#N/A</c:v>
                </c:pt>
                <c:pt idx="2285">
                  <c:v>#N/A</c:v>
                </c:pt>
                <c:pt idx="2286">
                  <c:v>#N/A</c:v>
                </c:pt>
                <c:pt idx="2287">
                  <c:v>#N/A</c:v>
                </c:pt>
                <c:pt idx="2288">
                  <c:v>#N/A</c:v>
                </c:pt>
                <c:pt idx="2289">
                  <c:v>#N/A</c:v>
                </c:pt>
                <c:pt idx="2290">
                  <c:v>#N/A</c:v>
                </c:pt>
                <c:pt idx="2291">
                  <c:v>#N/A</c:v>
                </c:pt>
                <c:pt idx="2292">
                  <c:v>#N/A</c:v>
                </c:pt>
                <c:pt idx="2293">
                  <c:v>#N/A</c:v>
                </c:pt>
                <c:pt idx="2294">
                  <c:v>#N/A</c:v>
                </c:pt>
                <c:pt idx="2295">
                  <c:v>#N/A</c:v>
                </c:pt>
                <c:pt idx="2296">
                  <c:v>#N/A</c:v>
                </c:pt>
                <c:pt idx="2297">
                  <c:v>#N/A</c:v>
                </c:pt>
                <c:pt idx="2298">
                  <c:v>#N/A</c:v>
                </c:pt>
                <c:pt idx="2299">
                  <c:v>#N/A</c:v>
                </c:pt>
                <c:pt idx="2300">
                  <c:v>#N/A</c:v>
                </c:pt>
                <c:pt idx="2301">
                  <c:v>#N/A</c:v>
                </c:pt>
                <c:pt idx="2302">
                  <c:v>#N/A</c:v>
                </c:pt>
                <c:pt idx="2303">
                  <c:v>#N/A</c:v>
                </c:pt>
                <c:pt idx="2304">
                  <c:v>#N/A</c:v>
                </c:pt>
                <c:pt idx="2305">
                  <c:v>#N/A</c:v>
                </c:pt>
                <c:pt idx="2306">
                  <c:v>#N/A</c:v>
                </c:pt>
                <c:pt idx="2307">
                  <c:v>#N/A</c:v>
                </c:pt>
                <c:pt idx="2308">
                  <c:v>#N/A</c:v>
                </c:pt>
                <c:pt idx="2309">
                  <c:v>#N/A</c:v>
                </c:pt>
                <c:pt idx="2310">
                  <c:v>#N/A</c:v>
                </c:pt>
                <c:pt idx="2311">
                  <c:v>#N/A</c:v>
                </c:pt>
                <c:pt idx="2312">
                  <c:v>#N/A</c:v>
                </c:pt>
                <c:pt idx="2313">
                  <c:v>#N/A</c:v>
                </c:pt>
                <c:pt idx="2314">
                  <c:v>#N/A</c:v>
                </c:pt>
                <c:pt idx="2315">
                  <c:v>#N/A</c:v>
                </c:pt>
                <c:pt idx="2316">
                  <c:v>#N/A</c:v>
                </c:pt>
                <c:pt idx="2317">
                  <c:v>#N/A</c:v>
                </c:pt>
                <c:pt idx="2318">
                  <c:v>#N/A</c:v>
                </c:pt>
                <c:pt idx="2319">
                  <c:v>#N/A</c:v>
                </c:pt>
                <c:pt idx="2320">
                  <c:v>#N/A</c:v>
                </c:pt>
                <c:pt idx="2321">
                  <c:v>#N/A</c:v>
                </c:pt>
                <c:pt idx="2322">
                  <c:v>#N/A</c:v>
                </c:pt>
                <c:pt idx="2323">
                  <c:v>#N/A</c:v>
                </c:pt>
                <c:pt idx="2324">
                  <c:v>#N/A</c:v>
                </c:pt>
                <c:pt idx="2325">
                  <c:v>#N/A</c:v>
                </c:pt>
                <c:pt idx="2326">
                  <c:v>#N/A</c:v>
                </c:pt>
                <c:pt idx="2327">
                  <c:v>#N/A</c:v>
                </c:pt>
                <c:pt idx="2328">
                  <c:v>#N/A</c:v>
                </c:pt>
                <c:pt idx="2329">
                  <c:v>#N/A</c:v>
                </c:pt>
                <c:pt idx="2330">
                  <c:v>#N/A</c:v>
                </c:pt>
                <c:pt idx="2331">
                  <c:v>#N/A</c:v>
                </c:pt>
                <c:pt idx="2332">
                  <c:v>#N/A</c:v>
                </c:pt>
                <c:pt idx="2333">
                  <c:v>#N/A</c:v>
                </c:pt>
                <c:pt idx="2334">
                  <c:v>#N/A</c:v>
                </c:pt>
                <c:pt idx="2335">
                  <c:v>#N/A</c:v>
                </c:pt>
                <c:pt idx="2336">
                  <c:v>#N/A</c:v>
                </c:pt>
                <c:pt idx="2337">
                  <c:v>#N/A</c:v>
                </c:pt>
                <c:pt idx="2338">
                  <c:v>#N/A</c:v>
                </c:pt>
                <c:pt idx="2339">
                  <c:v>#N/A</c:v>
                </c:pt>
                <c:pt idx="2340">
                  <c:v>#N/A</c:v>
                </c:pt>
                <c:pt idx="2341">
                  <c:v>#N/A</c:v>
                </c:pt>
                <c:pt idx="2342">
                  <c:v>#N/A</c:v>
                </c:pt>
                <c:pt idx="2343">
                  <c:v>#N/A</c:v>
                </c:pt>
                <c:pt idx="2344">
                  <c:v>#N/A</c:v>
                </c:pt>
                <c:pt idx="2345">
                  <c:v>#N/A</c:v>
                </c:pt>
                <c:pt idx="2346">
                  <c:v>#N/A</c:v>
                </c:pt>
                <c:pt idx="2347">
                  <c:v>#N/A</c:v>
                </c:pt>
                <c:pt idx="2348">
                  <c:v>#N/A</c:v>
                </c:pt>
                <c:pt idx="2349">
                  <c:v>#N/A</c:v>
                </c:pt>
                <c:pt idx="2350">
                  <c:v>#N/A</c:v>
                </c:pt>
                <c:pt idx="2351">
                  <c:v>#N/A</c:v>
                </c:pt>
                <c:pt idx="2352">
                  <c:v>#N/A</c:v>
                </c:pt>
                <c:pt idx="2353">
                  <c:v>#N/A</c:v>
                </c:pt>
                <c:pt idx="2354">
                  <c:v>#N/A</c:v>
                </c:pt>
                <c:pt idx="2355">
                  <c:v>#N/A</c:v>
                </c:pt>
                <c:pt idx="2356">
                  <c:v>#N/A</c:v>
                </c:pt>
                <c:pt idx="2357">
                  <c:v>#N/A</c:v>
                </c:pt>
                <c:pt idx="2358">
                  <c:v>#N/A</c:v>
                </c:pt>
                <c:pt idx="2359">
                  <c:v>#N/A</c:v>
                </c:pt>
                <c:pt idx="2360">
                  <c:v>#N/A</c:v>
                </c:pt>
                <c:pt idx="2361">
                  <c:v>#N/A</c:v>
                </c:pt>
                <c:pt idx="2362">
                  <c:v>#N/A</c:v>
                </c:pt>
                <c:pt idx="2363">
                  <c:v>#N/A</c:v>
                </c:pt>
                <c:pt idx="2364">
                  <c:v>#N/A</c:v>
                </c:pt>
                <c:pt idx="2365">
                  <c:v>#N/A</c:v>
                </c:pt>
                <c:pt idx="2366">
                  <c:v>#N/A</c:v>
                </c:pt>
                <c:pt idx="2367">
                  <c:v>#N/A</c:v>
                </c:pt>
                <c:pt idx="2368">
                  <c:v>#N/A</c:v>
                </c:pt>
                <c:pt idx="2369">
                  <c:v>#N/A</c:v>
                </c:pt>
                <c:pt idx="2370">
                  <c:v>#N/A</c:v>
                </c:pt>
                <c:pt idx="2371">
                  <c:v>#N/A</c:v>
                </c:pt>
                <c:pt idx="2372">
                  <c:v>#N/A</c:v>
                </c:pt>
                <c:pt idx="2373">
                  <c:v>#N/A</c:v>
                </c:pt>
                <c:pt idx="2374">
                  <c:v>#N/A</c:v>
                </c:pt>
                <c:pt idx="2375">
                  <c:v>#N/A</c:v>
                </c:pt>
                <c:pt idx="2376">
                  <c:v>#N/A</c:v>
                </c:pt>
                <c:pt idx="2377">
                  <c:v>#N/A</c:v>
                </c:pt>
                <c:pt idx="2378">
                  <c:v>#N/A</c:v>
                </c:pt>
                <c:pt idx="2379">
                  <c:v>#N/A</c:v>
                </c:pt>
                <c:pt idx="2380">
                  <c:v>#N/A</c:v>
                </c:pt>
                <c:pt idx="2381">
                  <c:v>#N/A</c:v>
                </c:pt>
                <c:pt idx="2382">
                  <c:v>#N/A</c:v>
                </c:pt>
                <c:pt idx="2383">
                  <c:v>#N/A</c:v>
                </c:pt>
                <c:pt idx="2384">
                  <c:v>#N/A</c:v>
                </c:pt>
                <c:pt idx="2385">
                  <c:v>#N/A</c:v>
                </c:pt>
                <c:pt idx="2386">
                  <c:v>#N/A</c:v>
                </c:pt>
                <c:pt idx="2387">
                  <c:v>#N/A</c:v>
                </c:pt>
                <c:pt idx="2388">
                  <c:v>#N/A</c:v>
                </c:pt>
                <c:pt idx="2389">
                  <c:v>#N/A</c:v>
                </c:pt>
                <c:pt idx="2390">
                  <c:v>#N/A</c:v>
                </c:pt>
                <c:pt idx="2391">
                  <c:v>#N/A</c:v>
                </c:pt>
                <c:pt idx="2392">
                  <c:v>#N/A</c:v>
                </c:pt>
                <c:pt idx="2393">
                  <c:v>#N/A</c:v>
                </c:pt>
                <c:pt idx="2394">
                  <c:v>#N/A</c:v>
                </c:pt>
                <c:pt idx="2395">
                  <c:v>#N/A</c:v>
                </c:pt>
                <c:pt idx="2396">
                  <c:v>#N/A</c:v>
                </c:pt>
                <c:pt idx="2397">
                  <c:v>#N/A</c:v>
                </c:pt>
                <c:pt idx="2398">
                  <c:v>#N/A</c:v>
                </c:pt>
                <c:pt idx="2399">
                  <c:v>#N/A</c:v>
                </c:pt>
                <c:pt idx="2400">
                  <c:v>#N/A</c:v>
                </c:pt>
                <c:pt idx="2401">
                  <c:v>#N/A</c:v>
                </c:pt>
                <c:pt idx="2402">
                  <c:v>#N/A</c:v>
                </c:pt>
                <c:pt idx="2403">
                  <c:v>#N/A</c:v>
                </c:pt>
                <c:pt idx="2404">
                  <c:v>#N/A</c:v>
                </c:pt>
                <c:pt idx="2405">
                  <c:v>#N/A</c:v>
                </c:pt>
                <c:pt idx="2406">
                  <c:v>#N/A</c:v>
                </c:pt>
                <c:pt idx="2407">
                  <c:v>#N/A</c:v>
                </c:pt>
                <c:pt idx="2408">
                  <c:v>#N/A</c:v>
                </c:pt>
                <c:pt idx="2409">
                  <c:v>#N/A</c:v>
                </c:pt>
                <c:pt idx="2410">
                  <c:v>#N/A</c:v>
                </c:pt>
                <c:pt idx="2411">
                  <c:v>#N/A</c:v>
                </c:pt>
                <c:pt idx="2412">
                  <c:v>#N/A</c:v>
                </c:pt>
                <c:pt idx="2413">
                  <c:v>#N/A</c:v>
                </c:pt>
                <c:pt idx="2414">
                  <c:v>#N/A</c:v>
                </c:pt>
                <c:pt idx="2415">
                  <c:v>#N/A</c:v>
                </c:pt>
                <c:pt idx="2416">
                  <c:v>#N/A</c:v>
                </c:pt>
                <c:pt idx="2417">
                  <c:v>#N/A</c:v>
                </c:pt>
                <c:pt idx="2418">
                  <c:v>#N/A</c:v>
                </c:pt>
                <c:pt idx="2419">
                  <c:v>#N/A</c:v>
                </c:pt>
                <c:pt idx="2420">
                  <c:v>#N/A</c:v>
                </c:pt>
                <c:pt idx="2421">
                  <c:v>#N/A</c:v>
                </c:pt>
                <c:pt idx="2422">
                  <c:v>#N/A</c:v>
                </c:pt>
                <c:pt idx="2423">
                  <c:v>#N/A</c:v>
                </c:pt>
                <c:pt idx="2424">
                  <c:v>#N/A</c:v>
                </c:pt>
                <c:pt idx="2425">
                  <c:v>#N/A</c:v>
                </c:pt>
                <c:pt idx="2426">
                  <c:v>#N/A</c:v>
                </c:pt>
                <c:pt idx="2427">
                  <c:v>#N/A</c:v>
                </c:pt>
                <c:pt idx="2428">
                  <c:v>#N/A</c:v>
                </c:pt>
                <c:pt idx="2429">
                  <c:v>#N/A</c:v>
                </c:pt>
                <c:pt idx="2430">
                  <c:v>#N/A</c:v>
                </c:pt>
                <c:pt idx="2431">
                  <c:v>#N/A</c:v>
                </c:pt>
                <c:pt idx="2432">
                  <c:v>#N/A</c:v>
                </c:pt>
                <c:pt idx="2433">
                  <c:v>#N/A</c:v>
                </c:pt>
                <c:pt idx="2434">
                  <c:v>#N/A</c:v>
                </c:pt>
                <c:pt idx="2435">
                  <c:v>#N/A</c:v>
                </c:pt>
                <c:pt idx="2436">
                  <c:v>#N/A</c:v>
                </c:pt>
                <c:pt idx="2437">
                  <c:v>#N/A</c:v>
                </c:pt>
                <c:pt idx="2438">
                  <c:v>#N/A</c:v>
                </c:pt>
                <c:pt idx="2439">
                  <c:v>#N/A</c:v>
                </c:pt>
                <c:pt idx="2440">
                  <c:v>#N/A</c:v>
                </c:pt>
                <c:pt idx="2441">
                  <c:v>#N/A</c:v>
                </c:pt>
                <c:pt idx="2442">
                  <c:v>#N/A</c:v>
                </c:pt>
                <c:pt idx="2443">
                  <c:v>#N/A</c:v>
                </c:pt>
                <c:pt idx="2444">
                  <c:v>#N/A</c:v>
                </c:pt>
                <c:pt idx="2445">
                  <c:v>#N/A</c:v>
                </c:pt>
                <c:pt idx="2446">
                  <c:v>#N/A</c:v>
                </c:pt>
                <c:pt idx="2447">
                  <c:v>#N/A</c:v>
                </c:pt>
                <c:pt idx="2448">
                  <c:v>#N/A</c:v>
                </c:pt>
                <c:pt idx="2449">
                  <c:v>#N/A</c:v>
                </c:pt>
                <c:pt idx="2450">
                  <c:v>#N/A</c:v>
                </c:pt>
                <c:pt idx="2451">
                  <c:v>#N/A</c:v>
                </c:pt>
                <c:pt idx="2452">
                  <c:v>#N/A</c:v>
                </c:pt>
                <c:pt idx="2453">
                  <c:v>#N/A</c:v>
                </c:pt>
                <c:pt idx="2454">
                  <c:v>#N/A</c:v>
                </c:pt>
                <c:pt idx="2455">
                  <c:v>#N/A</c:v>
                </c:pt>
                <c:pt idx="2456">
                  <c:v>#N/A</c:v>
                </c:pt>
                <c:pt idx="2457">
                  <c:v>#N/A</c:v>
                </c:pt>
                <c:pt idx="2458">
                  <c:v>#N/A</c:v>
                </c:pt>
                <c:pt idx="2459">
                  <c:v>#N/A</c:v>
                </c:pt>
                <c:pt idx="2460">
                  <c:v>#N/A</c:v>
                </c:pt>
                <c:pt idx="2461">
                  <c:v>#N/A</c:v>
                </c:pt>
                <c:pt idx="2462">
                  <c:v>#N/A</c:v>
                </c:pt>
                <c:pt idx="2463">
                  <c:v>#N/A</c:v>
                </c:pt>
                <c:pt idx="2464">
                  <c:v>#N/A</c:v>
                </c:pt>
                <c:pt idx="2465">
                  <c:v>#N/A</c:v>
                </c:pt>
                <c:pt idx="2466">
                  <c:v>#N/A</c:v>
                </c:pt>
                <c:pt idx="2467">
                  <c:v>#N/A</c:v>
                </c:pt>
                <c:pt idx="2468">
                  <c:v>#N/A</c:v>
                </c:pt>
                <c:pt idx="2469">
                  <c:v>#N/A</c:v>
                </c:pt>
                <c:pt idx="2470">
                  <c:v>#N/A</c:v>
                </c:pt>
                <c:pt idx="2471">
                  <c:v>#N/A</c:v>
                </c:pt>
                <c:pt idx="2472">
                  <c:v>#N/A</c:v>
                </c:pt>
                <c:pt idx="2473">
                  <c:v>#N/A</c:v>
                </c:pt>
                <c:pt idx="2474">
                  <c:v>#N/A</c:v>
                </c:pt>
                <c:pt idx="2475">
                  <c:v>#N/A</c:v>
                </c:pt>
                <c:pt idx="2476">
                  <c:v>#N/A</c:v>
                </c:pt>
                <c:pt idx="2477">
                  <c:v>#N/A</c:v>
                </c:pt>
                <c:pt idx="2478">
                  <c:v>#N/A</c:v>
                </c:pt>
                <c:pt idx="2479">
                  <c:v>#N/A</c:v>
                </c:pt>
                <c:pt idx="2480">
                  <c:v>#N/A</c:v>
                </c:pt>
                <c:pt idx="2481">
                  <c:v>#N/A</c:v>
                </c:pt>
                <c:pt idx="2482">
                  <c:v>#N/A</c:v>
                </c:pt>
                <c:pt idx="2483">
                  <c:v>#N/A</c:v>
                </c:pt>
                <c:pt idx="2484">
                  <c:v>#N/A</c:v>
                </c:pt>
                <c:pt idx="2485">
                  <c:v>#N/A</c:v>
                </c:pt>
                <c:pt idx="2486">
                  <c:v>#N/A</c:v>
                </c:pt>
                <c:pt idx="2487">
                  <c:v>#N/A</c:v>
                </c:pt>
                <c:pt idx="2488">
                  <c:v>#N/A</c:v>
                </c:pt>
                <c:pt idx="2489">
                  <c:v>#N/A</c:v>
                </c:pt>
                <c:pt idx="2490">
                  <c:v>#N/A</c:v>
                </c:pt>
                <c:pt idx="2491">
                  <c:v>#N/A</c:v>
                </c:pt>
                <c:pt idx="2492">
                  <c:v>#N/A</c:v>
                </c:pt>
                <c:pt idx="2493">
                  <c:v>#N/A</c:v>
                </c:pt>
                <c:pt idx="2494">
                  <c:v>#N/A</c:v>
                </c:pt>
                <c:pt idx="2495">
                  <c:v>#N/A</c:v>
                </c:pt>
                <c:pt idx="2496">
                  <c:v>#N/A</c:v>
                </c:pt>
                <c:pt idx="2497">
                  <c:v>#N/A</c:v>
                </c:pt>
                <c:pt idx="2498">
                  <c:v>#N/A</c:v>
                </c:pt>
                <c:pt idx="2499">
                  <c:v>#N/A</c:v>
                </c:pt>
                <c:pt idx="2500">
                  <c:v>#N/A</c:v>
                </c:pt>
                <c:pt idx="2501">
                  <c:v>#N/A</c:v>
                </c:pt>
                <c:pt idx="2502">
                  <c:v>#N/A</c:v>
                </c:pt>
                <c:pt idx="2503">
                  <c:v>#N/A</c:v>
                </c:pt>
                <c:pt idx="2504">
                  <c:v>#N/A</c:v>
                </c:pt>
                <c:pt idx="2505">
                  <c:v>#N/A</c:v>
                </c:pt>
                <c:pt idx="2506">
                  <c:v>#N/A</c:v>
                </c:pt>
                <c:pt idx="2507">
                  <c:v>#N/A</c:v>
                </c:pt>
                <c:pt idx="2508">
                  <c:v>#N/A</c:v>
                </c:pt>
                <c:pt idx="2509">
                  <c:v>#N/A</c:v>
                </c:pt>
                <c:pt idx="2510">
                  <c:v>#N/A</c:v>
                </c:pt>
                <c:pt idx="2511">
                  <c:v>#N/A</c:v>
                </c:pt>
                <c:pt idx="2512">
                  <c:v>#N/A</c:v>
                </c:pt>
                <c:pt idx="2513">
                  <c:v>#N/A</c:v>
                </c:pt>
                <c:pt idx="2514">
                  <c:v>#N/A</c:v>
                </c:pt>
                <c:pt idx="2515">
                  <c:v>#N/A</c:v>
                </c:pt>
                <c:pt idx="2516">
                  <c:v>#N/A</c:v>
                </c:pt>
                <c:pt idx="2517">
                  <c:v>#N/A</c:v>
                </c:pt>
                <c:pt idx="2518">
                  <c:v>#N/A</c:v>
                </c:pt>
                <c:pt idx="2519">
                  <c:v>#N/A</c:v>
                </c:pt>
                <c:pt idx="2520">
                  <c:v>#N/A</c:v>
                </c:pt>
                <c:pt idx="2521">
                  <c:v>#N/A</c:v>
                </c:pt>
                <c:pt idx="2522">
                  <c:v>#N/A</c:v>
                </c:pt>
                <c:pt idx="2523">
                  <c:v>#N/A</c:v>
                </c:pt>
                <c:pt idx="2524">
                  <c:v>#N/A</c:v>
                </c:pt>
                <c:pt idx="2525">
                  <c:v>#N/A</c:v>
                </c:pt>
                <c:pt idx="2526">
                  <c:v>#N/A</c:v>
                </c:pt>
                <c:pt idx="2527">
                  <c:v>#N/A</c:v>
                </c:pt>
                <c:pt idx="2528">
                  <c:v>#N/A</c:v>
                </c:pt>
                <c:pt idx="2529">
                  <c:v>#N/A</c:v>
                </c:pt>
                <c:pt idx="2530">
                  <c:v>#N/A</c:v>
                </c:pt>
                <c:pt idx="2531">
                  <c:v>#N/A</c:v>
                </c:pt>
                <c:pt idx="2532">
                  <c:v>#N/A</c:v>
                </c:pt>
                <c:pt idx="2533">
                  <c:v>#N/A</c:v>
                </c:pt>
                <c:pt idx="2534">
                  <c:v>#N/A</c:v>
                </c:pt>
                <c:pt idx="2535">
                  <c:v>#N/A</c:v>
                </c:pt>
                <c:pt idx="2536">
                  <c:v>#N/A</c:v>
                </c:pt>
                <c:pt idx="2537">
                  <c:v>#N/A</c:v>
                </c:pt>
                <c:pt idx="2538">
                  <c:v>#N/A</c:v>
                </c:pt>
                <c:pt idx="2539">
                  <c:v>#N/A</c:v>
                </c:pt>
                <c:pt idx="2540">
                  <c:v>#N/A</c:v>
                </c:pt>
                <c:pt idx="2541">
                  <c:v>#N/A</c:v>
                </c:pt>
                <c:pt idx="2542">
                  <c:v>#N/A</c:v>
                </c:pt>
                <c:pt idx="2543">
                  <c:v>#N/A</c:v>
                </c:pt>
                <c:pt idx="2544">
                  <c:v>#N/A</c:v>
                </c:pt>
                <c:pt idx="2545">
                  <c:v>#N/A</c:v>
                </c:pt>
                <c:pt idx="2546">
                  <c:v>#N/A</c:v>
                </c:pt>
                <c:pt idx="2547">
                  <c:v>#N/A</c:v>
                </c:pt>
                <c:pt idx="2548">
                  <c:v>#N/A</c:v>
                </c:pt>
                <c:pt idx="2549">
                  <c:v>#N/A</c:v>
                </c:pt>
                <c:pt idx="2550">
                  <c:v>#N/A</c:v>
                </c:pt>
                <c:pt idx="2551">
                  <c:v>#N/A</c:v>
                </c:pt>
                <c:pt idx="2552">
                  <c:v>#N/A</c:v>
                </c:pt>
                <c:pt idx="2553">
                  <c:v>#N/A</c:v>
                </c:pt>
                <c:pt idx="2554">
                  <c:v>#N/A</c:v>
                </c:pt>
                <c:pt idx="2555">
                  <c:v>#N/A</c:v>
                </c:pt>
                <c:pt idx="2556">
                  <c:v>#N/A</c:v>
                </c:pt>
                <c:pt idx="2557">
                  <c:v>#N/A</c:v>
                </c:pt>
                <c:pt idx="2558">
                  <c:v>#N/A</c:v>
                </c:pt>
                <c:pt idx="2559">
                  <c:v>#N/A</c:v>
                </c:pt>
                <c:pt idx="2560">
                  <c:v>#N/A</c:v>
                </c:pt>
                <c:pt idx="2561">
                  <c:v>#N/A</c:v>
                </c:pt>
                <c:pt idx="2562">
                  <c:v>#N/A</c:v>
                </c:pt>
                <c:pt idx="2563">
                  <c:v>#N/A</c:v>
                </c:pt>
                <c:pt idx="2564">
                  <c:v>#N/A</c:v>
                </c:pt>
                <c:pt idx="2565">
                  <c:v>#N/A</c:v>
                </c:pt>
                <c:pt idx="2566">
                  <c:v>#N/A</c:v>
                </c:pt>
                <c:pt idx="2567">
                  <c:v>#N/A</c:v>
                </c:pt>
                <c:pt idx="2568">
                  <c:v>#N/A</c:v>
                </c:pt>
                <c:pt idx="2569">
                  <c:v>#N/A</c:v>
                </c:pt>
                <c:pt idx="2570">
                  <c:v>#N/A</c:v>
                </c:pt>
                <c:pt idx="2571">
                  <c:v>#N/A</c:v>
                </c:pt>
                <c:pt idx="2572">
                  <c:v>#N/A</c:v>
                </c:pt>
                <c:pt idx="2573">
                  <c:v>#N/A</c:v>
                </c:pt>
                <c:pt idx="2574">
                  <c:v>#N/A</c:v>
                </c:pt>
                <c:pt idx="2575">
                  <c:v>#N/A</c:v>
                </c:pt>
                <c:pt idx="2576">
                  <c:v>#N/A</c:v>
                </c:pt>
                <c:pt idx="2577">
                  <c:v>#N/A</c:v>
                </c:pt>
                <c:pt idx="2578">
                  <c:v>#N/A</c:v>
                </c:pt>
                <c:pt idx="2579">
                  <c:v>#N/A</c:v>
                </c:pt>
                <c:pt idx="2580">
                  <c:v>#N/A</c:v>
                </c:pt>
                <c:pt idx="2581">
                  <c:v>#N/A</c:v>
                </c:pt>
                <c:pt idx="2582">
                  <c:v>#N/A</c:v>
                </c:pt>
                <c:pt idx="2583">
                  <c:v>#N/A</c:v>
                </c:pt>
                <c:pt idx="2584">
                  <c:v>#N/A</c:v>
                </c:pt>
                <c:pt idx="2585">
                  <c:v>#N/A</c:v>
                </c:pt>
                <c:pt idx="2586">
                  <c:v>#N/A</c:v>
                </c:pt>
                <c:pt idx="2587">
                  <c:v>#N/A</c:v>
                </c:pt>
                <c:pt idx="2588">
                  <c:v>#N/A</c:v>
                </c:pt>
                <c:pt idx="2589">
                  <c:v>#N/A</c:v>
                </c:pt>
                <c:pt idx="2590">
                  <c:v>#N/A</c:v>
                </c:pt>
                <c:pt idx="2591">
                  <c:v>#N/A</c:v>
                </c:pt>
                <c:pt idx="2592">
                  <c:v>#N/A</c:v>
                </c:pt>
                <c:pt idx="2593">
                  <c:v>#N/A</c:v>
                </c:pt>
                <c:pt idx="2594">
                  <c:v>#N/A</c:v>
                </c:pt>
                <c:pt idx="2595">
                  <c:v>#N/A</c:v>
                </c:pt>
                <c:pt idx="2596">
                  <c:v>#N/A</c:v>
                </c:pt>
                <c:pt idx="2597">
                  <c:v>#N/A</c:v>
                </c:pt>
                <c:pt idx="2598">
                  <c:v>#N/A</c:v>
                </c:pt>
                <c:pt idx="2599">
                  <c:v>#N/A</c:v>
                </c:pt>
                <c:pt idx="2600">
                  <c:v>#N/A</c:v>
                </c:pt>
                <c:pt idx="2601">
                  <c:v>#N/A</c:v>
                </c:pt>
                <c:pt idx="2602">
                  <c:v>#N/A</c:v>
                </c:pt>
                <c:pt idx="2603">
                  <c:v>#N/A</c:v>
                </c:pt>
                <c:pt idx="2604">
                  <c:v>#N/A</c:v>
                </c:pt>
                <c:pt idx="2605">
                  <c:v>#N/A</c:v>
                </c:pt>
                <c:pt idx="2606">
                  <c:v>#N/A</c:v>
                </c:pt>
                <c:pt idx="2607">
                  <c:v>#N/A</c:v>
                </c:pt>
                <c:pt idx="2608">
                  <c:v>#N/A</c:v>
                </c:pt>
                <c:pt idx="2609">
                  <c:v>#N/A</c:v>
                </c:pt>
                <c:pt idx="2610">
                  <c:v>#N/A</c:v>
                </c:pt>
                <c:pt idx="2611">
                  <c:v>#N/A</c:v>
                </c:pt>
                <c:pt idx="2612">
                  <c:v>#N/A</c:v>
                </c:pt>
                <c:pt idx="2613">
                  <c:v>#N/A</c:v>
                </c:pt>
                <c:pt idx="2614">
                  <c:v>#N/A</c:v>
                </c:pt>
                <c:pt idx="2615">
                  <c:v>#N/A</c:v>
                </c:pt>
                <c:pt idx="2616">
                  <c:v>#N/A</c:v>
                </c:pt>
                <c:pt idx="2617">
                  <c:v>#N/A</c:v>
                </c:pt>
                <c:pt idx="2618">
                  <c:v>#N/A</c:v>
                </c:pt>
                <c:pt idx="2619">
                  <c:v>#N/A</c:v>
                </c:pt>
                <c:pt idx="2620">
                  <c:v>#N/A</c:v>
                </c:pt>
                <c:pt idx="2621">
                  <c:v>#N/A</c:v>
                </c:pt>
                <c:pt idx="2622">
                  <c:v>#N/A</c:v>
                </c:pt>
                <c:pt idx="2623">
                  <c:v>#N/A</c:v>
                </c:pt>
                <c:pt idx="2624">
                  <c:v>#N/A</c:v>
                </c:pt>
                <c:pt idx="2625">
                  <c:v>#N/A</c:v>
                </c:pt>
                <c:pt idx="2626">
                  <c:v>#N/A</c:v>
                </c:pt>
                <c:pt idx="2627">
                  <c:v>#N/A</c:v>
                </c:pt>
                <c:pt idx="2628">
                  <c:v>#N/A</c:v>
                </c:pt>
                <c:pt idx="2629">
                  <c:v>#N/A</c:v>
                </c:pt>
                <c:pt idx="2630">
                  <c:v>#N/A</c:v>
                </c:pt>
                <c:pt idx="2631">
                  <c:v>#N/A</c:v>
                </c:pt>
                <c:pt idx="2632">
                  <c:v>#N/A</c:v>
                </c:pt>
                <c:pt idx="2633">
                  <c:v>#N/A</c:v>
                </c:pt>
                <c:pt idx="2634">
                  <c:v>#N/A</c:v>
                </c:pt>
                <c:pt idx="2635">
                  <c:v>#N/A</c:v>
                </c:pt>
                <c:pt idx="2636">
                  <c:v>#N/A</c:v>
                </c:pt>
                <c:pt idx="2637">
                  <c:v>#N/A</c:v>
                </c:pt>
                <c:pt idx="2638">
                  <c:v>#N/A</c:v>
                </c:pt>
                <c:pt idx="2639">
                  <c:v>#N/A</c:v>
                </c:pt>
                <c:pt idx="2640">
                  <c:v>#N/A</c:v>
                </c:pt>
                <c:pt idx="2641">
                  <c:v>#N/A</c:v>
                </c:pt>
                <c:pt idx="2642">
                  <c:v>#N/A</c:v>
                </c:pt>
                <c:pt idx="2643">
                  <c:v>#N/A</c:v>
                </c:pt>
                <c:pt idx="2644">
                  <c:v>#N/A</c:v>
                </c:pt>
                <c:pt idx="2645">
                  <c:v>#N/A</c:v>
                </c:pt>
                <c:pt idx="2646">
                  <c:v>#N/A</c:v>
                </c:pt>
                <c:pt idx="2647">
                  <c:v>#N/A</c:v>
                </c:pt>
                <c:pt idx="2648">
                  <c:v>#N/A</c:v>
                </c:pt>
                <c:pt idx="2649">
                  <c:v>#N/A</c:v>
                </c:pt>
                <c:pt idx="2650">
                  <c:v>#N/A</c:v>
                </c:pt>
                <c:pt idx="2651">
                  <c:v>#N/A</c:v>
                </c:pt>
                <c:pt idx="2652">
                  <c:v>#N/A</c:v>
                </c:pt>
                <c:pt idx="2653">
                  <c:v>#N/A</c:v>
                </c:pt>
                <c:pt idx="2654">
                  <c:v>#N/A</c:v>
                </c:pt>
                <c:pt idx="2655">
                  <c:v>#N/A</c:v>
                </c:pt>
                <c:pt idx="2656">
                  <c:v>#N/A</c:v>
                </c:pt>
                <c:pt idx="2657">
                  <c:v>#N/A</c:v>
                </c:pt>
                <c:pt idx="2658">
                  <c:v>#N/A</c:v>
                </c:pt>
                <c:pt idx="2659">
                  <c:v>#N/A</c:v>
                </c:pt>
                <c:pt idx="2660">
                  <c:v>#N/A</c:v>
                </c:pt>
                <c:pt idx="2661">
                  <c:v>#N/A</c:v>
                </c:pt>
                <c:pt idx="2662">
                  <c:v>#N/A</c:v>
                </c:pt>
                <c:pt idx="2663">
                  <c:v>#N/A</c:v>
                </c:pt>
                <c:pt idx="2664">
                  <c:v>#N/A</c:v>
                </c:pt>
                <c:pt idx="2665">
                  <c:v>#N/A</c:v>
                </c:pt>
                <c:pt idx="2666">
                  <c:v>#N/A</c:v>
                </c:pt>
                <c:pt idx="2667">
                  <c:v>#N/A</c:v>
                </c:pt>
                <c:pt idx="2668">
                  <c:v>#N/A</c:v>
                </c:pt>
                <c:pt idx="2669">
                  <c:v>#N/A</c:v>
                </c:pt>
                <c:pt idx="2670">
                  <c:v>#N/A</c:v>
                </c:pt>
                <c:pt idx="2671">
                  <c:v>#N/A</c:v>
                </c:pt>
                <c:pt idx="2672">
                  <c:v>#N/A</c:v>
                </c:pt>
                <c:pt idx="2673">
                  <c:v>#N/A</c:v>
                </c:pt>
                <c:pt idx="2674">
                  <c:v>#N/A</c:v>
                </c:pt>
                <c:pt idx="2675">
                  <c:v>#N/A</c:v>
                </c:pt>
                <c:pt idx="2676">
                  <c:v>#N/A</c:v>
                </c:pt>
                <c:pt idx="2677">
                  <c:v>#N/A</c:v>
                </c:pt>
                <c:pt idx="2678">
                  <c:v>#N/A</c:v>
                </c:pt>
                <c:pt idx="2679">
                  <c:v>#N/A</c:v>
                </c:pt>
                <c:pt idx="2680">
                  <c:v>#N/A</c:v>
                </c:pt>
                <c:pt idx="2681">
                  <c:v>#N/A</c:v>
                </c:pt>
                <c:pt idx="2682">
                  <c:v>#N/A</c:v>
                </c:pt>
                <c:pt idx="2683">
                  <c:v>#N/A</c:v>
                </c:pt>
                <c:pt idx="2684">
                  <c:v>#N/A</c:v>
                </c:pt>
                <c:pt idx="2685">
                  <c:v>#N/A</c:v>
                </c:pt>
                <c:pt idx="2686">
                  <c:v>#N/A</c:v>
                </c:pt>
                <c:pt idx="2687">
                  <c:v>#N/A</c:v>
                </c:pt>
                <c:pt idx="2688">
                  <c:v>#N/A</c:v>
                </c:pt>
                <c:pt idx="2689">
                  <c:v>#N/A</c:v>
                </c:pt>
                <c:pt idx="2690">
                  <c:v>#N/A</c:v>
                </c:pt>
                <c:pt idx="2691">
                  <c:v>#N/A</c:v>
                </c:pt>
                <c:pt idx="2692">
                  <c:v>#N/A</c:v>
                </c:pt>
                <c:pt idx="2693">
                  <c:v>#N/A</c:v>
                </c:pt>
                <c:pt idx="2694">
                  <c:v>#N/A</c:v>
                </c:pt>
                <c:pt idx="2695">
                  <c:v>#N/A</c:v>
                </c:pt>
                <c:pt idx="2696">
                  <c:v>#N/A</c:v>
                </c:pt>
                <c:pt idx="2697">
                  <c:v>#N/A</c:v>
                </c:pt>
                <c:pt idx="2698">
                  <c:v>#N/A</c:v>
                </c:pt>
                <c:pt idx="2699">
                  <c:v>#N/A</c:v>
                </c:pt>
                <c:pt idx="2700">
                  <c:v>#N/A</c:v>
                </c:pt>
                <c:pt idx="2701">
                  <c:v>#N/A</c:v>
                </c:pt>
                <c:pt idx="2702">
                  <c:v>#N/A</c:v>
                </c:pt>
                <c:pt idx="2703">
                  <c:v>#N/A</c:v>
                </c:pt>
                <c:pt idx="2704">
                  <c:v>#N/A</c:v>
                </c:pt>
                <c:pt idx="2705">
                  <c:v>#N/A</c:v>
                </c:pt>
                <c:pt idx="2706">
                  <c:v>#N/A</c:v>
                </c:pt>
                <c:pt idx="2707">
                  <c:v>#N/A</c:v>
                </c:pt>
                <c:pt idx="2708">
                  <c:v>#N/A</c:v>
                </c:pt>
                <c:pt idx="2709">
                  <c:v>#N/A</c:v>
                </c:pt>
                <c:pt idx="2710">
                  <c:v>#N/A</c:v>
                </c:pt>
                <c:pt idx="2711">
                  <c:v>#N/A</c:v>
                </c:pt>
                <c:pt idx="2712">
                  <c:v>#N/A</c:v>
                </c:pt>
                <c:pt idx="2713">
                  <c:v>#N/A</c:v>
                </c:pt>
                <c:pt idx="2714">
                  <c:v>#N/A</c:v>
                </c:pt>
                <c:pt idx="2715">
                  <c:v>#N/A</c:v>
                </c:pt>
                <c:pt idx="2716">
                  <c:v>#N/A</c:v>
                </c:pt>
                <c:pt idx="2717">
                  <c:v>#N/A</c:v>
                </c:pt>
                <c:pt idx="2718">
                  <c:v>#N/A</c:v>
                </c:pt>
                <c:pt idx="2719">
                  <c:v>#N/A</c:v>
                </c:pt>
                <c:pt idx="2720">
                  <c:v>#N/A</c:v>
                </c:pt>
                <c:pt idx="2721">
                  <c:v>#N/A</c:v>
                </c:pt>
                <c:pt idx="2722">
                  <c:v>#N/A</c:v>
                </c:pt>
                <c:pt idx="2723">
                  <c:v>#N/A</c:v>
                </c:pt>
                <c:pt idx="2724">
                  <c:v>#N/A</c:v>
                </c:pt>
                <c:pt idx="2725">
                  <c:v>#N/A</c:v>
                </c:pt>
                <c:pt idx="2726">
                  <c:v>#N/A</c:v>
                </c:pt>
                <c:pt idx="2727">
                  <c:v>#N/A</c:v>
                </c:pt>
                <c:pt idx="2728">
                  <c:v>#N/A</c:v>
                </c:pt>
                <c:pt idx="2729">
                  <c:v>#N/A</c:v>
                </c:pt>
                <c:pt idx="2730">
                  <c:v>#N/A</c:v>
                </c:pt>
                <c:pt idx="2731">
                  <c:v>#N/A</c:v>
                </c:pt>
                <c:pt idx="2732">
                  <c:v>#N/A</c:v>
                </c:pt>
                <c:pt idx="2733">
                  <c:v>#N/A</c:v>
                </c:pt>
                <c:pt idx="2734">
                  <c:v>#N/A</c:v>
                </c:pt>
                <c:pt idx="2735">
                  <c:v>#N/A</c:v>
                </c:pt>
                <c:pt idx="2736">
                  <c:v>#N/A</c:v>
                </c:pt>
                <c:pt idx="2737">
                  <c:v>#N/A</c:v>
                </c:pt>
                <c:pt idx="2738">
                  <c:v>#N/A</c:v>
                </c:pt>
                <c:pt idx="2739">
                  <c:v>#N/A</c:v>
                </c:pt>
                <c:pt idx="2740">
                  <c:v>#N/A</c:v>
                </c:pt>
                <c:pt idx="2741">
                  <c:v>#N/A</c:v>
                </c:pt>
                <c:pt idx="2742">
                  <c:v>#N/A</c:v>
                </c:pt>
                <c:pt idx="2743">
                  <c:v>#N/A</c:v>
                </c:pt>
                <c:pt idx="2744">
                  <c:v>#N/A</c:v>
                </c:pt>
                <c:pt idx="2745">
                  <c:v>#N/A</c:v>
                </c:pt>
                <c:pt idx="2746">
                  <c:v>#N/A</c:v>
                </c:pt>
                <c:pt idx="2747">
                  <c:v>#N/A</c:v>
                </c:pt>
                <c:pt idx="2748">
                  <c:v>#N/A</c:v>
                </c:pt>
                <c:pt idx="2749">
                  <c:v>#N/A</c:v>
                </c:pt>
                <c:pt idx="2750">
                  <c:v>#N/A</c:v>
                </c:pt>
                <c:pt idx="2751">
                  <c:v>#N/A</c:v>
                </c:pt>
                <c:pt idx="2752">
                  <c:v>#N/A</c:v>
                </c:pt>
                <c:pt idx="2753">
                  <c:v>#N/A</c:v>
                </c:pt>
                <c:pt idx="2754">
                  <c:v>#N/A</c:v>
                </c:pt>
                <c:pt idx="2755">
                  <c:v>#N/A</c:v>
                </c:pt>
                <c:pt idx="2756">
                  <c:v>#N/A</c:v>
                </c:pt>
                <c:pt idx="2757">
                  <c:v>#N/A</c:v>
                </c:pt>
                <c:pt idx="2758">
                  <c:v>#N/A</c:v>
                </c:pt>
                <c:pt idx="2759">
                  <c:v>#N/A</c:v>
                </c:pt>
                <c:pt idx="2760">
                  <c:v>#N/A</c:v>
                </c:pt>
                <c:pt idx="2761">
                  <c:v>#N/A</c:v>
                </c:pt>
                <c:pt idx="2762">
                  <c:v>#N/A</c:v>
                </c:pt>
                <c:pt idx="2763">
                  <c:v>#N/A</c:v>
                </c:pt>
                <c:pt idx="2764">
                  <c:v>#N/A</c:v>
                </c:pt>
                <c:pt idx="2765">
                  <c:v>#N/A</c:v>
                </c:pt>
                <c:pt idx="2766">
                  <c:v>#N/A</c:v>
                </c:pt>
                <c:pt idx="2767">
                  <c:v>#N/A</c:v>
                </c:pt>
                <c:pt idx="2768">
                  <c:v>#N/A</c:v>
                </c:pt>
                <c:pt idx="2769">
                  <c:v>#N/A</c:v>
                </c:pt>
                <c:pt idx="2770">
                  <c:v>#N/A</c:v>
                </c:pt>
                <c:pt idx="2771">
                  <c:v>#N/A</c:v>
                </c:pt>
                <c:pt idx="2772">
                  <c:v>#N/A</c:v>
                </c:pt>
                <c:pt idx="2773">
                  <c:v>#N/A</c:v>
                </c:pt>
                <c:pt idx="2774">
                  <c:v>#N/A</c:v>
                </c:pt>
                <c:pt idx="2775">
                  <c:v>#N/A</c:v>
                </c:pt>
                <c:pt idx="2776">
                  <c:v>#N/A</c:v>
                </c:pt>
                <c:pt idx="2777">
                  <c:v>#N/A</c:v>
                </c:pt>
                <c:pt idx="2778">
                  <c:v>#N/A</c:v>
                </c:pt>
                <c:pt idx="2779">
                  <c:v>#N/A</c:v>
                </c:pt>
                <c:pt idx="2780">
                  <c:v>#N/A</c:v>
                </c:pt>
                <c:pt idx="2781">
                  <c:v>#N/A</c:v>
                </c:pt>
                <c:pt idx="2782">
                  <c:v>#N/A</c:v>
                </c:pt>
                <c:pt idx="2783">
                  <c:v>#N/A</c:v>
                </c:pt>
                <c:pt idx="2784">
                  <c:v>#N/A</c:v>
                </c:pt>
                <c:pt idx="2785">
                  <c:v>#N/A</c:v>
                </c:pt>
                <c:pt idx="2786">
                  <c:v>#N/A</c:v>
                </c:pt>
                <c:pt idx="2787">
                  <c:v>#N/A</c:v>
                </c:pt>
                <c:pt idx="2788">
                  <c:v>#N/A</c:v>
                </c:pt>
                <c:pt idx="2789">
                  <c:v>#N/A</c:v>
                </c:pt>
                <c:pt idx="2790">
                  <c:v>#N/A</c:v>
                </c:pt>
                <c:pt idx="2791">
                  <c:v>#N/A</c:v>
                </c:pt>
                <c:pt idx="2792">
                  <c:v>#N/A</c:v>
                </c:pt>
                <c:pt idx="2793">
                  <c:v>#N/A</c:v>
                </c:pt>
                <c:pt idx="2794">
                  <c:v>#N/A</c:v>
                </c:pt>
                <c:pt idx="2795">
                  <c:v>#N/A</c:v>
                </c:pt>
                <c:pt idx="2796">
                  <c:v>#N/A</c:v>
                </c:pt>
                <c:pt idx="2797">
                  <c:v>#N/A</c:v>
                </c:pt>
                <c:pt idx="2798">
                  <c:v>#N/A</c:v>
                </c:pt>
                <c:pt idx="2799">
                  <c:v>#N/A</c:v>
                </c:pt>
                <c:pt idx="2800">
                  <c:v>#N/A</c:v>
                </c:pt>
                <c:pt idx="2801">
                  <c:v>#N/A</c:v>
                </c:pt>
                <c:pt idx="2802">
                  <c:v>#N/A</c:v>
                </c:pt>
                <c:pt idx="2803">
                  <c:v>#N/A</c:v>
                </c:pt>
                <c:pt idx="2804">
                  <c:v>#N/A</c:v>
                </c:pt>
                <c:pt idx="2805">
                  <c:v>#N/A</c:v>
                </c:pt>
                <c:pt idx="2806">
                  <c:v>#N/A</c:v>
                </c:pt>
                <c:pt idx="2807">
                  <c:v>#N/A</c:v>
                </c:pt>
                <c:pt idx="2808">
                  <c:v>#N/A</c:v>
                </c:pt>
                <c:pt idx="2809">
                  <c:v>#N/A</c:v>
                </c:pt>
                <c:pt idx="2810">
                  <c:v>#N/A</c:v>
                </c:pt>
                <c:pt idx="2811">
                  <c:v>#N/A</c:v>
                </c:pt>
                <c:pt idx="2812">
                  <c:v>#N/A</c:v>
                </c:pt>
                <c:pt idx="2813">
                  <c:v>#N/A</c:v>
                </c:pt>
                <c:pt idx="2814">
                  <c:v>#N/A</c:v>
                </c:pt>
                <c:pt idx="2815">
                  <c:v>#N/A</c:v>
                </c:pt>
                <c:pt idx="2816">
                  <c:v>#N/A</c:v>
                </c:pt>
                <c:pt idx="2817">
                  <c:v>#N/A</c:v>
                </c:pt>
                <c:pt idx="2818">
                  <c:v>#N/A</c:v>
                </c:pt>
                <c:pt idx="2819">
                  <c:v>#N/A</c:v>
                </c:pt>
                <c:pt idx="2820">
                  <c:v>#N/A</c:v>
                </c:pt>
                <c:pt idx="2821">
                  <c:v>#N/A</c:v>
                </c:pt>
                <c:pt idx="2822">
                  <c:v>#N/A</c:v>
                </c:pt>
                <c:pt idx="2823">
                  <c:v>#N/A</c:v>
                </c:pt>
                <c:pt idx="2824">
                  <c:v>#N/A</c:v>
                </c:pt>
                <c:pt idx="2825">
                  <c:v>#N/A</c:v>
                </c:pt>
                <c:pt idx="2826">
                  <c:v>#N/A</c:v>
                </c:pt>
                <c:pt idx="2827">
                  <c:v>#N/A</c:v>
                </c:pt>
                <c:pt idx="2828">
                  <c:v>#N/A</c:v>
                </c:pt>
                <c:pt idx="2829">
                  <c:v>#N/A</c:v>
                </c:pt>
                <c:pt idx="2830">
                  <c:v>#N/A</c:v>
                </c:pt>
                <c:pt idx="2831">
                  <c:v>#N/A</c:v>
                </c:pt>
                <c:pt idx="2832">
                  <c:v>#N/A</c:v>
                </c:pt>
                <c:pt idx="2833">
                  <c:v>#N/A</c:v>
                </c:pt>
                <c:pt idx="2834">
                  <c:v>#N/A</c:v>
                </c:pt>
                <c:pt idx="2835">
                  <c:v>#N/A</c:v>
                </c:pt>
                <c:pt idx="2836">
                  <c:v>#N/A</c:v>
                </c:pt>
                <c:pt idx="2837">
                  <c:v>#N/A</c:v>
                </c:pt>
                <c:pt idx="2838">
                  <c:v>#N/A</c:v>
                </c:pt>
                <c:pt idx="2839">
                  <c:v>#N/A</c:v>
                </c:pt>
                <c:pt idx="2840">
                  <c:v>#N/A</c:v>
                </c:pt>
                <c:pt idx="2841">
                  <c:v>#N/A</c:v>
                </c:pt>
                <c:pt idx="2842">
                  <c:v>#N/A</c:v>
                </c:pt>
                <c:pt idx="2843">
                  <c:v>#N/A</c:v>
                </c:pt>
                <c:pt idx="2844">
                  <c:v>#N/A</c:v>
                </c:pt>
                <c:pt idx="2845">
                  <c:v>#N/A</c:v>
                </c:pt>
                <c:pt idx="2846">
                  <c:v>#N/A</c:v>
                </c:pt>
                <c:pt idx="2847">
                  <c:v>#N/A</c:v>
                </c:pt>
                <c:pt idx="2848">
                  <c:v>#N/A</c:v>
                </c:pt>
                <c:pt idx="2849">
                  <c:v>#N/A</c:v>
                </c:pt>
                <c:pt idx="2850">
                  <c:v>#N/A</c:v>
                </c:pt>
                <c:pt idx="2851">
                  <c:v>#N/A</c:v>
                </c:pt>
                <c:pt idx="2852">
                  <c:v>#N/A</c:v>
                </c:pt>
                <c:pt idx="2853">
                  <c:v>#N/A</c:v>
                </c:pt>
                <c:pt idx="2854">
                  <c:v>#N/A</c:v>
                </c:pt>
                <c:pt idx="2855">
                  <c:v>#N/A</c:v>
                </c:pt>
                <c:pt idx="2856">
                  <c:v>#N/A</c:v>
                </c:pt>
                <c:pt idx="2857">
                  <c:v>#N/A</c:v>
                </c:pt>
                <c:pt idx="2858">
                  <c:v>#N/A</c:v>
                </c:pt>
                <c:pt idx="2859">
                  <c:v>#N/A</c:v>
                </c:pt>
                <c:pt idx="2860">
                  <c:v>#N/A</c:v>
                </c:pt>
                <c:pt idx="2861">
                  <c:v>#N/A</c:v>
                </c:pt>
                <c:pt idx="2862">
                  <c:v>#N/A</c:v>
                </c:pt>
                <c:pt idx="2863">
                  <c:v>#N/A</c:v>
                </c:pt>
                <c:pt idx="2864">
                  <c:v>#N/A</c:v>
                </c:pt>
                <c:pt idx="2865">
                  <c:v>#N/A</c:v>
                </c:pt>
                <c:pt idx="2866">
                  <c:v>#N/A</c:v>
                </c:pt>
                <c:pt idx="2867">
                  <c:v>#N/A</c:v>
                </c:pt>
                <c:pt idx="2868">
                  <c:v>#N/A</c:v>
                </c:pt>
                <c:pt idx="2869">
                  <c:v>#N/A</c:v>
                </c:pt>
                <c:pt idx="2870">
                  <c:v>#N/A</c:v>
                </c:pt>
                <c:pt idx="2871">
                  <c:v>#N/A</c:v>
                </c:pt>
                <c:pt idx="2872">
                  <c:v>#N/A</c:v>
                </c:pt>
                <c:pt idx="2873">
                  <c:v>#N/A</c:v>
                </c:pt>
                <c:pt idx="2874">
                  <c:v>#N/A</c:v>
                </c:pt>
                <c:pt idx="2875">
                  <c:v>#N/A</c:v>
                </c:pt>
                <c:pt idx="2876">
                  <c:v>#N/A</c:v>
                </c:pt>
                <c:pt idx="2877">
                  <c:v>#N/A</c:v>
                </c:pt>
                <c:pt idx="2878">
                  <c:v>#N/A</c:v>
                </c:pt>
                <c:pt idx="2879">
                  <c:v>#N/A</c:v>
                </c:pt>
                <c:pt idx="2880">
                  <c:v>#N/A</c:v>
                </c:pt>
                <c:pt idx="2881">
                  <c:v>#N/A</c:v>
                </c:pt>
                <c:pt idx="2882">
                  <c:v>#N/A</c:v>
                </c:pt>
                <c:pt idx="2883">
                  <c:v>#N/A</c:v>
                </c:pt>
                <c:pt idx="2884">
                  <c:v>#N/A</c:v>
                </c:pt>
                <c:pt idx="2885">
                  <c:v>#N/A</c:v>
                </c:pt>
                <c:pt idx="2886">
                  <c:v>#N/A</c:v>
                </c:pt>
                <c:pt idx="2887">
                  <c:v>#N/A</c:v>
                </c:pt>
                <c:pt idx="2888">
                  <c:v>#N/A</c:v>
                </c:pt>
                <c:pt idx="2889">
                  <c:v>#N/A</c:v>
                </c:pt>
                <c:pt idx="2890">
                  <c:v>#N/A</c:v>
                </c:pt>
                <c:pt idx="2891">
                  <c:v>#N/A</c:v>
                </c:pt>
                <c:pt idx="2892">
                  <c:v>#N/A</c:v>
                </c:pt>
                <c:pt idx="2893">
                  <c:v>#N/A</c:v>
                </c:pt>
                <c:pt idx="2894">
                  <c:v>#N/A</c:v>
                </c:pt>
                <c:pt idx="2895">
                  <c:v>#N/A</c:v>
                </c:pt>
                <c:pt idx="2896">
                  <c:v>#N/A</c:v>
                </c:pt>
                <c:pt idx="2897">
                  <c:v>#N/A</c:v>
                </c:pt>
                <c:pt idx="2898">
                  <c:v>#N/A</c:v>
                </c:pt>
                <c:pt idx="2899">
                  <c:v>#N/A</c:v>
                </c:pt>
                <c:pt idx="2900">
                  <c:v>#N/A</c:v>
                </c:pt>
                <c:pt idx="2901">
                  <c:v>#N/A</c:v>
                </c:pt>
                <c:pt idx="2902">
                  <c:v>#N/A</c:v>
                </c:pt>
                <c:pt idx="2903">
                  <c:v>#N/A</c:v>
                </c:pt>
                <c:pt idx="2904">
                  <c:v>#N/A</c:v>
                </c:pt>
                <c:pt idx="2905">
                  <c:v>#N/A</c:v>
                </c:pt>
                <c:pt idx="2906">
                  <c:v>#N/A</c:v>
                </c:pt>
                <c:pt idx="2907">
                  <c:v>#N/A</c:v>
                </c:pt>
                <c:pt idx="2908">
                  <c:v>#N/A</c:v>
                </c:pt>
                <c:pt idx="2909">
                  <c:v>#N/A</c:v>
                </c:pt>
                <c:pt idx="2910">
                  <c:v>#N/A</c:v>
                </c:pt>
                <c:pt idx="2911">
                  <c:v>#N/A</c:v>
                </c:pt>
                <c:pt idx="2912">
                  <c:v>#N/A</c:v>
                </c:pt>
                <c:pt idx="2913">
                  <c:v>#N/A</c:v>
                </c:pt>
                <c:pt idx="2914">
                  <c:v>#N/A</c:v>
                </c:pt>
                <c:pt idx="2915">
                  <c:v>#N/A</c:v>
                </c:pt>
                <c:pt idx="2916">
                  <c:v>#N/A</c:v>
                </c:pt>
                <c:pt idx="2917">
                  <c:v>#N/A</c:v>
                </c:pt>
                <c:pt idx="2918">
                  <c:v>#N/A</c:v>
                </c:pt>
                <c:pt idx="2919">
                  <c:v>#N/A</c:v>
                </c:pt>
                <c:pt idx="2920">
                  <c:v>#N/A</c:v>
                </c:pt>
                <c:pt idx="2921">
                  <c:v>#N/A</c:v>
                </c:pt>
                <c:pt idx="2922">
                  <c:v>#N/A</c:v>
                </c:pt>
                <c:pt idx="2923">
                  <c:v>#N/A</c:v>
                </c:pt>
                <c:pt idx="2924">
                  <c:v>#N/A</c:v>
                </c:pt>
                <c:pt idx="2925">
                  <c:v>#N/A</c:v>
                </c:pt>
                <c:pt idx="2926">
                  <c:v>#N/A</c:v>
                </c:pt>
                <c:pt idx="2927">
                  <c:v>#N/A</c:v>
                </c:pt>
                <c:pt idx="2928">
                  <c:v>#N/A</c:v>
                </c:pt>
                <c:pt idx="2929">
                  <c:v>#N/A</c:v>
                </c:pt>
                <c:pt idx="2930">
                  <c:v>#N/A</c:v>
                </c:pt>
                <c:pt idx="2931">
                  <c:v>#N/A</c:v>
                </c:pt>
                <c:pt idx="2932">
                  <c:v>#N/A</c:v>
                </c:pt>
                <c:pt idx="2933">
                  <c:v>#N/A</c:v>
                </c:pt>
                <c:pt idx="2934">
                  <c:v>#N/A</c:v>
                </c:pt>
                <c:pt idx="2935">
                  <c:v>#N/A</c:v>
                </c:pt>
                <c:pt idx="2936">
                  <c:v>#N/A</c:v>
                </c:pt>
                <c:pt idx="2937">
                  <c:v>#N/A</c:v>
                </c:pt>
                <c:pt idx="2938">
                  <c:v>#N/A</c:v>
                </c:pt>
                <c:pt idx="2939">
                  <c:v>#N/A</c:v>
                </c:pt>
                <c:pt idx="2940">
                  <c:v>#N/A</c:v>
                </c:pt>
                <c:pt idx="2941">
                  <c:v>#N/A</c:v>
                </c:pt>
                <c:pt idx="2942">
                  <c:v>#N/A</c:v>
                </c:pt>
                <c:pt idx="2943">
                  <c:v>#N/A</c:v>
                </c:pt>
                <c:pt idx="2944">
                  <c:v>#N/A</c:v>
                </c:pt>
                <c:pt idx="2945">
                  <c:v>#N/A</c:v>
                </c:pt>
                <c:pt idx="2946">
                  <c:v>#N/A</c:v>
                </c:pt>
                <c:pt idx="2947">
                  <c:v>#N/A</c:v>
                </c:pt>
                <c:pt idx="2948">
                  <c:v>#N/A</c:v>
                </c:pt>
                <c:pt idx="2949">
                  <c:v>#N/A</c:v>
                </c:pt>
                <c:pt idx="2950">
                  <c:v>#N/A</c:v>
                </c:pt>
                <c:pt idx="2951">
                  <c:v>#N/A</c:v>
                </c:pt>
                <c:pt idx="2952">
                  <c:v>#N/A</c:v>
                </c:pt>
                <c:pt idx="2953">
                  <c:v>#N/A</c:v>
                </c:pt>
                <c:pt idx="2954">
                  <c:v>#N/A</c:v>
                </c:pt>
                <c:pt idx="2955">
                  <c:v>#N/A</c:v>
                </c:pt>
                <c:pt idx="2956">
                  <c:v>#N/A</c:v>
                </c:pt>
                <c:pt idx="2957">
                  <c:v>#N/A</c:v>
                </c:pt>
                <c:pt idx="2958">
                  <c:v>#N/A</c:v>
                </c:pt>
                <c:pt idx="2959">
                  <c:v>#N/A</c:v>
                </c:pt>
                <c:pt idx="2960">
                  <c:v>#N/A</c:v>
                </c:pt>
                <c:pt idx="2961">
                  <c:v>#N/A</c:v>
                </c:pt>
                <c:pt idx="2962">
                  <c:v>#N/A</c:v>
                </c:pt>
                <c:pt idx="2963">
                  <c:v>#N/A</c:v>
                </c:pt>
                <c:pt idx="2964">
                  <c:v>#N/A</c:v>
                </c:pt>
                <c:pt idx="2965">
                  <c:v>#N/A</c:v>
                </c:pt>
                <c:pt idx="2966">
                  <c:v>#N/A</c:v>
                </c:pt>
                <c:pt idx="2967">
                  <c:v>#N/A</c:v>
                </c:pt>
                <c:pt idx="2968">
                  <c:v>#N/A</c:v>
                </c:pt>
                <c:pt idx="2969">
                  <c:v>#N/A</c:v>
                </c:pt>
                <c:pt idx="2970">
                  <c:v>#N/A</c:v>
                </c:pt>
                <c:pt idx="2971">
                  <c:v>#N/A</c:v>
                </c:pt>
                <c:pt idx="2972">
                  <c:v>#N/A</c:v>
                </c:pt>
                <c:pt idx="2973">
                  <c:v>#N/A</c:v>
                </c:pt>
                <c:pt idx="2974">
                  <c:v>#N/A</c:v>
                </c:pt>
                <c:pt idx="2975">
                  <c:v>#N/A</c:v>
                </c:pt>
                <c:pt idx="2976">
                  <c:v>#N/A</c:v>
                </c:pt>
                <c:pt idx="2977">
                  <c:v>#N/A</c:v>
                </c:pt>
                <c:pt idx="2978">
                  <c:v>#N/A</c:v>
                </c:pt>
                <c:pt idx="2979">
                  <c:v>#N/A</c:v>
                </c:pt>
                <c:pt idx="2980">
                  <c:v>#N/A</c:v>
                </c:pt>
                <c:pt idx="2981">
                  <c:v>#N/A</c:v>
                </c:pt>
                <c:pt idx="2982">
                  <c:v>#N/A</c:v>
                </c:pt>
                <c:pt idx="2983">
                  <c:v>#N/A</c:v>
                </c:pt>
                <c:pt idx="2984">
                  <c:v>#N/A</c:v>
                </c:pt>
                <c:pt idx="2985">
                  <c:v>#N/A</c:v>
                </c:pt>
                <c:pt idx="2986">
                  <c:v>#N/A</c:v>
                </c:pt>
                <c:pt idx="2987">
                  <c:v>#N/A</c:v>
                </c:pt>
                <c:pt idx="2988">
                  <c:v>#N/A</c:v>
                </c:pt>
                <c:pt idx="2989">
                  <c:v>#N/A</c:v>
                </c:pt>
                <c:pt idx="2990">
                  <c:v>#N/A</c:v>
                </c:pt>
                <c:pt idx="2991">
                  <c:v>#N/A</c:v>
                </c:pt>
                <c:pt idx="2992">
                  <c:v>#N/A</c:v>
                </c:pt>
                <c:pt idx="2993">
                  <c:v>#N/A</c:v>
                </c:pt>
                <c:pt idx="2994">
                  <c:v>#N/A</c:v>
                </c:pt>
                <c:pt idx="2995">
                  <c:v>#N/A</c:v>
                </c:pt>
                <c:pt idx="2996">
                  <c:v>#N/A</c:v>
                </c:pt>
                <c:pt idx="2997">
                  <c:v>#N/A</c:v>
                </c:pt>
                <c:pt idx="2998">
                  <c:v>#N/A</c:v>
                </c:pt>
                <c:pt idx="2999">
                  <c:v>#N/A</c:v>
                </c:pt>
                <c:pt idx="3000">
                  <c:v>#N/A</c:v>
                </c:pt>
                <c:pt idx="3001">
                  <c:v>#N/A</c:v>
                </c:pt>
                <c:pt idx="3002">
                  <c:v>#N/A</c:v>
                </c:pt>
                <c:pt idx="3003">
                  <c:v>#N/A</c:v>
                </c:pt>
                <c:pt idx="3004">
                  <c:v>#N/A</c:v>
                </c:pt>
                <c:pt idx="3005">
                  <c:v>#N/A</c:v>
                </c:pt>
                <c:pt idx="3006">
                  <c:v>#N/A</c:v>
                </c:pt>
                <c:pt idx="3007">
                  <c:v>#N/A</c:v>
                </c:pt>
                <c:pt idx="3008">
                  <c:v>#N/A</c:v>
                </c:pt>
                <c:pt idx="3009">
                  <c:v>#N/A</c:v>
                </c:pt>
                <c:pt idx="3010">
                  <c:v>#N/A</c:v>
                </c:pt>
                <c:pt idx="3011">
                  <c:v>#N/A</c:v>
                </c:pt>
                <c:pt idx="3012">
                  <c:v>#N/A</c:v>
                </c:pt>
                <c:pt idx="3013">
                  <c:v>#N/A</c:v>
                </c:pt>
                <c:pt idx="3014">
                  <c:v>#N/A</c:v>
                </c:pt>
                <c:pt idx="3015">
                  <c:v>#N/A</c:v>
                </c:pt>
                <c:pt idx="3016">
                  <c:v>#N/A</c:v>
                </c:pt>
                <c:pt idx="3017">
                  <c:v>#N/A</c:v>
                </c:pt>
                <c:pt idx="3018">
                  <c:v>#N/A</c:v>
                </c:pt>
                <c:pt idx="3019">
                  <c:v>#N/A</c:v>
                </c:pt>
                <c:pt idx="3020">
                  <c:v>#N/A</c:v>
                </c:pt>
                <c:pt idx="3021">
                  <c:v>#N/A</c:v>
                </c:pt>
                <c:pt idx="3022">
                  <c:v>#N/A</c:v>
                </c:pt>
                <c:pt idx="3023">
                  <c:v>#N/A</c:v>
                </c:pt>
                <c:pt idx="3024">
                  <c:v>#N/A</c:v>
                </c:pt>
                <c:pt idx="3025">
                  <c:v>#N/A</c:v>
                </c:pt>
                <c:pt idx="3026">
                  <c:v>#N/A</c:v>
                </c:pt>
                <c:pt idx="3027">
                  <c:v>#N/A</c:v>
                </c:pt>
                <c:pt idx="3028">
                  <c:v>#N/A</c:v>
                </c:pt>
                <c:pt idx="3029">
                  <c:v>#N/A</c:v>
                </c:pt>
                <c:pt idx="3030">
                  <c:v>#N/A</c:v>
                </c:pt>
                <c:pt idx="3031">
                  <c:v>#N/A</c:v>
                </c:pt>
                <c:pt idx="3032">
                  <c:v>#N/A</c:v>
                </c:pt>
                <c:pt idx="3033">
                  <c:v>#N/A</c:v>
                </c:pt>
                <c:pt idx="3034">
                  <c:v>#N/A</c:v>
                </c:pt>
                <c:pt idx="3035">
                  <c:v>#N/A</c:v>
                </c:pt>
                <c:pt idx="3036">
                  <c:v>#N/A</c:v>
                </c:pt>
                <c:pt idx="3037">
                  <c:v>#N/A</c:v>
                </c:pt>
                <c:pt idx="3038">
                  <c:v>#N/A</c:v>
                </c:pt>
                <c:pt idx="3039">
                  <c:v>#N/A</c:v>
                </c:pt>
                <c:pt idx="3040">
                  <c:v>#N/A</c:v>
                </c:pt>
                <c:pt idx="3041">
                  <c:v>#N/A</c:v>
                </c:pt>
                <c:pt idx="3042">
                  <c:v>#N/A</c:v>
                </c:pt>
                <c:pt idx="3043">
                  <c:v>#N/A</c:v>
                </c:pt>
                <c:pt idx="3044">
                  <c:v>#N/A</c:v>
                </c:pt>
                <c:pt idx="3045">
                  <c:v>#N/A</c:v>
                </c:pt>
                <c:pt idx="3046">
                  <c:v>#N/A</c:v>
                </c:pt>
                <c:pt idx="3047">
                  <c:v>#N/A</c:v>
                </c:pt>
                <c:pt idx="3048">
                  <c:v>#N/A</c:v>
                </c:pt>
                <c:pt idx="3049">
                  <c:v>#N/A</c:v>
                </c:pt>
                <c:pt idx="3050">
                  <c:v>#N/A</c:v>
                </c:pt>
                <c:pt idx="3051">
                  <c:v>#N/A</c:v>
                </c:pt>
                <c:pt idx="3052">
                  <c:v>#N/A</c:v>
                </c:pt>
                <c:pt idx="3053">
                  <c:v>#N/A</c:v>
                </c:pt>
                <c:pt idx="3054">
                  <c:v>#N/A</c:v>
                </c:pt>
                <c:pt idx="3055">
                  <c:v>#N/A</c:v>
                </c:pt>
                <c:pt idx="3056">
                  <c:v>#N/A</c:v>
                </c:pt>
                <c:pt idx="3057">
                  <c:v>#N/A</c:v>
                </c:pt>
                <c:pt idx="3058">
                  <c:v>#N/A</c:v>
                </c:pt>
                <c:pt idx="3059">
                  <c:v>#N/A</c:v>
                </c:pt>
                <c:pt idx="3060">
                  <c:v>#N/A</c:v>
                </c:pt>
                <c:pt idx="3061">
                  <c:v>#N/A</c:v>
                </c:pt>
                <c:pt idx="3062">
                  <c:v>#N/A</c:v>
                </c:pt>
                <c:pt idx="3063">
                  <c:v>#N/A</c:v>
                </c:pt>
                <c:pt idx="3064">
                  <c:v>#N/A</c:v>
                </c:pt>
                <c:pt idx="3065">
                  <c:v>#N/A</c:v>
                </c:pt>
                <c:pt idx="3066">
                  <c:v>#N/A</c:v>
                </c:pt>
                <c:pt idx="3067">
                  <c:v>#N/A</c:v>
                </c:pt>
                <c:pt idx="3068">
                  <c:v>#N/A</c:v>
                </c:pt>
                <c:pt idx="3069">
                  <c:v>#N/A</c:v>
                </c:pt>
                <c:pt idx="3070">
                  <c:v>#N/A</c:v>
                </c:pt>
                <c:pt idx="3071">
                  <c:v>#N/A</c:v>
                </c:pt>
                <c:pt idx="3072">
                  <c:v>#N/A</c:v>
                </c:pt>
                <c:pt idx="3073">
                  <c:v>#N/A</c:v>
                </c:pt>
                <c:pt idx="3074">
                  <c:v>#N/A</c:v>
                </c:pt>
                <c:pt idx="3075">
                  <c:v>#N/A</c:v>
                </c:pt>
                <c:pt idx="3076">
                  <c:v>#N/A</c:v>
                </c:pt>
                <c:pt idx="3077">
                  <c:v>#N/A</c:v>
                </c:pt>
                <c:pt idx="3078">
                  <c:v>#N/A</c:v>
                </c:pt>
                <c:pt idx="3079">
                  <c:v>#N/A</c:v>
                </c:pt>
                <c:pt idx="3080">
                  <c:v>#N/A</c:v>
                </c:pt>
                <c:pt idx="3081">
                  <c:v>#N/A</c:v>
                </c:pt>
                <c:pt idx="3082">
                  <c:v>#N/A</c:v>
                </c:pt>
                <c:pt idx="3083">
                  <c:v>#N/A</c:v>
                </c:pt>
                <c:pt idx="3084">
                  <c:v>#N/A</c:v>
                </c:pt>
                <c:pt idx="3085">
                  <c:v>#N/A</c:v>
                </c:pt>
                <c:pt idx="3086">
                  <c:v>#N/A</c:v>
                </c:pt>
                <c:pt idx="3087">
                  <c:v>#N/A</c:v>
                </c:pt>
                <c:pt idx="3088">
                  <c:v>#N/A</c:v>
                </c:pt>
                <c:pt idx="3089">
                  <c:v>#N/A</c:v>
                </c:pt>
                <c:pt idx="3090">
                  <c:v>#N/A</c:v>
                </c:pt>
                <c:pt idx="3091">
                  <c:v>#N/A</c:v>
                </c:pt>
                <c:pt idx="3092">
                  <c:v>#N/A</c:v>
                </c:pt>
                <c:pt idx="3093">
                  <c:v>#N/A</c:v>
                </c:pt>
                <c:pt idx="3094">
                  <c:v>#N/A</c:v>
                </c:pt>
                <c:pt idx="3095">
                  <c:v>#N/A</c:v>
                </c:pt>
                <c:pt idx="3096">
                  <c:v>#N/A</c:v>
                </c:pt>
                <c:pt idx="3097">
                  <c:v>#N/A</c:v>
                </c:pt>
                <c:pt idx="3098">
                  <c:v>#N/A</c:v>
                </c:pt>
                <c:pt idx="3099">
                  <c:v>#N/A</c:v>
                </c:pt>
                <c:pt idx="3100">
                  <c:v>#N/A</c:v>
                </c:pt>
                <c:pt idx="3101">
                  <c:v>#N/A</c:v>
                </c:pt>
                <c:pt idx="3102">
                  <c:v>#N/A</c:v>
                </c:pt>
                <c:pt idx="3103">
                  <c:v>#N/A</c:v>
                </c:pt>
                <c:pt idx="3104">
                  <c:v>#N/A</c:v>
                </c:pt>
                <c:pt idx="3105">
                  <c:v>#N/A</c:v>
                </c:pt>
                <c:pt idx="3106">
                  <c:v>#N/A</c:v>
                </c:pt>
                <c:pt idx="3107">
                  <c:v>#N/A</c:v>
                </c:pt>
                <c:pt idx="3108">
                  <c:v>#N/A</c:v>
                </c:pt>
                <c:pt idx="3109">
                  <c:v>#N/A</c:v>
                </c:pt>
                <c:pt idx="3110">
                  <c:v>#N/A</c:v>
                </c:pt>
                <c:pt idx="3111">
                  <c:v>#N/A</c:v>
                </c:pt>
                <c:pt idx="3112">
                  <c:v>#N/A</c:v>
                </c:pt>
                <c:pt idx="3113">
                  <c:v>#N/A</c:v>
                </c:pt>
                <c:pt idx="3114">
                  <c:v>#N/A</c:v>
                </c:pt>
                <c:pt idx="3115">
                  <c:v>#N/A</c:v>
                </c:pt>
                <c:pt idx="3116">
                  <c:v>#N/A</c:v>
                </c:pt>
                <c:pt idx="3117">
                  <c:v>#N/A</c:v>
                </c:pt>
                <c:pt idx="3118">
                  <c:v>#N/A</c:v>
                </c:pt>
                <c:pt idx="3119">
                  <c:v>#N/A</c:v>
                </c:pt>
                <c:pt idx="3120">
                  <c:v>#N/A</c:v>
                </c:pt>
                <c:pt idx="3121">
                  <c:v>#N/A</c:v>
                </c:pt>
                <c:pt idx="3122">
                  <c:v>#N/A</c:v>
                </c:pt>
                <c:pt idx="3123">
                  <c:v>#N/A</c:v>
                </c:pt>
                <c:pt idx="3124">
                  <c:v>#N/A</c:v>
                </c:pt>
                <c:pt idx="3125">
                  <c:v>#N/A</c:v>
                </c:pt>
                <c:pt idx="3126">
                  <c:v>#N/A</c:v>
                </c:pt>
                <c:pt idx="3127">
                  <c:v>#N/A</c:v>
                </c:pt>
                <c:pt idx="3128">
                  <c:v>#N/A</c:v>
                </c:pt>
                <c:pt idx="3129">
                  <c:v>#N/A</c:v>
                </c:pt>
                <c:pt idx="3130">
                  <c:v>#N/A</c:v>
                </c:pt>
                <c:pt idx="3131">
                  <c:v>#N/A</c:v>
                </c:pt>
                <c:pt idx="3132">
                  <c:v>#N/A</c:v>
                </c:pt>
                <c:pt idx="3133">
                  <c:v>#N/A</c:v>
                </c:pt>
                <c:pt idx="3134">
                  <c:v>#N/A</c:v>
                </c:pt>
                <c:pt idx="3135">
                  <c:v>#N/A</c:v>
                </c:pt>
                <c:pt idx="3136">
                  <c:v>#N/A</c:v>
                </c:pt>
                <c:pt idx="3137">
                  <c:v>#N/A</c:v>
                </c:pt>
                <c:pt idx="3138">
                  <c:v>#N/A</c:v>
                </c:pt>
                <c:pt idx="3139">
                  <c:v>#N/A</c:v>
                </c:pt>
                <c:pt idx="3140">
                  <c:v>#N/A</c:v>
                </c:pt>
                <c:pt idx="3141">
                  <c:v>#N/A</c:v>
                </c:pt>
                <c:pt idx="3142">
                  <c:v>#N/A</c:v>
                </c:pt>
                <c:pt idx="3143">
                  <c:v>#N/A</c:v>
                </c:pt>
                <c:pt idx="3144">
                  <c:v>#N/A</c:v>
                </c:pt>
                <c:pt idx="3145">
                  <c:v>#N/A</c:v>
                </c:pt>
                <c:pt idx="3146">
                  <c:v>#N/A</c:v>
                </c:pt>
                <c:pt idx="3147">
                  <c:v>#N/A</c:v>
                </c:pt>
                <c:pt idx="3148">
                  <c:v>#N/A</c:v>
                </c:pt>
                <c:pt idx="3149">
                  <c:v>#N/A</c:v>
                </c:pt>
                <c:pt idx="3150">
                  <c:v>#N/A</c:v>
                </c:pt>
                <c:pt idx="3151">
                  <c:v>#N/A</c:v>
                </c:pt>
                <c:pt idx="3152">
                  <c:v>#N/A</c:v>
                </c:pt>
                <c:pt idx="3153">
                  <c:v>#N/A</c:v>
                </c:pt>
                <c:pt idx="3154">
                  <c:v>#N/A</c:v>
                </c:pt>
                <c:pt idx="3155">
                  <c:v>#N/A</c:v>
                </c:pt>
                <c:pt idx="3156">
                  <c:v>#N/A</c:v>
                </c:pt>
                <c:pt idx="3157">
                  <c:v>#N/A</c:v>
                </c:pt>
                <c:pt idx="3158">
                  <c:v>#N/A</c:v>
                </c:pt>
                <c:pt idx="3159">
                  <c:v>#N/A</c:v>
                </c:pt>
                <c:pt idx="3160">
                  <c:v>#N/A</c:v>
                </c:pt>
                <c:pt idx="3161">
                  <c:v>#N/A</c:v>
                </c:pt>
                <c:pt idx="3162">
                  <c:v>#N/A</c:v>
                </c:pt>
                <c:pt idx="3163">
                  <c:v>#N/A</c:v>
                </c:pt>
                <c:pt idx="3164">
                  <c:v>#N/A</c:v>
                </c:pt>
                <c:pt idx="3165">
                  <c:v>#N/A</c:v>
                </c:pt>
                <c:pt idx="3166">
                  <c:v>#N/A</c:v>
                </c:pt>
                <c:pt idx="3167">
                  <c:v>#N/A</c:v>
                </c:pt>
                <c:pt idx="3168">
                  <c:v>#N/A</c:v>
                </c:pt>
                <c:pt idx="3169">
                  <c:v>#N/A</c:v>
                </c:pt>
                <c:pt idx="3170">
                  <c:v>#N/A</c:v>
                </c:pt>
                <c:pt idx="3171">
                  <c:v>#N/A</c:v>
                </c:pt>
                <c:pt idx="3172">
                  <c:v>#N/A</c:v>
                </c:pt>
                <c:pt idx="3173">
                  <c:v>#N/A</c:v>
                </c:pt>
                <c:pt idx="3174">
                  <c:v>#N/A</c:v>
                </c:pt>
                <c:pt idx="3175">
                  <c:v>#N/A</c:v>
                </c:pt>
                <c:pt idx="3176">
                  <c:v>#N/A</c:v>
                </c:pt>
                <c:pt idx="3177">
                  <c:v>#N/A</c:v>
                </c:pt>
                <c:pt idx="3178">
                  <c:v>#N/A</c:v>
                </c:pt>
                <c:pt idx="3179">
                  <c:v>#N/A</c:v>
                </c:pt>
                <c:pt idx="3180">
                  <c:v>#N/A</c:v>
                </c:pt>
                <c:pt idx="3181">
                  <c:v>#N/A</c:v>
                </c:pt>
                <c:pt idx="3182">
                  <c:v>#N/A</c:v>
                </c:pt>
                <c:pt idx="3183">
                  <c:v>#N/A</c:v>
                </c:pt>
                <c:pt idx="3184">
                  <c:v>#N/A</c:v>
                </c:pt>
                <c:pt idx="3185">
                  <c:v>#N/A</c:v>
                </c:pt>
                <c:pt idx="3186">
                  <c:v>#N/A</c:v>
                </c:pt>
                <c:pt idx="3187">
                  <c:v>#N/A</c:v>
                </c:pt>
                <c:pt idx="3188">
                  <c:v>#N/A</c:v>
                </c:pt>
                <c:pt idx="3189">
                  <c:v>#N/A</c:v>
                </c:pt>
                <c:pt idx="3190">
                  <c:v>#N/A</c:v>
                </c:pt>
                <c:pt idx="3191">
                  <c:v>#N/A</c:v>
                </c:pt>
                <c:pt idx="3192">
                  <c:v>#N/A</c:v>
                </c:pt>
                <c:pt idx="3193">
                  <c:v>#N/A</c:v>
                </c:pt>
                <c:pt idx="3194">
                  <c:v>#N/A</c:v>
                </c:pt>
                <c:pt idx="3195">
                  <c:v>#N/A</c:v>
                </c:pt>
                <c:pt idx="3196">
                  <c:v>#N/A</c:v>
                </c:pt>
                <c:pt idx="3197">
                  <c:v>#N/A</c:v>
                </c:pt>
                <c:pt idx="3198">
                  <c:v>#N/A</c:v>
                </c:pt>
                <c:pt idx="3199">
                  <c:v>#N/A</c:v>
                </c:pt>
                <c:pt idx="3200">
                  <c:v>#N/A</c:v>
                </c:pt>
                <c:pt idx="3201">
                  <c:v>#N/A</c:v>
                </c:pt>
                <c:pt idx="3202">
                  <c:v>#N/A</c:v>
                </c:pt>
                <c:pt idx="3203">
                  <c:v>#N/A</c:v>
                </c:pt>
                <c:pt idx="3204">
                  <c:v>#N/A</c:v>
                </c:pt>
                <c:pt idx="3205">
                  <c:v>#N/A</c:v>
                </c:pt>
                <c:pt idx="3206">
                  <c:v>#N/A</c:v>
                </c:pt>
                <c:pt idx="3207">
                  <c:v>#N/A</c:v>
                </c:pt>
                <c:pt idx="3208">
                  <c:v>#N/A</c:v>
                </c:pt>
                <c:pt idx="3209">
                  <c:v>#N/A</c:v>
                </c:pt>
                <c:pt idx="3210">
                  <c:v>#N/A</c:v>
                </c:pt>
                <c:pt idx="3211">
                  <c:v>#N/A</c:v>
                </c:pt>
                <c:pt idx="3212">
                  <c:v>#N/A</c:v>
                </c:pt>
                <c:pt idx="3213">
                  <c:v>#N/A</c:v>
                </c:pt>
                <c:pt idx="3214">
                  <c:v>#N/A</c:v>
                </c:pt>
                <c:pt idx="3215">
                  <c:v>#N/A</c:v>
                </c:pt>
                <c:pt idx="3216">
                  <c:v>#N/A</c:v>
                </c:pt>
                <c:pt idx="3217">
                  <c:v>#N/A</c:v>
                </c:pt>
                <c:pt idx="3218">
                  <c:v>#N/A</c:v>
                </c:pt>
                <c:pt idx="3219">
                  <c:v>#N/A</c:v>
                </c:pt>
                <c:pt idx="3220">
                  <c:v>#N/A</c:v>
                </c:pt>
                <c:pt idx="3221">
                  <c:v>#N/A</c:v>
                </c:pt>
                <c:pt idx="3222">
                  <c:v>#N/A</c:v>
                </c:pt>
                <c:pt idx="3223">
                  <c:v>#N/A</c:v>
                </c:pt>
                <c:pt idx="3224">
                  <c:v>#N/A</c:v>
                </c:pt>
                <c:pt idx="3225">
                  <c:v>#N/A</c:v>
                </c:pt>
                <c:pt idx="3226">
                  <c:v>#N/A</c:v>
                </c:pt>
                <c:pt idx="3227">
                  <c:v>#N/A</c:v>
                </c:pt>
                <c:pt idx="3228">
                  <c:v>#N/A</c:v>
                </c:pt>
                <c:pt idx="3229">
                  <c:v>#N/A</c:v>
                </c:pt>
                <c:pt idx="3230">
                  <c:v>#N/A</c:v>
                </c:pt>
                <c:pt idx="3231">
                  <c:v>#N/A</c:v>
                </c:pt>
                <c:pt idx="3232">
                  <c:v>#N/A</c:v>
                </c:pt>
                <c:pt idx="3233">
                  <c:v>#N/A</c:v>
                </c:pt>
                <c:pt idx="3234">
                  <c:v>#N/A</c:v>
                </c:pt>
                <c:pt idx="3235">
                  <c:v>#N/A</c:v>
                </c:pt>
                <c:pt idx="3236">
                  <c:v>#N/A</c:v>
                </c:pt>
                <c:pt idx="3237">
                  <c:v>#N/A</c:v>
                </c:pt>
                <c:pt idx="3238">
                  <c:v>#N/A</c:v>
                </c:pt>
                <c:pt idx="3239">
                  <c:v>#N/A</c:v>
                </c:pt>
                <c:pt idx="3240">
                  <c:v>#N/A</c:v>
                </c:pt>
                <c:pt idx="3241">
                  <c:v>#N/A</c:v>
                </c:pt>
                <c:pt idx="3242">
                  <c:v>#N/A</c:v>
                </c:pt>
                <c:pt idx="3243">
                  <c:v>#N/A</c:v>
                </c:pt>
                <c:pt idx="3244">
                  <c:v>#N/A</c:v>
                </c:pt>
                <c:pt idx="3245">
                  <c:v>#N/A</c:v>
                </c:pt>
                <c:pt idx="3246">
                  <c:v>#N/A</c:v>
                </c:pt>
                <c:pt idx="3247">
                  <c:v>#N/A</c:v>
                </c:pt>
                <c:pt idx="3248">
                  <c:v>#N/A</c:v>
                </c:pt>
                <c:pt idx="3249">
                  <c:v>#N/A</c:v>
                </c:pt>
                <c:pt idx="3250">
                  <c:v>#N/A</c:v>
                </c:pt>
                <c:pt idx="3251">
                  <c:v>#N/A</c:v>
                </c:pt>
                <c:pt idx="3252">
                  <c:v>#N/A</c:v>
                </c:pt>
                <c:pt idx="3253">
                  <c:v>#N/A</c:v>
                </c:pt>
                <c:pt idx="3254">
                  <c:v>#N/A</c:v>
                </c:pt>
                <c:pt idx="3255">
                  <c:v>#N/A</c:v>
                </c:pt>
                <c:pt idx="3256">
                  <c:v>#N/A</c:v>
                </c:pt>
                <c:pt idx="3257">
                  <c:v>#N/A</c:v>
                </c:pt>
                <c:pt idx="3258">
                  <c:v>#N/A</c:v>
                </c:pt>
                <c:pt idx="3259">
                  <c:v>#N/A</c:v>
                </c:pt>
                <c:pt idx="3260">
                  <c:v>#N/A</c:v>
                </c:pt>
                <c:pt idx="3261">
                  <c:v>#N/A</c:v>
                </c:pt>
                <c:pt idx="3262">
                  <c:v>#N/A</c:v>
                </c:pt>
                <c:pt idx="3263">
                  <c:v>#N/A</c:v>
                </c:pt>
                <c:pt idx="3264">
                  <c:v>#N/A</c:v>
                </c:pt>
                <c:pt idx="3265">
                  <c:v>#N/A</c:v>
                </c:pt>
                <c:pt idx="3266">
                  <c:v>#N/A</c:v>
                </c:pt>
                <c:pt idx="3267">
                  <c:v>#N/A</c:v>
                </c:pt>
                <c:pt idx="3268">
                  <c:v>#N/A</c:v>
                </c:pt>
                <c:pt idx="3269">
                  <c:v>#N/A</c:v>
                </c:pt>
                <c:pt idx="3270">
                  <c:v>#N/A</c:v>
                </c:pt>
                <c:pt idx="3271">
                  <c:v>#N/A</c:v>
                </c:pt>
                <c:pt idx="3272">
                  <c:v>#N/A</c:v>
                </c:pt>
                <c:pt idx="3273">
                  <c:v>#N/A</c:v>
                </c:pt>
                <c:pt idx="3274">
                  <c:v>#N/A</c:v>
                </c:pt>
                <c:pt idx="3275">
                  <c:v>#N/A</c:v>
                </c:pt>
                <c:pt idx="3276">
                  <c:v>#N/A</c:v>
                </c:pt>
                <c:pt idx="3277">
                  <c:v>#N/A</c:v>
                </c:pt>
                <c:pt idx="3278">
                  <c:v>#N/A</c:v>
                </c:pt>
                <c:pt idx="3279">
                  <c:v>#N/A</c:v>
                </c:pt>
                <c:pt idx="3280">
                  <c:v>#N/A</c:v>
                </c:pt>
                <c:pt idx="3281">
                  <c:v>#N/A</c:v>
                </c:pt>
                <c:pt idx="3282">
                  <c:v>#N/A</c:v>
                </c:pt>
                <c:pt idx="3283">
                  <c:v>#N/A</c:v>
                </c:pt>
                <c:pt idx="3284">
                  <c:v>#N/A</c:v>
                </c:pt>
                <c:pt idx="3285">
                  <c:v>#N/A</c:v>
                </c:pt>
                <c:pt idx="3286">
                  <c:v>#N/A</c:v>
                </c:pt>
                <c:pt idx="3287">
                  <c:v>#N/A</c:v>
                </c:pt>
                <c:pt idx="3288">
                  <c:v>#N/A</c:v>
                </c:pt>
                <c:pt idx="3289">
                  <c:v>#N/A</c:v>
                </c:pt>
                <c:pt idx="3290">
                  <c:v>#N/A</c:v>
                </c:pt>
                <c:pt idx="3291">
                  <c:v>#N/A</c:v>
                </c:pt>
                <c:pt idx="3292">
                  <c:v>#N/A</c:v>
                </c:pt>
                <c:pt idx="3293">
                  <c:v>#N/A</c:v>
                </c:pt>
                <c:pt idx="3294">
                  <c:v>#N/A</c:v>
                </c:pt>
                <c:pt idx="3295">
                  <c:v>#N/A</c:v>
                </c:pt>
                <c:pt idx="3296">
                  <c:v>#N/A</c:v>
                </c:pt>
                <c:pt idx="3297">
                  <c:v>#N/A</c:v>
                </c:pt>
                <c:pt idx="3298">
                  <c:v>#N/A</c:v>
                </c:pt>
                <c:pt idx="3299">
                  <c:v>#N/A</c:v>
                </c:pt>
                <c:pt idx="3300">
                  <c:v>#N/A</c:v>
                </c:pt>
                <c:pt idx="3301">
                  <c:v>#N/A</c:v>
                </c:pt>
                <c:pt idx="3302">
                  <c:v>#N/A</c:v>
                </c:pt>
                <c:pt idx="3303">
                  <c:v>#N/A</c:v>
                </c:pt>
                <c:pt idx="3304">
                  <c:v>#N/A</c:v>
                </c:pt>
                <c:pt idx="3305">
                  <c:v>#N/A</c:v>
                </c:pt>
                <c:pt idx="3306">
                  <c:v>#N/A</c:v>
                </c:pt>
                <c:pt idx="3307">
                  <c:v>#N/A</c:v>
                </c:pt>
                <c:pt idx="3308">
                  <c:v>#N/A</c:v>
                </c:pt>
                <c:pt idx="3309">
                  <c:v>#N/A</c:v>
                </c:pt>
                <c:pt idx="3310">
                  <c:v>#N/A</c:v>
                </c:pt>
                <c:pt idx="3311">
                  <c:v>#N/A</c:v>
                </c:pt>
                <c:pt idx="3312">
                  <c:v>#N/A</c:v>
                </c:pt>
                <c:pt idx="3313">
                  <c:v>#N/A</c:v>
                </c:pt>
                <c:pt idx="3314">
                  <c:v>#N/A</c:v>
                </c:pt>
                <c:pt idx="3315">
                  <c:v>#N/A</c:v>
                </c:pt>
                <c:pt idx="3316">
                  <c:v>#N/A</c:v>
                </c:pt>
                <c:pt idx="3317">
                  <c:v>#N/A</c:v>
                </c:pt>
                <c:pt idx="3318">
                  <c:v>#N/A</c:v>
                </c:pt>
                <c:pt idx="3319">
                  <c:v>#N/A</c:v>
                </c:pt>
                <c:pt idx="3320">
                  <c:v>#N/A</c:v>
                </c:pt>
                <c:pt idx="3321">
                  <c:v>#N/A</c:v>
                </c:pt>
                <c:pt idx="3322">
                  <c:v>#N/A</c:v>
                </c:pt>
                <c:pt idx="3323">
                  <c:v>#N/A</c:v>
                </c:pt>
                <c:pt idx="3324">
                  <c:v>#N/A</c:v>
                </c:pt>
                <c:pt idx="3325">
                  <c:v>#N/A</c:v>
                </c:pt>
                <c:pt idx="3326">
                  <c:v>#N/A</c:v>
                </c:pt>
                <c:pt idx="3327">
                  <c:v>#N/A</c:v>
                </c:pt>
                <c:pt idx="3328">
                  <c:v>#N/A</c:v>
                </c:pt>
                <c:pt idx="3329">
                  <c:v>#N/A</c:v>
                </c:pt>
                <c:pt idx="3330">
                  <c:v>#N/A</c:v>
                </c:pt>
                <c:pt idx="3331">
                  <c:v>#N/A</c:v>
                </c:pt>
                <c:pt idx="3332">
                  <c:v>#N/A</c:v>
                </c:pt>
                <c:pt idx="3333">
                  <c:v>#N/A</c:v>
                </c:pt>
                <c:pt idx="3334">
                  <c:v>#N/A</c:v>
                </c:pt>
                <c:pt idx="3335">
                  <c:v>#N/A</c:v>
                </c:pt>
                <c:pt idx="3336">
                  <c:v>#N/A</c:v>
                </c:pt>
                <c:pt idx="3337">
                  <c:v>#N/A</c:v>
                </c:pt>
                <c:pt idx="3338">
                  <c:v>#N/A</c:v>
                </c:pt>
                <c:pt idx="3339">
                  <c:v>#N/A</c:v>
                </c:pt>
                <c:pt idx="3340">
                  <c:v>#N/A</c:v>
                </c:pt>
                <c:pt idx="3341">
                  <c:v>#N/A</c:v>
                </c:pt>
                <c:pt idx="3342">
                  <c:v>#N/A</c:v>
                </c:pt>
                <c:pt idx="3343">
                  <c:v>#N/A</c:v>
                </c:pt>
                <c:pt idx="3344">
                  <c:v>#N/A</c:v>
                </c:pt>
                <c:pt idx="3345">
                  <c:v>#N/A</c:v>
                </c:pt>
                <c:pt idx="3346">
                  <c:v>#N/A</c:v>
                </c:pt>
                <c:pt idx="3347">
                  <c:v>#N/A</c:v>
                </c:pt>
                <c:pt idx="3348">
                  <c:v>#N/A</c:v>
                </c:pt>
                <c:pt idx="3349">
                  <c:v>#N/A</c:v>
                </c:pt>
                <c:pt idx="3350">
                  <c:v>#N/A</c:v>
                </c:pt>
                <c:pt idx="3351">
                  <c:v>#N/A</c:v>
                </c:pt>
                <c:pt idx="3352">
                  <c:v>#N/A</c:v>
                </c:pt>
                <c:pt idx="3353">
                  <c:v>#N/A</c:v>
                </c:pt>
                <c:pt idx="3354">
                  <c:v>#N/A</c:v>
                </c:pt>
                <c:pt idx="3355">
                  <c:v>#N/A</c:v>
                </c:pt>
                <c:pt idx="3356">
                  <c:v>#N/A</c:v>
                </c:pt>
                <c:pt idx="3357">
                  <c:v>#N/A</c:v>
                </c:pt>
                <c:pt idx="3358">
                  <c:v>#N/A</c:v>
                </c:pt>
                <c:pt idx="3359">
                  <c:v>#N/A</c:v>
                </c:pt>
                <c:pt idx="3360">
                  <c:v>#N/A</c:v>
                </c:pt>
                <c:pt idx="3361">
                  <c:v>#N/A</c:v>
                </c:pt>
                <c:pt idx="3362">
                  <c:v>#N/A</c:v>
                </c:pt>
                <c:pt idx="3363">
                  <c:v>#N/A</c:v>
                </c:pt>
                <c:pt idx="3364">
                  <c:v>#N/A</c:v>
                </c:pt>
                <c:pt idx="3365">
                  <c:v>#N/A</c:v>
                </c:pt>
                <c:pt idx="3366">
                  <c:v>#N/A</c:v>
                </c:pt>
                <c:pt idx="3367">
                  <c:v>#N/A</c:v>
                </c:pt>
                <c:pt idx="3368">
                  <c:v>#N/A</c:v>
                </c:pt>
                <c:pt idx="3369">
                  <c:v>#N/A</c:v>
                </c:pt>
                <c:pt idx="3370">
                  <c:v>#N/A</c:v>
                </c:pt>
                <c:pt idx="3371">
                  <c:v>#N/A</c:v>
                </c:pt>
                <c:pt idx="3372">
                  <c:v>#N/A</c:v>
                </c:pt>
                <c:pt idx="3373">
                  <c:v>#N/A</c:v>
                </c:pt>
                <c:pt idx="3374">
                  <c:v>#N/A</c:v>
                </c:pt>
                <c:pt idx="3375">
                  <c:v>#N/A</c:v>
                </c:pt>
                <c:pt idx="3376">
                  <c:v>#N/A</c:v>
                </c:pt>
                <c:pt idx="3377">
                  <c:v>#N/A</c:v>
                </c:pt>
                <c:pt idx="3378">
                  <c:v>#N/A</c:v>
                </c:pt>
                <c:pt idx="3379">
                  <c:v>#N/A</c:v>
                </c:pt>
                <c:pt idx="3380">
                  <c:v>#N/A</c:v>
                </c:pt>
                <c:pt idx="3381">
                  <c:v>#N/A</c:v>
                </c:pt>
                <c:pt idx="3382">
                  <c:v>#N/A</c:v>
                </c:pt>
                <c:pt idx="3383">
                  <c:v>#N/A</c:v>
                </c:pt>
                <c:pt idx="3384">
                  <c:v>#N/A</c:v>
                </c:pt>
                <c:pt idx="3385">
                  <c:v>#N/A</c:v>
                </c:pt>
                <c:pt idx="3386">
                  <c:v>#N/A</c:v>
                </c:pt>
                <c:pt idx="3387">
                  <c:v>#N/A</c:v>
                </c:pt>
                <c:pt idx="3388">
                  <c:v>#N/A</c:v>
                </c:pt>
                <c:pt idx="3389">
                  <c:v>#N/A</c:v>
                </c:pt>
                <c:pt idx="3390">
                  <c:v>#N/A</c:v>
                </c:pt>
                <c:pt idx="3391">
                  <c:v>#N/A</c:v>
                </c:pt>
                <c:pt idx="3392">
                  <c:v>#N/A</c:v>
                </c:pt>
                <c:pt idx="3393">
                  <c:v>#N/A</c:v>
                </c:pt>
                <c:pt idx="3394">
                  <c:v>#N/A</c:v>
                </c:pt>
                <c:pt idx="3395">
                  <c:v>#N/A</c:v>
                </c:pt>
                <c:pt idx="3396">
                  <c:v>#N/A</c:v>
                </c:pt>
                <c:pt idx="3397">
                  <c:v>#N/A</c:v>
                </c:pt>
                <c:pt idx="3398">
                  <c:v>#N/A</c:v>
                </c:pt>
                <c:pt idx="3399">
                  <c:v>#N/A</c:v>
                </c:pt>
                <c:pt idx="3400">
                  <c:v>#N/A</c:v>
                </c:pt>
                <c:pt idx="3401">
                  <c:v>#N/A</c:v>
                </c:pt>
                <c:pt idx="3402">
                  <c:v>#N/A</c:v>
                </c:pt>
                <c:pt idx="3403">
                  <c:v>#N/A</c:v>
                </c:pt>
                <c:pt idx="3404">
                  <c:v>#N/A</c:v>
                </c:pt>
                <c:pt idx="3405">
                  <c:v>#N/A</c:v>
                </c:pt>
                <c:pt idx="3406">
                  <c:v>#N/A</c:v>
                </c:pt>
                <c:pt idx="3407">
                  <c:v>#N/A</c:v>
                </c:pt>
                <c:pt idx="3408">
                  <c:v>#N/A</c:v>
                </c:pt>
                <c:pt idx="3409">
                  <c:v>#N/A</c:v>
                </c:pt>
                <c:pt idx="3410">
                  <c:v>#N/A</c:v>
                </c:pt>
                <c:pt idx="3411">
                  <c:v>#N/A</c:v>
                </c:pt>
                <c:pt idx="3412">
                  <c:v>#N/A</c:v>
                </c:pt>
                <c:pt idx="3413">
                  <c:v>#N/A</c:v>
                </c:pt>
                <c:pt idx="3414">
                  <c:v>#N/A</c:v>
                </c:pt>
                <c:pt idx="3415">
                  <c:v>#N/A</c:v>
                </c:pt>
                <c:pt idx="3416">
                  <c:v>#N/A</c:v>
                </c:pt>
                <c:pt idx="3417">
                  <c:v>#N/A</c:v>
                </c:pt>
                <c:pt idx="3418">
                  <c:v>#N/A</c:v>
                </c:pt>
                <c:pt idx="3419">
                  <c:v>#N/A</c:v>
                </c:pt>
                <c:pt idx="3420">
                  <c:v>#N/A</c:v>
                </c:pt>
                <c:pt idx="3421">
                  <c:v>#N/A</c:v>
                </c:pt>
                <c:pt idx="3422">
                  <c:v>#N/A</c:v>
                </c:pt>
                <c:pt idx="3423">
                  <c:v>#N/A</c:v>
                </c:pt>
                <c:pt idx="3424">
                  <c:v>#N/A</c:v>
                </c:pt>
                <c:pt idx="3425">
                  <c:v>#N/A</c:v>
                </c:pt>
                <c:pt idx="3426">
                  <c:v>#N/A</c:v>
                </c:pt>
                <c:pt idx="3427">
                  <c:v>#N/A</c:v>
                </c:pt>
                <c:pt idx="3428">
                  <c:v>#N/A</c:v>
                </c:pt>
                <c:pt idx="3429">
                  <c:v>#N/A</c:v>
                </c:pt>
                <c:pt idx="3430">
                  <c:v>#N/A</c:v>
                </c:pt>
                <c:pt idx="3431">
                  <c:v>#N/A</c:v>
                </c:pt>
                <c:pt idx="3432">
                  <c:v>#N/A</c:v>
                </c:pt>
                <c:pt idx="3433">
                  <c:v>#N/A</c:v>
                </c:pt>
                <c:pt idx="3434">
                  <c:v>#N/A</c:v>
                </c:pt>
                <c:pt idx="3435">
                  <c:v>#N/A</c:v>
                </c:pt>
                <c:pt idx="3436">
                  <c:v>#N/A</c:v>
                </c:pt>
                <c:pt idx="3437">
                  <c:v>#N/A</c:v>
                </c:pt>
                <c:pt idx="3438">
                  <c:v>#N/A</c:v>
                </c:pt>
                <c:pt idx="3439">
                  <c:v>#N/A</c:v>
                </c:pt>
                <c:pt idx="3440">
                  <c:v>#N/A</c:v>
                </c:pt>
                <c:pt idx="3441">
                  <c:v>#N/A</c:v>
                </c:pt>
                <c:pt idx="3442">
                  <c:v>#N/A</c:v>
                </c:pt>
                <c:pt idx="3443">
                  <c:v>#N/A</c:v>
                </c:pt>
                <c:pt idx="3444">
                  <c:v>#N/A</c:v>
                </c:pt>
                <c:pt idx="3445">
                  <c:v>#N/A</c:v>
                </c:pt>
                <c:pt idx="3446">
                  <c:v>#N/A</c:v>
                </c:pt>
                <c:pt idx="3447">
                  <c:v>#N/A</c:v>
                </c:pt>
                <c:pt idx="3448">
                  <c:v>#N/A</c:v>
                </c:pt>
                <c:pt idx="3449">
                  <c:v>#N/A</c:v>
                </c:pt>
                <c:pt idx="3450">
                  <c:v>#N/A</c:v>
                </c:pt>
                <c:pt idx="3451">
                  <c:v>#N/A</c:v>
                </c:pt>
                <c:pt idx="3452">
                  <c:v>#N/A</c:v>
                </c:pt>
                <c:pt idx="3453">
                  <c:v>#N/A</c:v>
                </c:pt>
                <c:pt idx="3454">
                  <c:v>#N/A</c:v>
                </c:pt>
                <c:pt idx="3455">
                  <c:v>#N/A</c:v>
                </c:pt>
                <c:pt idx="3456">
                  <c:v>#N/A</c:v>
                </c:pt>
                <c:pt idx="3457">
                  <c:v>#N/A</c:v>
                </c:pt>
                <c:pt idx="3458">
                  <c:v>#N/A</c:v>
                </c:pt>
                <c:pt idx="3459">
                  <c:v>#N/A</c:v>
                </c:pt>
                <c:pt idx="3460">
                  <c:v>#N/A</c:v>
                </c:pt>
                <c:pt idx="3461">
                  <c:v>#N/A</c:v>
                </c:pt>
                <c:pt idx="3462">
                  <c:v>#N/A</c:v>
                </c:pt>
                <c:pt idx="3463">
                  <c:v>#N/A</c:v>
                </c:pt>
                <c:pt idx="3464">
                  <c:v>#N/A</c:v>
                </c:pt>
                <c:pt idx="3465">
                  <c:v>#N/A</c:v>
                </c:pt>
                <c:pt idx="3466">
                  <c:v>#N/A</c:v>
                </c:pt>
                <c:pt idx="3467">
                  <c:v>#N/A</c:v>
                </c:pt>
                <c:pt idx="3468">
                  <c:v>#N/A</c:v>
                </c:pt>
                <c:pt idx="3469">
                  <c:v>#N/A</c:v>
                </c:pt>
                <c:pt idx="3470">
                  <c:v>#N/A</c:v>
                </c:pt>
                <c:pt idx="3471">
                  <c:v>#N/A</c:v>
                </c:pt>
                <c:pt idx="3472">
                  <c:v>#N/A</c:v>
                </c:pt>
                <c:pt idx="3473">
                  <c:v>#N/A</c:v>
                </c:pt>
                <c:pt idx="3474">
                  <c:v>#N/A</c:v>
                </c:pt>
                <c:pt idx="3475">
                  <c:v>#N/A</c:v>
                </c:pt>
                <c:pt idx="3476">
                  <c:v>#N/A</c:v>
                </c:pt>
                <c:pt idx="3477">
                  <c:v>#N/A</c:v>
                </c:pt>
                <c:pt idx="3478">
                  <c:v>#N/A</c:v>
                </c:pt>
                <c:pt idx="3479">
                  <c:v>#N/A</c:v>
                </c:pt>
                <c:pt idx="3480">
                  <c:v>#N/A</c:v>
                </c:pt>
                <c:pt idx="3481">
                  <c:v>#N/A</c:v>
                </c:pt>
                <c:pt idx="3482">
                  <c:v>#N/A</c:v>
                </c:pt>
                <c:pt idx="3483">
                  <c:v>#N/A</c:v>
                </c:pt>
                <c:pt idx="3484">
                  <c:v>#N/A</c:v>
                </c:pt>
                <c:pt idx="3485">
                  <c:v>#N/A</c:v>
                </c:pt>
                <c:pt idx="3486">
                  <c:v>#N/A</c:v>
                </c:pt>
                <c:pt idx="3487">
                  <c:v>#N/A</c:v>
                </c:pt>
                <c:pt idx="3488">
                  <c:v>#N/A</c:v>
                </c:pt>
                <c:pt idx="3489">
                  <c:v>#N/A</c:v>
                </c:pt>
                <c:pt idx="3490">
                  <c:v>#N/A</c:v>
                </c:pt>
                <c:pt idx="3491">
                  <c:v>#N/A</c:v>
                </c:pt>
                <c:pt idx="3492">
                  <c:v>#N/A</c:v>
                </c:pt>
                <c:pt idx="3493">
                  <c:v>#N/A</c:v>
                </c:pt>
                <c:pt idx="3494">
                  <c:v>#N/A</c:v>
                </c:pt>
                <c:pt idx="3495">
                  <c:v>#N/A</c:v>
                </c:pt>
                <c:pt idx="3496">
                  <c:v>#N/A</c:v>
                </c:pt>
                <c:pt idx="3497">
                  <c:v>#N/A</c:v>
                </c:pt>
                <c:pt idx="3498">
                  <c:v>#N/A</c:v>
                </c:pt>
                <c:pt idx="3499">
                  <c:v>#N/A</c:v>
                </c:pt>
                <c:pt idx="3500">
                  <c:v>#N/A</c:v>
                </c:pt>
                <c:pt idx="3501">
                  <c:v>#N/A</c:v>
                </c:pt>
                <c:pt idx="3502">
                  <c:v>#N/A</c:v>
                </c:pt>
                <c:pt idx="3503">
                  <c:v>#N/A</c:v>
                </c:pt>
                <c:pt idx="3504">
                  <c:v>#N/A</c:v>
                </c:pt>
                <c:pt idx="3505">
                  <c:v>#N/A</c:v>
                </c:pt>
                <c:pt idx="3506">
                  <c:v>#N/A</c:v>
                </c:pt>
                <c:pt idx="3507">
                  <c:v>#N/A</c:v>
                </c:pt>
                <c:pt idx="3508">
                  <c:v>#N/A</c:v>
                </c:pt>
                <c:pt idx="3509">
                  <c:v>#N/A</c:v>
                </c:pt>
                <c:pt idx="3510">
                  <c:v>#N/A</c:v>
                </c:pt>
                <c:pt idx="3511">
                  <c:v>#N/A</c:v>
                </c:pt>
                <c:pt idx="3512">
                  <c:v>#N/A</c:v>
                </c:pt>
                <c:pt idx="3513">
                  <c:v>#N/A</c:v>
                </c:pt>
                <c:pt idx="3514">
                  <c:v>#N/A</c:v>
                </c:pt>
                <c:pt idx="3515">
                  <c:v>#N/A</c:v>
                </c:pt>
                <c:pt idx="3516">
                  <c:v>#N/A</c:v>
                </c:pt>
                <c:pt idx="3517">
                  <c:v>#N/A</c:v>
                </c:pt>
                <c:pt idx="3518">
                  <c:v>#N/A</c:v>
                </c:pt>
                <c:pt idx="3519">
                  <c:v>#N/A</c:v>
                </c:pt>
                <c:pt idx="3520">
                  <c:v>#N/A</c:v>
                </c:pt>
                <c:pt idx="3521">
                  <c:v>#N/A</c:v>
                </c:pt>
                <c:pt idx="3522">
                  <c:v>#N/A</c:v>
                </c:pt>
                <c:pt idx="3523">
                  <c:v>#N/A</c:v>
                </c:pt>
                <c:pt idx="3524">
                  <c:v>#N/A</c:v>
                </c:pt>
                <c:pt idx="3525">
                  <c:v>#N/A</c:v>
                </c:pt>
                <c:pt idx="3526">
                  <c:v>#N/A</c:v>
                </c:pt>
                <c:pt idx="3527">
                  <c:v>#N/A</c:v>
                </c:pt>
                <c:pt idx="3528">
                  <c:v>#N/A</c:v>
                </c:pt>
                <c:pt idx="3529">
                  <c:v>#N/A</c:v>
                </c:pt>
                <c:pt idx="3530">
                  <c:v>#N/A</c:v>
                </c:pt>
                <c:pt idx="3531">
                  <c:v>#N/A</c:v>
                </c:pt>
                <c:pt idx="3532">
                  <c:v>#N/A</c:v>
                </c:pt>
                <c:pt idx="3533">
                  <c:v>#N/A</c:v>
                </c:pt>
                <c:pt idx="3534">
                  <c:v>#N/A</c:v>
                </c:pt>
                <c:pt idx="3535">
                  <c:v>#N/A</c:v>
                </c:pt>
                <c:pt idx="3536">
                  <c:v>#N/A</c:v>
                </c:pt>
                <c:pt idx="3537">
                  <c:v>#N/A</c:v>
                </c:pt>
                <c:pt idx="3538">
                  <c:v>#N/A</c:v>
                </c:pt>
                <c:pt idx="3539">
                  <c:v>#N/A</c:v>
                </c:pt>
                <c:pt idx="3540">
                  <c:v>#N/A</c:v>
                </c:pt>
                <c:pt idx="3541">
                  <c:v>#N/A</c:v>
                </c:pt>
                <c:pt idx="3542">
                  <c:v>#N/A</c:v>
                </c:pt>
                <c:pt idx="3543">
                  <c:v>#N/A</c:v>
                </c:pt>
                <c:pt idx="3544">
                  <c:v>#N/A</c:v>
                </c:pt>
                <c:pt idx="3545">
                  <c:v>#N/A</c:v>
                </c:pt>
                <c:pt idx="3546">
                  <c:v>#N/A</c:v>
                </c:pt>
                <c:pt idx="3547">
                  <c:v>#N/A</c:v>
                </c:pt>
                <c:pt idx="3548">
                  <c:v>#N/A</c:v>
                </c:pt>
                <c:pt idx="3549">
                  <c:v>#N/A</c:v>
                </c:pt>
                <c:pt idx="3550">
                  <c:v>#N/A</c:v>
                </c:pt>
                <c:pt idx="3551">
                  <c:v>#N/A</c:v>
                </c:pt>
                <c:pt idx="3552">
                  <c:v>#N/A</c:v>
                </c:pt>
                <c:pt idx="3553">
                  <c:v>#N/A</c:v>
                </c:pt>
                <c:pt idx="3554">
                  <c:v>#N/A</c:v>
                </c:pt>
                <c:pt idx="3555">
                  <c:v>#N/A</c:v>
                </c:pt>
                <c:pt idx="3556">
                  <c:v>#N/A</c:v>
                </c:pt>
                <c:pt idx="3557">
                  <c:v>#N/A</c:v>
                </c:pt>
                <c:pt idx="3558">
                  <c:v>#N/A</c:v>
                </c:pt>
                <c:pt idx="3559">
                  <c:v>#N/A</c:v>
                </c:pt>
                <c:pt idx="3560">
                  <c:v>#N/A</c:v>
                </c:pt>
                <c:pt idx="3561">
                  <c:v>#N/A</c:v>
                </c:pt>
                <c:pt idx="3562">
                  <c:v>#N/A</c:v>
                </c:pt>
                <c:pt idx="3563">
                  <c:v>#N/A</c:v>
                </c:pt>
                <c:pt idx="3564">
                  <c:v>#N/A</c:v>
                </c:pt>
                <c:pt idx="3565">
                  <c:v>#N/A</c:v>
                </c:pt>
                <c:pt idx="3566">
                  <c:v>#N/A</c:v>
                </c:pt>
                <c:pt idx="3567">
                  <c:v>#N/A</c:v>
                </c:pt>
                <c:pt idx="3568">
                  <c:v>#N/A</c:v>
                </c:pt>
                <c:pt idx="3569">
                  <c:v>#N/A</c:v>
                </c:pt>
                <c:pt idx="3570">
                  <c:v>#N/A</c:v>
                </c:pt>
                <c:pt idx="3571">
                  <c:v>#N/A</c:v>
                </c:pt>
                <c:pt idx="3572">
                  <c:v>#N/A</c:v>
                </c:pt>
                <c:pt idx="3573">
                  <c:v>#N/A</c:v>
                </c:pt>
                <c:pt idx="3574">
                  <c:v>#N/A</c:v>
                </c:pt>
                <c:pt idx="3575">
                  <c:v>#N/A</c:v>
                </c:pt>
                <c:pt idx="3576">
                  <c:v>#N/A</c:v>
                </c:pt>
                <c:pt idx="3577">
                  <c:v>#N/A</c:v>
                </c:pt>
                <c:pt idx="3578">
                  <c:v>#N/A</c:v>
                </c:pt>
                <c:pt idx="3579">
                  <c:v>#N/A</c:v>
                </c:pt>
                <c:pt idx="3580">
                  <c:v>#N/A</c:v>
                </c:pt>
                <c:pt idx="3581">
                  <c:v>#N/A</c:v>
                </c:pt>
                <c:pt idx="3582">
                  <c:v>#N/A</c:v>
                </c:pt>
                <c:pt idx="3583">
                  <c:v>#N/A</c:v>
                </c:pt>
                <c:pt idx="3584">
                  <c:v>#N/A</c:v>
                </c:pt>
                <c:pt idx="3585">
                  <c:v>#N/A</c:v>
                </c:pt>
                <c:pt idx="3586">
                  <c:v>#N/A</c:v>
                </c:pt>
                <c:pt idx="3587">
                  <c:v>#N/A</c:v>
                </c:pt>
                <c:pt idx="3588">
                  <c:v>#N/A</c:v>
                </c:pt>
                <c:pt idx="3589">
                  <c:v>#N/A</c:v>
                </c:pt>
                <c:pt idx="3590">
                  <c:v>#N/A</c:v>
                </c:pt>
                <c:pt idx="3591">
                  <c:v>#N/A</c:v>
                </c:pt>
                <c:pt idx="3592">
                  <c:v>#N/A</c:v>
                </c:pt>
                <c:pt idx="3593">
                  <c:v>#N/A</c:v>
                </c:pt>
                <c:pt idx="3594">
                  <c:v>#N/A</c:v>
                </c:pt>
                <c:pt idx="3595">
                  <c:v>#N/A</c:v>
                </c:pt>
                <c:pt idx="3596">
                  <c:v>#N/A</c:v>
                </c:pt>
                <c:pt idx="3597">
                  <c:v>#N/A</c:v>
                </c:pt>
                <c:pt idx="3598">
                  <c:v>#N/A</c:v>
                </c:pt>
                <c:pt idx="3599">
                  <c:v>#N/A</c:v>
                </c:pt>
                <c:pt idx="3600">
                  <c:v>#N/A</c:v>
                </c:pt>
                <c:pt idx="3601">
                  <c:v>#N/A</c:v>
                </c:pt>
                <c:pt idx="3602">
                  <c:v>#N/A</c:v>
                </c:pt>
                <c:pt idx="3603">
                  <c:v>#N/A</c:v>
                </c:pt>
                <c:pt idx="3604">
                  <c:v>#N/A</c:v>
                </c:pt>
                <c:pt idx="3605">
                  <c:v>#N/A</c:v>
                </c:pt>
                <c:pt idx="3606">
                  <c:v>#N/A</c:v>
                </c:pt>
                <c:pt idx="3607">
                  <c:v>#N/A</c:v>
                </c:pt>
                <c:pt idx="3608">
                  <c:v>#N/A</c:v>
                </c:pt>
                <c:pt idx="3609">
                  <c:v>#N/A</c:v>
                </c:pt>
                <c:pt idx="3610">
                  <c:v>#N/A</c:v>
                </c:pt>
                <c:pt idx="3611">
                  <c:v>#N/A</c:v>
                </c:pt>
                <c:pt idx="3612">
                  <c:v>#N/A</c:v>
                </c:pt>
                <c:pt idx="3613">
                  <c:v>#N/A</c:v>
                </c:pt>
                <c:pt idx="3614">
                  <c:v>#N/A</c:v>
                </c:pt>
                <c:pt idx="3615">
                  <c:v>#N/A</c:v>
                </c:pt>
                <c:pt idx="3616">
                  <c:v>#N/A</c:v>
                </c:pt>
                <c:pt idx="3617">
                  <c:v>#N/A</c:v>
                </c:pt>
                <c:pt idx="3618">
                  <c:v>#N/A</c:v>
                </c:pt>
                <c:pt idx="3619">
                  <c:v>#N/A</c:v>
                </c:pt>
                <c:pt idx="3620">
                  <c:v>#N/A</c:v>
                </c:pt>
                <c:pt idx="3621">
                  <c:v>#N/A</c:v>
                </c:pt>
                <c:pt idx="3622">
                  <c:v>#N/A</c:v>
                </c:pt>
                <c:pt idx="3623">
                  <c:v>#N/A</c:v>
                </c:pt>
                <c:pt idx="3624">
                  <c:v>#N/A</c:v>
                </c:pt>
                <c:pt idx="3625">
                  <c:v>#N/A</c:v>
                </c:pt>
                <c:pt idx="3626">
                  <c:v>#N/A</c:v>
                </c:pt>
                <c:pt idx="3627">
                  <c:v>#N/A</c:v>
                </c:pt>
                <c:pt idx="3628">
                  <c:v>#N/A</c:v>
                </c:pt>
                <c:pt idx="3629">
                  <c:v>#N/A</c:v>
                </c:pt>
                <c:pt idx="3630">
                  <c:v>#N/A</c:v>
                </c:pt>
                <c:pt idx="3631">
                  <c:v>#N/A</c:v>
                </c:pt>
                <c:pt idx="3632">
                  <c:v>#N/A</c:v>
                </c:pt>
                <c:pt idx="3633">
                  <c:v>#N/A</c:v>
                </c:pt>
                <c:pt idx="3634">
                  <c:v>#N/A</c:v>
                </c:pt>
                <c:pt idx="3635">
                  <c:v>#N/A</c:v>
                </c:pt>
                <c:pt idx="3636">
                  <c:v>#N/A</c:v>
                </c:pt>
                <c:pt idx="3637">
                  <c:v>#N/A</c:v>
                </c:pt>
                <c:pt idx="3638">
                  <c:v>#N/A</c:v>
                </c:pt>
                <c:pt idx="3639">
                  <c:v>#N/A</c:v>
                </c:pt>
                <c:pt idx="3640">
                  <c:v>#N/A</c:v>
                </c:pt>
                <c:pt idx="3641">
                  <c:v>#N/A</c:v>
                </c:pt>
                <c:pt idx="3642">
                  <c:v>#N/A</c:v>
                </c:pt>
                <c:pt idx="3643">
                  <c:v>#N/A</c:v>
                </c:pt>
                <c:pt idx="3644">
                  <c:v>#N/A</c:v>
                </c:pt>
                <c:pt idx="3645">
                  <c:v>#N/A</c:v>
                </c:pt>
                <c:pt idx="3646">
                  <c:v>#N/A</c:v>
                </c:pt>
                <c:pt idx="3647">
                  <c:v>#N/A</c:v>
                </c:pt>
                <c:pt idx="3648">
                  <c:v>#N/A</c:v>
                </c:pt>
                <c:pt idx="3649">
                  <c:v>#N/A</c:v>
                </c:pt>
                <c:pt idx="3650">
                  <c:v>#N/A</c:v>
                </c:pt>
                <c:pt idx="3651">
                  <c:v>#N/A</c:v>
                </c:pt>
                <c:pt idx="3652">
                  <c:v>#N/A</c:v>
                </c:pt>
                <c:pt idx="3653">
                  <c:v>#N/A</c:v>
                </c:pt>
                <c:pt idx="3654">
                  <c:v>#N/A</c:v>
                </c:pt>
                <c:pt idx="3655">
                  <c:v>#N/A</c:v>
                </c:pt>
                <c:pt idx="3656">
                  <c:v>#N/A</c:v>
                </c:pt>
                <c:pt idx="3657">
                  <c:v>#N/A</c:v>
                </c:pt>
                <c:pt idx="3658">
                  <c:v>#N/A</c:v>
                </c:pt>
                <c:pt idx="3659">
                  <c:v>#N/A</c:v>
                </c:pt>
                <c:pt idx="3660">
                  <c:v>#N/A</c:v>
                </c:pt>
                <c:pt idx="3661">
                  <c:v>#N/A</c:v>
                </c:pt>
                <c:pt idx="3662">
                  <c:v>#N/A</c:v>
                </c:pt>
                <c:pt idx="3663">
                  <c:v>#N/A</c:v>
                </c:pt>
                <c:pt idx="3664">
                  <c:v>#N/A</c:v>
                </c:pt>
                <c:pt idx="3665">
                  <c:v>#N/A</c:v>
                </c:pt>
                <c:pt idx="3666">
                  <c:v>#N/A</c:v>
                </c:pt>
                <c:pt idx="3667">
                  <c:v>#N/A</c:v>
                </c:pt>
                <c:pt idx="3668">
                  <c:v>#N/A</c:v>
                </c:pt>
                <c:pt idx="3669">
                  <c:v>#N/A</c:v>
                </c:pt>
                <c:pt idx="3670">
                  <c:v>#N/A</c:v>
                </c:pt>
                <c:pt idx="3671">
                  <c:v>#N/A</c:v>
                </c:pt>
                <c:pt idx="3672">
                  <c:v>#N/A</c:v>
                </c:pt>
                <c:pt idx="3673">
                  <c:v>#N/A</c:v>
                </c:pt>
                <c:pt idx="3674">
                  <c:v>#N/A</c:v>
                </c:pt>
                <c:pt idx="3675">
                  <c:v>#N/A</c:v>
                </c:pt>
                <c:pt idx="3676">
                  <c:v>#N/A</c:v>
                </c:pt>
                <c:pt idx="3677">
                  <c:v>#N/A</c:v>
                </c:pt>
                <c:pt idx="3678">
                  <c:v>#N/A</c:v>
                </c:pt>
                <c:pt idx="3679">
                  <c:v>#N/A</c:v>
                </c:pt>
                <c:pt idx="3680">
                  <c:v>#N/A</c:v>
                </c:pt>
                <c:pt idx="3681">
                  <c:v>#N/A</c:v>
                </c:pt>
                <c:pt idx="3682">
                  <c:v>#N/A</c:v>
                </c:pt>
                <c:pt idx="3683">
                  <c:v>#N/A</c:v>
                </c:pt>
                <c:pt idx="3684">
                  <c:v>#N/A</c:v>
                </c:pt>
                <c:pt idx="3685">
                  <c:v>#N/A</c:v>
                </c:pt>
                <c:pt idx="3686">
                  <c:v>#N/A</c:v>
                </c:pt>
                <c:pt idx="3687">
                  <c:v>#N/A</c:v>
                </c:pt>
                <c:pt idx="3688">
                  <c:v>#N/A</c:v>
                </c:pt>
                <c:pt idx="3689">
                  <c:v>#N/A</c:v>
                </c:pt>
                <c:pt idx="3690">
                  <c:v>#N/A</c:v>
                </c:pt>
                <c:pt idx="3691">
                  <c:v>#N/A</c:v>
                </c:pt>
                <c:pt idx="3692">
                  <c:v>#N/A</c:v>
                </c:pt>
                <c:pt idx="3693">
                  <c:v>#N/A</c:v>
                </c:pt>
                <c:pt idx="3694">
                  <c:v>#N/A</c:v>
                </c:pt>
                <c:pt idx="3695">
                  <c:v>#N/A</c:v>
                </c:pt>
                <c:pt idx="3696">
                  <c:v>#N/A</c:v>
                </c:pt>
                <c:pt idx="3697">
                  <c:v>#N/A</c:v>
                </c:pt>
                <c:pt idx="3698">
                  <c:v>#N/A</c:v>
                </c:pt>
                <c:pt idx="3699">
                  <c:v>#N/A</c:v>
                </c:pt>
                <c:pt idx="3700">
                  <c:v>#N/A</c:v>
                </c:pt>
                <c:pt idx="3701">
                  <c:v>#N/A</c:v>
                </c:pt>
                <c:pt idx="3702">
                  <c:v>#N/A</c:v>
                </c:pt>
                <c:pt idx="3703">
                  <c:v>#N/A</c:v>
                </c:pt>
                <c:pt idx="3704">
                  <c:v>#N/A</c:v>
                </c:pt>
                <c:pt idx="3705">
                  <c:v>#N/A</c:v>
                </c:pt>
                <c:pt idx="3706">
                  <c:v>#N/A</c:v>
                </c:pt>
                <c:pt idx="3707">
                  <c:v>#N/A</c:v>
                </c:pt>
                <c:pt idx="3708">
                  <c:v>#N/A</c:v>
                </c:pt>
                <c:pt idx="3709">
                  <c:v>#N/A</c:v>
                </c:pt>
                <c:pt idx="3710">
                  <c:v>#N/A</c:v>
                </c:pt>
                <c:pt idx="3711">
                  <c:v>#N/A</c:v>
                </c:pt>
                <c:pt idx="3712">
                  <c:v>#N/A</c:v>
                </c:pt>
                <c:pt idx="3713">
                  <c:v>#N/A</c:v>
                </c:pt>
                <c:pt idx="3714">
                  <c:v>#N/A</c:v>
                </c:pt>
                <c:pt idx="3715">
                  <c:v>#N/A</c:v>
                </c:pt>
                <c:pt idx="3716">
                  <c:v>#N/A</c:v>
                </c:pt>
                <c:pt idx="3717">
                  <c:v>#N/A</c:v>
                </c:pt>
                <c:pt idx="3718">
                  <c:v>#N/A</c:v>
                </c:pt>
                <c:pt idx="3719">
                  <c:v>#N/A</c:v>
                </c:pt>
                <c:pt idx="3720">
                  <c:v>#N/A</c:v>
                </c:pt>
                <c:pt idx="3721">
                  <c:v>#N/A</c:v>
                </c:pt>
                <c:pt idx="3722">
                  <c:v>#N/A</c:v>
                </c:pt>
                <c:pt idx="3723">
                  <c:v>#N/A</c:v>
                </c:pt>
                <c:pt idx="3724">
                  <c:v>#N/A</c:v>
                </c:pt>
                <c:pt idx="3725">
                  <c:v>#N/A</c:v>
                </c:pt>
                <c:pt idx="3726">
                  <c:v>#N/A</c:v>
                </c:pt>
                <c:pt idx="3727">
                  <c:v>#N/A</c:v>
                </c:pt>
                <c:pt idx="3728">
                  <c:v>#N/A</c:v>
                </c:pt>
                <c:pt idx="3729">
                  <c:v>#N/A</c:v>
                </c:pt>
                <c:pt idx="3730">
                  <c:v>#N/A</c:v>
                </c:pt>
                <c:pt idx="3731">
                  <c:v>#N/A</c:v>
                </c:pt>
                <c:pt idx="3732">
                  <c:v>#N/A</c:v>
                </c:pt>
                <c:pt idx="3733">
                  <c:v>#N/A</c:v>
                </c:pt>
                <c:pt idx="3734">
                  <c:v>#N/A</c:v>
                </c:pt>
                <c:pt idx="3735">
                  <c:v>#N/A</c:v>
                </c:pt>
                <c:pt idx="3736">
                  <c:v>#N/A</c:v>
                </c:pt>
                <c:pt idx="3737">
                  <c:v>#N/A</c:v>
                </c:pt>
                <c:pt idx="3738">
                  <c:v>#N/A</c:v>
                </c:pt>
                <c:pt idx="3739">
                  <c:v>#N/A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0FD-4A57-A0B0-B8208FF8F1AB}"/>
            </c:ext>
          </c:extLst>
        </c:ser>
        <c:ser>
          <c:idx val="3"/>
          <c:order val="1"/>
          <c:tx>
            <c:strRef>
              <c:f>'HeatPumpCycle 2'!$C$4</c:f>
              <c:strCache>
                <c:ptCount val="1"/>
                <c:pt idx="0">
                  <c:v>WATER</c:v>
                </c:pt>
              </c:strCache>
            </c:strRef>
          </c:tx>
          <c:spPr>
            <a:ln w="76200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'saturation curve 2'!$A$3:$A$3753</c:f>
              <c:numCache>
                <c:formatCode>General</c:formatCode>
                <c:ptCount val="37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1.1000000000000001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2.2000000000000002</c:v>
                </c:pt>
                <c:pt idx="23">
                  <c:v>2.2999999999999998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4.0999999999999996</c:v>
                </c:pt>
                <c:pt idx="42">
                  <c:v>4.2</c:v>
                </c:pt>
                <c:pt idx="43">
                  <c:v>4.3</c:v>
                </c:pt>
                <c:pt idx="44">
                  <c:v>4.4000000000000004</c:v>
                </c:pt>
                <c:pt idx="45">
                  <c:v>4.5</c:v>
                </c:pt>
                <c:pt idx="46">
                  <c:v>4.5999999999999996</c:v>
                </c:pt>
                <c:pt idx="47">
                  <c:v>4.7</c:v>
                </c:pt>
                <c:pt idx="48">
                  <c:v>4.8</c:v>
                </c:pt>
                <c:pt idx="49">
                  <c:v>4.9000000000000004</c:v>
                </c:pt>
                <c:pt idx="50">
                  <c:v>5</c:v>
                </c:pt>
                <c:pt idx="51">
                  <c:v>5.0999999999999996</c:v>
                </c:pt>
                <c:pt idx="52">
                  <c:v>5.2</c:v>
                </c:pt>
                <c:pt idx="53">
                  <c:v>5.3</c:v>
                </c:pt>
                <c:pt idx="54">
                  <c:v>5.4</c:v>
                </c:pt>
                <c:pt idx="55">
                  <c:v>5.5</c:v>
                </c:pt>
                <c:pt idx="56">
                  <c:v>5.6</c:v>
                </c:pt>
                <c:pt idx="57">
                  <c:v>5.7</c:v>
                </c:pt>
                <c:pt idx="58">
                  <c:v>5.8</c:v>
                </c:pt>
                <c:pt idx="59">
                  <c:v>5.9</c:v>
                </c:pt>
                <c:pt idx="60">
                  <c:v>6</c:v>
                </c:pt>
                <c:pt idx="61">
                  <c:v>6.1</c:v>
                </c:pt>
                <c:pt idx="62">
                  <c:v>6.2</c:v>
                </c:pt>
                <c:pt idx="63">
                  <c:v>6.3</c:v>
                </c:pt>
                <c:pt idx="64">
                  <c:v>6.3999999999999897</c:v>
                </c:pt>
                <c:pt idx="65">
                  <c:v>6.4999999999999902</c:v>
                </c:pt>
                <c:pt idx="66">
                  <c:v>6.5999999999999899</c:v>
                </c:pt>
                <c:pt idx="67">
                  <c:v>6.6999999999999904</c:v>
                </c:pt>
                <c:pt idx="68">
                  <c:v>6.7999999999999901</c:v>
                </c:pt>
                <c:pt idx="69">
                  <c:v>6.8999999999999897</c:v>
                </c:pt>
                <c:pt idx="70">
                  <c:v>6.9999999999999902</c:v>
                </c:pt>
                <c:pt idx="71">
                  <c:v>7.0999999999999899</c:v>
                </c:pt>
                <c:pt idx="72">
                  <c:v>7.1999999999999904</c:v>
                </c:pt>
                <c:pt idx="73">
                  <c:v>7.2999999999999901</c:v>
                </c:pt>
                <c:pt idx="74">
                  <c:v>7.3999999999999897</c:v>
                </c:pt>
                <c:pt idx="75">
                  <c:v>7.4999999999999902</c:v>
                </c:pt>
                <c:pt idx="76">
                  <c:v>7.5999999999999899</c:v>
                </c:pt>
                <c:pt idx="77">
                  <c:v>7.6999999999999904</c:v>
                </c:pt>
                <c:pt idx="78">
                  <c:v>7.7999999999999901</c:v>
                </c:pt>
                <c:pt idx="79">
                  <c:v>7.8999999999999897</c:v>
                </c:pt>
                <c:pt idx="80">
                  <c:v>7.9999999999999902</c:v>
                </c:pt>
                <c:pt idx="81">
                  <c:v>8.0999999999999908</c:v>
                </c:pt>
                <c:pt idx="82">
                  <c:v>8.1999999999999904</c:v>
                </c:pt>
                <c:pt idx="83">
                  <c:v>8.2999999999999901</c:v>
                </c:pt>
                <c:pt idx="84">
                  <c:v>8.3999999999999897</c:v>
                </c:pt>
                <c:pt idx="85">
                  <c:v>8.4999999999999893</c:v>
                </c:pt>
                <c:pt idx="86">
                  <c:v>8.5999999999999908</c:v>
                </c:pt>
                <c:pt idx="87">
                  <c:v>8.6999999999999797</c:v>
                </c:pt>
                <c:pt idx="88">
                  <c:v>8.7999999999999794</c:v>
                </c:pt>
                <c:pt idx="89">
                  <c:v>8.8999999999999808</c:v>
                </c:pt>
                <c:pt idx="90">
                  <c:v>8.9999999999999805</c:v>
                </c:pt>
                <c:pt idx="91">
                  <c:v>9.0999999999999801</c:v>
                </c:pt>
                <c:pt idx="92">
                  <c:v>9.1999999999999797</c:v>
                </c:pt>
                <c:pt idx="93">
                  <c:v>9.2999999999999794</c:v>
                </c:pt>
                <c:pt idx="94">
                  <c:v>9.3999999999999808</c:v>
                </c:pt>
                <c:pt idx="95">
                  <c:v>9.4999999999999805</c:v>
                </c:pt>
                <c:pt idx="96">
                  <c:v>9.5999999999999801</c:v>
                </c:pt>
                <c:pt idx="97">
                  <c:v>9.6999999999999797</c:v>
                </c:pt>
                <c:pt idx="98">
                  <c:v>9.7999999999999794</c:v>
                </c:pt>
                <c:pt idx="99">
                  <c:v>9.8999999999999808</c:v>
                </c:pt>
                <c:pt idx="100">
                  <c:v>9.9999999999999805</c:v>
                </c:pt>
                <c:pt idx="101">
                  <c:v>10.1</c:v>
                </c:pt>
                <c:pt idx="102">
                  <c:v>10.199999999999999</c:v>
                </c:pt>
                <c:pt idx="103">
                  <c:v>10.3</c:v>
                </c:pt>
                <c:pt idx="104">
                  <c:v>10.4</c:v>
                </c:pt>
                <c:pt idx="105">
                  <c:v>10.5</c:v>
                </c:pt>
                <c:pt idx="106">
                  <c:v>10.6</c:v>
                </c:pt>
                <c:pt idx="107">
                  <c:v>10.7</c:v>
                </c:pt>
                <c:pt idx="108">
                  <c:v>10.8</c:v>
                </c:pt>
                <c:pt idx="109">
                  <c:v>10.9</c:v>
                </c:pt>
                <c:pt idx="110">
                  <c:v>11</c:v>
                </c:pt>
                <c:pt idx="111">
                  <c:v>11.1</c:v>
                </c:pt>
                <c:pt idx="112">
                  <c:v>11.2</c:v>
                </c:pt>
                <c:pt idx="113">
                  <c:v>11.3</c:v>
                </c:pt>
                <c:pt idx="114">
                  <c:v>11.4</c:v>
                </c:pt>
                <c:pt idx="115">
                  <c:v>11.5</c:v>
                </c:pt>
                <c:pt idx="116">
                  <c:v>11.6</c:v>
                </c:pt>
                <c:pt idx="117">
                  <c:v>11.7</c:v>
                </c:pt>
                <c:pt idx="118">
                  <c:v>11.8</c:v>
                </c:pt>
                <c:pt idx="119">
                  <c:v>11.9</c:v>
                </c:pt>
                <c:pt idx="120">
                  <c:v>12</c:v>
                </c:pt>
                <c:pt idx="121">
                  <c:v>12.1</c:v>
                </c:pt>
                <c:pt idx="122">
                  <c:v>12.2</c:v>
                </c:pt>
                <c:pt idx="123">
                  <c:v>12.3</c:v>
                </c:pt>
                <c:pt idx="124">
                  <c:v>12.4</c:v>
                </c:pt>
                <c:pt idx="125">
                  <c:v>12.5</c:v>
                </c:pt>
                <c:pt idx="126">
                  <c:v>12.6</c:v>
                </c:pt>
                <c:pt idx="127">
                  <c:v>12.7</c:v>
                </c:pt>
                <c:pt idx="128">
                  <c:v>12.8</c:v>
                </c:pt>
                <c:pt idx="129">
                  <c:v>12.9</c:v>
                </c:pt>
                <c:pt idx="130">
                  <c:v>13</c:v>
                </c:pt>
                <c:pt idx="131">
                  <c:v>13.1</c:v>
                </c:pt>
                <c:pt idx="132">
                  <c:v>13.2</c:v>
                </c:pt>
                <c:pt idx="133">
                  <c:v>13.3</c:v>
                </c:pt>
                <c:pt idx="134">
                  <c:v>13.4</c:v>
                </c:pt>
                <c:pt idx="135">
                  <c:v>13.5</c:v>
                </c:pt>
                <c:pt idx="136">
                  <c:v>13.6</c:v>
                </c:pt>
                <c:pt idx="137">
                  <c:v>13.7</c:v>
                </c:pt>
                <c:pt idx="138">
                  <c:v>13.8</c:v>
                </c:pt>
                <c:pt idx="139">
                  <c:v>13.9</c:v>
                </c:pt>
                <c:pt idx="140">
                  <c:v>14</c:v>
                </c:pt>
                <c:pt idx="141">
                  <c:v>14.1</c:v>
                </c:pt>
                <c:pt idx="142">
                  <c:v>14.2</c:v>
                </c:pt>
                <c:pt idx="143">
                  <c:v>14.3</c:v>
                </c:pt>
                <c:pt idx="144">
                  <c:v>14.4</c:v>
                </c:pt>
                <c:pt idx="145">
                  <c:v>14.5</c:v>
                </c:pt>
                <c:pt idx="146">
                  <c:v>14.6</c:v>
                </c:pt>
                <c:pt idx="147">
                  <c:v>14.7</c:v>
                </c:pt>
                <c:pt idx="148">
                  <c:v>14.8</c:v>
                </c:pt>
                <c:pt idx="149">
                  <c:v>14.9</c:v>
                </c:pt>
                <c:pt idx="150">
                  <c:v>15</c:v>
                </c:pt>
                <c:pt idx="151">
                  <c:v>15.1</c:v>
                </c:pt>
                <c:pt idx="152">
                  <c:v>15.2</c:v>
                </c:pt>
                <c:pt idx="153">
                  <c:v>15.3</c:v>
                </c:pt>
                <c:pt idx="154">
                  <c:v>15.4</c:v>
                </c:pt>
                <c:pt idx="155">
                  <c:v>15.5</c:v>
                </c:pt>
                <c:pt idx="156">
                  <c:v>15.6</c:v>
                </c:pt>
                <c:pt idx="157">
                  <c:v>15.7</c:v>
                </c:pt>
                <c:pt idx="158">
                  <c:v>15.8</c:v>
                </c:pt>
                <c:pt idx="159">
                  <c:v>15.9</c:v>
                </c:pt>
                <c:pt idx="160">
                  <c:v>16</c:v>
                </c:pt>
                <c:pt idx="161">
                  <c:v>16.100000000000001</c:v>
                </c:pt>
                <c:pt idx="162">
                  <c:v>16.2</c:v>
                </c:pt>
                <c:pt idx="163">
                  <c:v>16.3</c:v>
                </c:pt>
                <c:pt idx="164">
                  <c:v>16.399999999999999</c:v>
                </c:pt>
                <c:pt idx="165">
                  <c:v>16.5</c:v>
                </c:pt>
                <c:pt idx="166">
                  <c:v>16.600000000000001</c:v>
                </c:pt>
                <c:pt idx="167">
                  <c:v>16.7</c:v>
                </c:pt>
                <c:pt idx="168">
                  <c:v>16.8</c:v>
                </c:pt>
                <c:pt idx="169">
                  <c:v>16.899999999999999</c:v>
                </c:pt>
                <c:pt idx="170">
                  <c:v>17</c:v>
                </c:pt>
                <c:pt idx="171">
                  <c:v>17.100000000000001</c:v>
                </c:pt>
                <c:pt idx="172">
                  <c:v>17.2</c:v>
                </c:pt>
                <c:pt idx="173">
                  <c:v>17.3</c:v>
                </c:pt>
                <c:pt idx="174">
                  <c:v>17.399999999999999</c:v>
                </c:pt>
                <c:pt idx="175">
                  <c:v>17.5</c:v>
                </c:pt>
                <c:pt idx="176">
                  <c:v>17.600000000000001</c:v>
                </c:pt>
                <c:pt idx="177">
                  <c:v>17.7</c:v>
                </c:pt>
                <c:pt idx="178">
                  <c:v>17.8</c:v>
                </c:pt>
                <c:pt idx="179">
                  <c:v>17.899999999999999</c:v>
                </c:pt>
                <c:pt idx="180">
                  <c:v>18</c:v>
                </c:pt>
                <c:pt idx="181">
                  <c:v>18.100000000000001</c:v>
                </c:pt>
                <c:pt idx="182">
                  <c:v>18.2</c:v>
                </c:pt>
                <c:pt idx="183">
                  <c:v>18.3</c:v>
                </c:pt>
                <c:pt idx="184">
                  <c:v>18.399999999999999</c:v>
                </c:pt>
                <c:pt idx="185">
                  <c:v>18.5</c:v>
                </c:pt>
                <c:pt idx="186">
                  <c:v>18.600000000000001</c:v>
                </c:pt>
                <c:pt idx="187">
                  <c:v>18.7</c:v>
                </c:pt>
                <c:pt idx="188">
                  <c:v>18.8</c:v>
                </c:pt>
                <c:pt idx="189">
                  <c:v>18.899999999999999</c:v>
                </c:pt>
                <c:pt idx="190">
                  <c:v>19</c:v>
                </c:pt>
                <c:pt idx="191">
                  <c:v>19.100000000000001</c:v>
                </c:pt>
                <c:pt idx="192">
                  <c:v>19.2</c:v>
                </c:pt>
                <c:pt idx="193">
                  <c:v>19.3</c:v>
                </c:pt>
                <c:pt idx="194">
                  <c:v>19.399999999999999</c:v>
                </c:pt>
                <c:pt idx="195">
                  <c:v>19.5</c:v>
                </c:pt>
                <c:pt idx="196">
                  <c:v>19.600000000000001</c:v>
                </c:pt>
                <c:pt idx="197">
                  <c:v>19.7</c:v>
                </c:pt>
                <c:pt idx="198">
                  <c:v>19.8</c:v>
                </c:pt>
                <c:pt idx="199">
                  <c:v>19.899999999999999</c:v>
                </c:pt>
                <c:pt idx="200">
                  <c:v>20</c:v>
                </c:pt>
                <c:pt idx="201">
                  <c:v>20.100000000000001</c:v>
                </c:pt>
                <c:pt idx="202">
                  <c:v>20.2</c:v>
                </c:pt>
                <c:pt idx="203">
                  <c:v>20.3</c:v>
                </c:pt>
                <c:pt idx="204">
                  <c:v>20.399999999999999</c:v>
                </c:pt>
                <c:pt idx="205">
                  <c:v>20.5</c:v>
                </c:pt>
                <c:pt idx="206">
                  <c:v>20.6</c:v>
                </c:pt>
                <c:pt idx="207">
                  <c:v>20.7</c:v>
                </c:pt>
                <c:pt idx="208">
                  <c:v>20.8</c:v>
                </c:pt>
                <c:pt idx="209">
                  <c:v>20.9</c:v>
                </c:pt>
                <c:pt idx="210">
                  <c:v>21</c:v>
                </c:pt>
                <c:pt idx="211">
                  <c:v>21.1</c:v>
                </c:pt>
                <c:pt idx="212">
                  <c:v>21.2</c:v>
                </c:pt>
                <c:pt idx="213">
                  <c:v>21.3</c:v>
                </c:pt>
                <c:pt idx="214">
                  <c:v>21.4</c:v>
                </c:pt>
                <c:pt idx="215">
                  <c:v>21.5</c:v>
                </c:pt>
                <c:pt idx="216">
                  <c:v>21.6</c:v>
                </c:pt>
                <c:pt idx="217">
                  <c:v>21.7</c:v>
                </c:pt>
                <c:pt idx="218">
                  <c:v>21.8</c:v>
                </c:pt>
                <c:pt idx="219">
                  <c:v>21.9</c:v>
                </c:pt>
                <c:pt idx="220">
                  <c:v>22</c:v>
                </c:pt>
                <c:pt idx="221">
                  <c:v>22.1</c:v>
                </c:pt>
                <c:pt idx="222">
                  <c:v>22.2</c:v>
                </c:pt>
                <c:pt idx="223">
                  <c:v>22.3</c:v>
                </c:pt>
                <c:pt idx="224">
                  <c:v>22.4</c:v>
                </c:pt>
                <c:pt idx="225">
                  <c:v>22.5</c:v>
                </c:pt>
                <c:pt idx="226">
                  <c:v>22.6</c:v>
                </c:pt>
                <c:pt idx="227">
                  <c:v>22.7</c:v>
                </c:pt>
                <c:pt idx="228">
                  <c:v>22.8</c:v>
                </c:pt>
                <c:pt idx="229">
                  <c:v>22.9</c:v>
                </c:pt>
                <c:pt idx="230">
                  <c:v>23</c:v>
                </c:pt>
                <c:pt idx="231">
                  <c:v>23.1</c:v>
                </c:pt>
                <c:pt idx="232">
                  <c:v>23.2</c:v>
                </c:pt>
                <c:pt idx="233">
                  <c:v>23.3</c:v>
                </c:pt>
                <c:pt idx="234">
                  <c:v>23.4</c:v>
                </c:pt>
                <c:pt idx="235">
                  <c:v>23.5</c:v>
                </c:pt>
                <c:pt idx="236">
                  <c:v>23.6</c:v>
                </c:pt>
                <c:pt idx="237">
                  <c:v>23.7</c:v>
                </c:pt>
                <c:pt idx="238">
                  <c:v>23.8</c:v>
                </c:pt>
                <c:pt idx="239">
                  <c:v>23.9</c:v>
                </c:pt>
                <c:pt idx="240">
                  <c:v>24</c:v>
                </c:pt>
                <c:pt idx="241">
                  <c:v>24.1</c:v>
                </c:pt>
                <c:pt idx="242">
                  <c:v>24.2</c:v>
                </c:pt>
                <c:pt idx="243">
                  <c:v>24.3</c:v>
                </c:pt>
                <c:pt idx="244">
                  <c:v>24.4</c:v>
                </c:pt>
                <c:pt idx="245">
                  <c:v>24.5</c:v>
                </c:pt>
                <c:pt idx="246">
                  <c:v>24.599999999999898</c:v>
                </c:pt>
                <c:pt idx="247">
                  <c:v>24.6999999999999</c:v>
                </c:pt>
                <c:pt idx="248">
                  <c:v>24.799999999999901</c:v>
                </c:pt>
                <c:pt idx="249">
                  <c:v>24.899999999999899</c:v>
                </c:pt>
                <c:pt idx="250">
                  <c:v>24.999999999999901</c:v>
                </c:pt>
                <c:pt idx="251">
                  <c:v>25.099999999999898</c:v>
                </c:pt>
                <c:pt idx="252">
                  <c:v>25.1999999999999</c:v>
                </c:pt>
                <c:pt idx="253">
                  <c:v>25.299999999999901</c:v>
                </c:pt>
                <c:pt idx="254">
                  <c:v>25.399999999999899</c:v>
                </c:pt>
                <c:pt idx="255">
                  <c:v>25.499999999999901</c:v>
                </c:pt>
                <c:pt idx="256">
                  <c:v>25.599999999999898</c:v>
                </c:pt>
                <c:pt idx="257">
                  <c:v>25.6999999999999</c:v>
                </c:pt>
                <c:pt idx="258">
                  <c:v>25.799999999999901</c:v>
                </c:pt>
                <c:pt idx="259">
                  <c:v>25.899999999999899</c:v>
                </c:pt>
                <c:pt idx="260">
                  <c:v>25.999999999999901</c:v>
                </c:pt>
                <c:pt idx="261">
                  <c:v>26.099999999999898</c:v>
                </c:pt>
                <c:pt idx="262">
                  <c:v>26.1999999999999</c:v>
                </c:pt>
                <c:pt idx="263">
                  <c:v>26.299999999999901</c:v>
                </c:pt>
                <c:pt idx="264">
                  <c:v>26.399999999999899</c:v>
                </c:pt>
                <c:pt idx="265">
                  <c:v>26.499999999999901</c:v>
                </c:pt>
                <c:pt idx="266">
                  <c:v>26.599999999999898</c:v>
                </c:pt>
                <c:pt idx="267">
                  <c:v>26.6999999999999</c:v>
                </c:pt>
                <c:pt idx="268">
                  <c:v>26.799999999999901</c:v>
                </c:pt>
                <c:pt idx="269">
                  <c:v>26.899999999999899</c:v>
                </c:pt>
                <c:pt idx="270">
                  <c:v>26.999999999999901</c:v>
                </c:pt>
                <c:pt idx="271">
                  <c:v>27.099999999999898</c:v>
                </c:pt>
                <c:pt idx="272">
                  <c:v>27.1999999999999</c:v>
                </c:pt>
                <c:pt idx="273">
                  <c:v>27.299999999999901</c:v>
                </c:pt>
                <c:pt idx="274">
                  <c:v>27.399999999999899</c:v>
                </c:pt>
                <c:pt idx="275">
                  <c:v>27.499999999999901</c:v>
                </c:pt>
                <c:pt idx="276">
                  <c:v>27.599999999999898</c:v>
                </c:pt>
                <c:pt idx="277">
                  <c:v>27.6999999999999</c:v>
                </c:pt>
                <c:pt idx="278">
                  <c:v>27.799999999999901</c:v>
                </c:pt>
                <c:pt idx="279">
                  <c:v>27.899999999999899</c:v>
                </c:pt>
                <c:pt idx="280">
                  <c:v>27.999999999999901</c:v>
                </c:pt>
                <c:pt idx="281">
                  <c:v>28.099999999999898</c:v>
                </c:pt>
                <c:pt idx="282">
                  <c:v>28.1999999999999</c:v>
                </c:pt>
                <c:pt idx="283">
                  <c:v>28.299999999999901</c:v>
                </c:pt>
                <c:pt idx="284">
                  <c:v>28.399999999999899</c:v>
                </c:pt>
                <c:pt idx="285">
                  <c:v>28.499999999999901</c:v>
                </c:pt>
                <c:pt idx="286">
                  <c:v>28.599999999999898</c:v>
                </c:pt>
                <c:pt idx="287">
                  <c:v>28.6999999999999</c:v>
                </c:pt>
                <c:pt idx="288">
                  <c:v>28.799999999999901</c:v>
                </c:pt>
                <c:pt idx="289">
                  <c:v>28.899999999999899</c:v>
                </c:pt>
                <c:pt idx="290">
                  <c:v>28.999999999999901</c:v>
                </c:pt>
                <c:pt idx="291">
                  <c:v>29.099999999999898</c:v>
                </c:pt>
                <c:pt idx="292">
                  <c:v>29.1999999999999</c:v>
                </c:pt>
                <c:pt idx="293">
                  <c:v>29.299999999999901</c:v>
                </c:pt>
                <c:pt idx="294">
                  <c:v>29.399999999999899</c:v>
                </c:pt>
                <c:pt idx="295">
                  <c:v>29.499999999999901</c:v>
                </c:pt>
                <c:pt idx="296">
                  <c:v>29.599999999999898</c:v>
                </c:pt>
                <c:pt idx="297">
                  <c:v>29.6999999999999</c:v>
                </c:pt>
                <c:pt idx="298">
                  <c:v>29.799999999999901</c:v>
                </c:pt>
                <c:pt idx="299">
                  <c:v>29.899999999999899</c:v>
                </c:pt>
                <c:pt idx="300">
                  <c:v>29.999999999999901</c:v>
                </c:pt>
                <c:pt idx="301">
                  <c:v>30.099999999999898</c:v>
                </c:pt>
                <c:pt idx="302">
                  <c:v>30.1999999999999</c:v>
                </c:pt>
                <c:pt idx="303">
                  <c:v>30.299999999999901</c:v>
                </c:pt>
                <c:pt idx="304">
                  <c:v>30.399999999999899</c:v>
                </c:pt>
                <c:pt idx="305">
                  <c:v>30.499999999999901</c:v>
                </c:pt>
                <c:pt idx="306">
                  <c:v>30.599999999999898</c:v>
                </c:pt>
                <c:pt idx="307">
                  <c:v>30.6999999999999</c:v>
                </c:pt>
                <c:pt idx="308">
                  <c:v>30.799999999999901</c:v>
                </c:pt>
                <c:pt idx="309">
                  <c:v>30.899999999999899</c:v>
                </c:pt>
                <c:pt idx="310">
                  <c:v>30.999999999999901</c:v>
                </c:pt>
                <c:pt idx="311">
                  <c:v>31.099999999999898</c:v>
                </c:pt>
                <c:pt idx="312">
                  <c:v>31.1999999999999</c:v>
                </c:pt>
                <c:pt idx="313">
                  <c:v>31.299999999999901</c:v>
                </c:pt>
                <c:pt idx="314">
                  <c:v>31.399999999999899</c:v>
                </c:pt>
                <c:pt idx="315">
                  <c:v>31.499999999999901</c:v>
                </c:pt>
                <c:pt idx="316">
                  <c:v>31.599999999999898</c:v>
                </c:pt>
                <c:pt idx="317">
                  <c:v>31.6999999999999</c:v>
                </c:pt>
                <c:pt idx="318">
                  <c:v>31.799999999999901</c:v>
                </c:pt>
                <c:pt idx="319">
                  <c:v>31.899999999999899</c:v>
                </c:pt>
                <c:pt idx="320">
                  <c:v>31.999999999999901</c:v>
                </c:pt>
                <c:pt idx="321">
                  <c:v>32.099999999999902</c:v>
                </c:pt>
                <c:pt idx="322">
                  <c:v>32.199999999999903</c:v>
                </c:pt>
                <c:pt idx="323">
                  <c:v>32.299999999999898</c:v>
                </c:pt>
                <c:pt idx="324">
                  <c:v>32.399999999999899</c:v>
                </c:pt>
                <c:pt idx="325">
                  <c:v>32.499999999999901</c:v>
                </c:pt>
                <c:pt idx="326">
                  <c:v>32.599999999999902</c:v>
                </c:pt>
                <c:pt idx="327">
                  <c:v>32.699999999999903</c:v>
                </c:pt>
                <c:pt idx="328">
                  <c:v>32.799999999999898</c:v>
                </c:pt>
                <c:pt idx="329">
                  <c:v>32.899999999999899</c:v>
                </c:pt>
                <c:pt idx="330">
                  <c:v>32.999999999999901</c:v>
                </c:pt>
                <c:pt idx="331">
                  <c:v>33.099999999999902</c:v>
                </c:pt>
                <c:pt idx="332">
                  <c:v>33.199999999999903</c:v>
                </c:pt>
                <c:pt idx="333">
                  <c:v>33.299999999999898</c:v>
                </c:pt>
                <c:pt idx="334">
                  <c:v>33.399999999999899</c:v>
                </c:pt>
                <c:pt idx="335">
                  <c:v>33.499999999999901</c:v>
                </c:pt>
                <c:pt idx="336">
                  <c:v>33.599999999999902</c:v>
                </c:pt>
                <c:pt idx="337">
                  <c:v>33.699999999999903</c:v>
                </c:pt>
                <c:pt idx="338">
                  <c:v>33.799999999999898</c:v>
                </c:pt>
                <c:pt idx="339">
                  <c:v>33.899999999999899</c:v>
                </c:pt>
                <c:pt idx="340">
                  <c:v>33.999999999999901</c:v>
                </c:pt>
                <c:pt idx="341">
                  <c:v>34.099999999999902</c:v>
                </c:pt>
                <c:pt idx="342">
                  <c:v>34.199999999999903</c:v>
                </c:pt>
                <c:pt idx="343">
                  <c:v>34.299999999999898</c:v>
                </c:pt>
                <c:pt idx="344">
                  <c:v>34.399999999999899</c:v>
                </c:pt>
                <c:pt idx="345">
                  <c:v>34.499999999999901</c:v>
                </c:pt>
                <c:pt idx="346">
                  <c:v>34.599999999999902</c:v>
                </c:pt>
                <c:pt idx="347">
                  <c:v>34.699999999999903</c:v>
                </c:pt>
                <c:pt idx="348">
                  <c:v>34.799999999999898</c:v>
                </c:pt>
                <c:pt idx="349">
                  <c:v>34.899999999999899</c:v>
                </c:pt>
                <c:pt idx="350">
                  <c:v>34.999999999999901</c:v>
                </c:pt>
                <c:pt idx="351">
                  <c:v>35.099999999999902</c:v>
                </c:pt>
                <c:pt idx="352">
                  <c:v>35.199999999999903</c:v>
                </c:pt>
                <c:pt idx="353">
                  <c:v>35.299999999999898</c:v>
                </c:pt>
                <c:pt idx="354">
                  <c:v>35.399999999999899</c:v>
                </c:pt>
                <c:pt idx="355">
                  <c:v>35.499999999999901</c:v>
                </c:pt>
                <c:pt idx="356">
                  <c:v>35.599999999999902</c:v>
                </c:pt>
                <c:pt idx="357">
                  <c:v>35.699999999999903</c:v>
                </c:pt>
                <c:pt idx="358">
                  <c:v>35.799999999999898</c:v>
                </c:pt>
                <c:pt idx="359">
                  <c:v>35.899999999999899</c:v>
                </c:pt>
                <c:pt idx="360">
                  <c:v>35.999999999999901</c:v>
                </c:pt>
                <c:pt idx="361">
                  <c:v>36.099999999999902</c:v>
                </c:pt>
                <c:pt idx="362">
                  <c:v>36.199999999999903</c:v>
                </c:pt>
                <c:pt idx="363">
                  <c:v>36.299999999999898</c:v>
                </c:pt>
                <c:pt idx="364">
                  <c:v>36.399999999999899</c:v>
                </c:pt>
                <c:pt idx="365">
                  <c:v>36.499999999999901</c:v>
                </c:pt>
                <c:pt idx="366">
                  <c:v>36.599999999999902</c:v>
                </c:pt>
                <c:pt idx="367">
                  <c:v>36.699999999999903</c:v>
                </c:pt>
                <c:pt idx="368">
                  <c:v>36.799999999999898</c:v>
                </c:pt>
                <c:pt idx="369">
                  <c:v>36.899999999999899</c:v>
                </c:pt>
                <c:pt idx="370">
                  <c:v>36.999999999999901</c:v>
                </c:pt>
                <c:pt idx="371">
                  <c:v>37.099999999999902</c:v>
                </c:pt>
                <c:pt idx="372">
                  <c:v>37.199999999999903</c:v>
                </c:pt>
                <c:pt idx="373">
                  <c:v>37.299999999999898</c:v>
                </c:pt>
                <c:pt idx="374">
                  <c:v>37.399999999999899</c:v>
                </c:pt>
                <c:pt idx="375">
                  <c:v>37.499999999999901</c:v>
                </c:pt>
                <c:pt idx="376">
                  <c:v>37.599999999999902</c:v>
                </c:pt>
                <c:pt idx="377">
                  <c:v>37.699999999999903</c:v>
                </c:pt>
                <c:pt idx="378">
                  <c:v>37.799999999999898</c:v>
                </c:pt>
                <c:pt idx="379">
                  <c:v>37.899999999999899</c:v>
                </c:pt>
                <c:pt idx="380">
                  <c:v>37.999999999999901</c:v>
                </c:pt>
                <c:pt idx="381">
                  <c:v>38.099999999999902</c:v>
                </c:pt>
                <c:pt idx="382">
                  <c:v>38.199999999999903</c:v>
                </c:pt>
                <c:pt idx="383">
                  <c:v>38.299999999999898</c:v>
                </c:pt>
                <c:pt idx="384">
                  <c:v>38.399999999999899</c:v>
                </c:pt>
                <c:pt idx="385">
                  <c:v>38.499999999999901</c:v>
                </c:pt>
                <c:pt idx="386">
                  <c:v>38.599999999999902</c:v>
                </c:pt>
                <c:pt idx="387">
                  <c:v>38.699999999999903</c:v>
                </c:pt>
                <c:pt idx="388">
                  <c:v>38.799999999999898</c:v>
                </c:pt>
                <c:pt idx="389">
                  <c:v>38.899999999999899</c:v>
                </c:pt>
                <c:pt idx="390">
                  <c:v>38.999999999999901</c:v>
                </c:pt>
                <c:pt idx="391">
                  <c:v>39.099999999999902</c:v>
                </c:pt>
                <c:pt idx="392">
                  <c:v>39.199999999999903</c:v>
                </c:pt>
                <c:pt idx="393">
                  <c:v>39.299999999999898</c:v>
                </c:pt>
                <c:pt idx="394">
                  <c:v>39.399999999999899</c:v>
                </c:pt>
                <c:pt idx="395">
                  <c:v>39.499999999999901</c:v>
                </c:pt>
                <c:pt idx="396">
                  <c:v>39.599999999999902</c:v>
                </c:pt>
                <c:pt idx="397">
                  <c:v>39.699999999999903</c:v>
                </c:pt>
                <c:pt idx="398">
                  <c:v>39.799999999999898</c:v>
                </c:pt>
                <c:pt idx="399">
                  <c:v>39.899999999999899</c:v>
                </c:pt>
                <c:pt idx="400">
                  <c:v>39.999999999999901</c:v>
                </c:pt>
                <c:pt idx="401">
                  <c:v>40.099999999999902</c:v>
                </c:pt>
                <c:pt idx="402">
                  <c:v>40.199999999999903</c:v>
                </c:pt>
                <c:pt idx="403">
                  <c:v>40.299999999999898</c:v>
                </c:pt>
                <c:pt idx="404">
                  <c:v>40.399999999999899</c:v>
                </c:pt>
                <c:pt idx="405">
                  <c:v>40.499999999999901</c:v>
                </c:pt>
                <c:pt idx="406">
                  <c:v>40.599999999999902</c:v>
                </c:pt>
                <c:pt idx="407">
                  <c:v>40.699999999999903</c:v>
                </c:pt>
                <c:pt idx="408">
                  <c:v>40.799999999999898</c:v>
                </c:pt>
                <c:pt idx="409">
                  <c:v>40.899999999999899</c:v>
                </c:pt>
                <c:pt idx="410">
                  <c:v>40.999999999999901</c:v>
                </c:pt>
                <c:pt idx="411">
                  <c:v>41.099999999999902</c:v>
                </c:pt>
                <c:pt idx="412">
                  <c:v>41.199999999999903</c:v>
                </c:pt>
                <c:pt idx="413">
                  <c:v>41.299999999999898</c:v>
                </c:pt>
                <c:pt idx="414">
                  <c:v>41.399999999999899</c:v>
                </c:pt>
                <c:pt idx="415">
                  <c:v>41.499999999999901</c:v>
                </c:pt>
                <c:pt idx="416">
                  <c:v>41.599999999999902</c:v>
                </c:pt>
                <c:pt idx="417">
                  <c:v>41.699999999999903</c:v>
                </c:pt>
                <c:pt idx="418">
                  <c:v>41.799999999999898</c:v>
                </c:pt>
                <c:pt idx="419">
                  <c:v>41.899999999999899</c:v>
                </c:pt>
                <c:pt idx="420">
                  <c:v>41.999999999999901</c:v>
                </c:pt>
                <c:pt idx="421">
                  <c:v>42.099999999999902</c:v>
                </c:pt>
                <c:pt idx="422">
                  <c:v>42.199999999999903</c:v>
                </c:pt>
                <c:pt idx="423">
                  <c:v>42.299999999999898</c:v>
                </c:pt>
                <c:pt idx="424">
                  <c:v>42.399999999999899</c:v>
                </c:pt>
                <c:pt idx="425">
                  <c:v>42.499999999999901</c:v>
                </c:pt>
                <c:pt idx="426">
                  <c:v>42.599999999999902</c:v>
                </c:pt>
                <c:pt idx="427">
                  <c:v>42.699999999999903</c:v>
                </c:pt>
                <c:pt idx="428">
                  <c:v>42.799999999999898</c:v>
                </c:pt>
                <c:pt idx="429">
                  <c:v>42.899999999999899</c:v>
                </c:pt>
                <c:pt idx="430">
                  <c:v>42.999999999999901</c:v>
                </c:pt>
                <c:pt idx="431">
                  <c:v>43.099999999999902</c:v>
                </c:pt>
                <c:pt idx="432">
                  <c:v>43.199999999999903</c:v>
                </c:pt>
                <c:pt idx="433">
                  <c:v>43.299999999999898</c:v>
                </c:pt>
                <c:pt idx="434">
                  <c:v>43.399999999999899</c:v>
                </c:pt>
                <c:pt idx="435">
                  <c:v>43.499999999999901</c:v>
                </c:pt>
                <c:pt idx="436">
                  <c:v>43.599999999999902</c:v>
                </c:pt>
                <c:pt idx="437">
                  <c:v>43.699999999999903</c:v>
                </c:pt>
                <c:pt idx="438">
                  <c:v>43.799999999999898</c:v>
                </c:pt>
                <c:pt idx="439">
                  <c:v>43.899999999999899</c:v>
                </c:pt>
                <c:pt idx="440">
                  <c:v>43.999999999999901</c:v>
                </c:pt>
                <c:pt idx="441">
                  <c:v>44.099999999999902</c:v>
                </c:pt>
                <c:pt idx="442">
                  <c:v>44.199999999999903</c:v>
                </c:pt>
                <c:pt idx="443">
                  <c:v>44.299999999999898</c:v>
                </c:pt>
                <c:pt idx="444">
                  <c:v>44.399999999999899</c:v>
                </c:pt>
                <c:pt idx="445">
                  <c:v>44.499999999999901</c:v>
                </c:pt>
                <c:pt idx="446">
                  <c:v>44.599999999999902</c:v>
                </c:pt>
                <c:pt idx="447">
                  <c:v>44.699999999999903</c:v>
                </c:pt>
                <c:pt idx="448">
                  <c:v>44.799999999999898</c:v>
                </c:pt>
                <c:pt idx="449">
                  <c:v>44.899999999999899</c:v>
                </c:pt>
                <c:pt idx="450">
                  <c:v>44.999999999999901</c:v>
                </c:pt>
                <c:pt idx="451">
                  <c:v>45.099999999999902</c:v>
                </c:pt>
                <c:pt idx="452">
                  <c:v>45.199999999999903</c:v>
                </c:pt>
                <c:pt idx="453">
                  <c:v>45.299999999999898</c:v>
                </c:pt>
                <c:pt idx="454">
                  <c:v>45.399999999999899</c:v>
                </c:pt>
                <c:pt idx="455">
                  <c:v>45.499999999999901</c:v>
                </c:pt>
                <c:pt idx="456">
                  <c:v>45.599999999999902</c:v>
                </c:pt>
                <c:pt idx="457">
                  <c:v>45.699999999999903</c:v>
                </c:pt>
                <c:pt idx="458">
                  <c:v>45.799999999999898</c:v>
                </c:pt>
                <c:pt idx="459">
                  <c:v>45.899999999999899</c:v>
                </c:pt>
                <c:pt idx="460">
                  <c:v>45.999999999999901</c:v>
                </c:pt>
                <c:pt idx="461">
                  <c:v>46.099999999999902</c:v>
                </c:pt>
                <c:pt idx="462">
                  <c:v>46.199999999999903</c:v>
                </c:pt>
                <c:pt idx="463">
                  <c:v>46.299999999999898</c:v>
                </c:pt>
                <c:pt idx="464">
                  <c:v>46.399999999999899</c:v>
                </c:pt>
                <c:pt idx="465">
                  <c:v>46.499999999999901</c:v>
                </c:pt>
                <c:pt idx="466">
                  <c:v>46.599999999999902</c:v>
                </c:pt>
                <c:pt idx="467">
                  <c:v>46.699999999999903</c:v>
                </c:pt>
                <c:pt idx="468">
                  <c:v>46.799999999999898</c:v>
                </c:pt>
                <c:pt idx="469">
                  <c:v>46.899999999999899</c:v>
                </c:pt>
                <c:pt idx="470">
                  <c:v>46.999999999999901</c:v>
                </c:pt>
                <c:pt idx="471">
                  <c:v>47.099999999999902</c:v>
                </c:pt>
                <c:pt idx="472">
                  <c:v>47.199999999999903</c:v>
                </c:pt>
                <c:pt idx="473">
                  <c:v>47.299999999999898</c:v>
                </c:pt>
                <c:pt idx="474">
                  <c:v>47.399999999999899</c:v>
                </c:pt>
                <c:pt idx="475">
                  <c:v>47.499999999999901</c:v>
                </c:pt>
                <c:pt idx="476">
                  <c:v>47.599999999999902</c:v>
                </c:pt>
                <c:pt idx="477">
                  <c:v>47.699999999999903</c:v>
                </c:pt>
                <c:pt idx="478">
                  <c:v>47.799999999999898</c:v>
                </c:pt>
                <c:pt idx="479">
                  <c:v>47.899999999999899</c:v>
                </c:pt>
                <c:pt idx="480">
                  <c:v>47.999999999999901</c:v>
                </c:pt>
                <c:pt idx="481">
                  <c:v>48.099999999999902</c:v>
                </c:pt>
                <c:pt idx="482">
                  <c:v>48.199999999999903</c:v>
                </c:pt>
                <c:pt idx="483">
                  <c:v>48.299999999999898</c:v>
                </c:pt>
                <c:pt idx="484">
                  <c:v>48.399999999999899</c:v>
                </c:pt>
                <c:pt idx="485">
                  <c:v>48.499999999999901</c:v>
                </c:pt>
                <c:pt idx="486">
                  <c:v>48.599999999999902</c:v>
                </c:pt>
                <c:pt idx="487">
                  <c:v>48.699999999999903</c:v>
                </c:pt>
                <c:pt idx="488">
                  <c:v>48.799999999999898</c:v>
                </c:pt>
                <c:pt idx="489">
                  <c:v>48.899999999999899</c:v>
                </c:pt>
                <c:pt idx="490">
                  <c:v>48.999999999999901</c:v>
                </c:pt>
                <c:pt idx="491">
                  <c:v>49.099999999999902</c:v>
                </c:pt>
                <c:pt idx="492">
                  <c:v>49.199999999999903</c:v>
                </c:pt>
                <c:pt idx="493">
                  <c:v>49.299999999999898</c:v>
                </c:pt>
                <c:pt idx="494">
                  <c:v>49.399999999999899</c:v>
                </c:pt>
                <c:pt idx="495">
                  <c:v>49.499999999999901</c:v>
                </c:pt>
                <c:pt idx="496">
                  <c:v>49.599999999999902</c:v>
                </c:pt>
                <c:pt idx="497">
                  <c:v>49.699999999999903</c:v>
                </c:pt>
                <c:pt idx="498">
                  <c:v>49.799999999999898</c:v>
                </c:pt>
                <c:pt idx="499">
                  <c:v>49.899999999999899</c:v>
                </c:pt>
                <c:pt idx="500">
                  <c:v>49.999999999999901</c:v>
                </c:pt>
                <c:pt idx="501">
                  <c:v>50.099999999999902</c:v>
                </c:pt>
                <c:pt idx="502">
                  <c:v>50.199999999999903</c:v>
                </c:pt>
                <c:pt idx="503">
                  <c:v>50.299999999999898</c:v>
                </c:pt>
                <c:pt idx="504">
                  <c:v>50.399999999999899</c:v>
                </c:pt>
                <c:pt idx="505">
                  <c:v>50.499999999999901</c:v>
                </c:pt>
                <c:pt idx="506">
                  <c:v>50.599999999999902</c:v>
                </c:pt>
                <c:pt idx="507">
                  <c:v>50.699999999999903</c:v>
                </c:pt>
                <c:pt idx="508">
                  <c:v>50.799999999999898</c:v>
                </c:pt>
                <c:pt idx="509">
                  <c:v>50.899999999999899</c:v>
                </c:pt>
                <c:pt idx="510">
                  <c:v>50.999999999999901</c:v>
                </c:pt>
                <c:pt idx="511">
                  <c:v>51.099999999999902</c:v>
                </c:pt>
                <c:pt idx="512">
                  <c:v>51.199999999999903</c:v>
                </c:pt>
                <c:pt idx="513">
                  <c:v>51.299999999999898</c:v>
                </c:pt>
                <c:pt idx="514">
                  <c:v>51.399999999999899</c:v>
                </c:pt>
                <c:pt idx="515">
                  <c:v>51.499999999999901</c:v>
                </c:pt>
                <c:pt idx="516">
                  <c:v>51.599999999999902</c:v>
                </c:pt>
                <c:pt idx="517">
                  <c:v>51.699999999999903</c:v>
                </c:pt>
                <c:pt idx="518">
                  <c:v>51.799999999999898</c:v>
                </c:pt>
                <c:pt idx="519">
                  <c:v>51.8999999999998</c:v>
                </c:pt>
                <c:pt idx="520">
                  <c:v>51.999999999999901</c:v>
                </c:pt>
                <c:pt idx="521">
                  <c:v>52.099999999999902</c:v>
                </c:pt>
                <c:pt idx="522">
                  <c:v>52.199999999999903</c:v>
                </c:pt>
                <c:pt idx="523">
                  <c:v>52.299999999999898</c:v>
                </c:pt>
                <c:pt idx="524">
                  <c:v>52.3999999999998</c:v>
                </c:pt>
                <c:pt idx="525">
                  <c:v>52.499999999999901</c:v>
                </c:pt>
                <c:pt idx="526">
                  <c:v>52.599999999999902</c:v>
                </c:pt>
                <c:pt idx="527">
                  <c:v>52.699999999999797</c:v>
                </c:pt>
                <c:pt idx="528">
                  <c:v>52.799999999999798</c:v>
                </c:pt>
                <c:pt idx="529">
                  <c:v>52.8999999999998</c:v>
                </c:pt>
                <c:pt idx="530">
                  <c:v>52.999999999999901</c:v>
                </c:pt>
                <c:pt idx="531">
                  <c:v>53.099999999999902</c:v>
                </c:pt>
                <c:pt idx="532">
                  <c:v>53.199999999999797</c:v>
                </c:pt>
                <c:pt idx="533">
                  <c:v>53.299999999999798</c:v>
                </c:pt>
                <c:pt idx="534">
                  <c:v>53.3999999999998</c:v>
                </c:pt>
                <c:pt idx="535">
                  <c:v>53.499999999999801</c:v>
                </c:pt>
                <c:pt idx="536">
                  <c:v>53.599999999999802</c:v>
                </c:pt>
                <c:pt idx="537">
                  <c:v>53.699999999999797</c:v>
                </c:pt>
                <c:pt idx="538">
                  <c:v>53.799999999999798</c:v>
                </c:pt>
                <c:pt idx="539">
                  <c:v>53.8999999999998</c:v>
                </c:pt>
                <c:pt idx="540">
                  <c:v>53.999999999999801</c:v>
                </c:pt>
                <c:pt idx="541">
                  <c:v>54.099999999999802</c:v>
                </c:pt>
                <c:pt idx="542">
                  <c:v>54.199999999999797</c:v>
                </c:pt>
                <c:pt idx="543">
                  <c:v>54.299999999999798</c:v>
                </c:pt>
                <c:pt idx="544">
                  <c:v>54.3999999999998</c:v>
                </c:pt>
                <c:pt idx="545">
                  <c:v>54.499999999999801</c:v>
                </c:pt>
                <c:pt idx="546">
                  <c:v>54.599999999999802</c:v>
                </c:pt>
                <c:pt idx="547">
                  <c:v>54.699999999999797</c:v>
                </c:pt>
                <c:pt idx="548">
                  <c:v>54.799999999999798</c:v>
                </c:pt>
                <c:pt idx="549">
                  <c:v>54.8999999999998</c:v>
                </c:pt>
                <c:pt idx="550">
                  <c:v>54.999999999999801</c:v>
                </c:pt>
                <c:pt idx="551">
                  <c:v>55.099999999999802</c:v>
                </c:pt>
                <c:pt idx="552">
                  <c:v>55.199999999999797</c:v>
                </c:pt>
                <c:pt idx="553">
                  <c:v>55.299999999999798</c:v>
                </c:pt>
                <c:pt idx="554">
                  <c:v>55.3999999999998</c:v>
                </c:pt>
                <c:pt idx="555">
                  <c:v>55.499999999999801</c:v>
                </c:pt>
                <c:pt idx="556">
                  <c:v>55.599999999999802</c:v>
                </c:pt>
                <c:pt idx="557">
                  <c:v>55.699999999999797</c:v>
                </c:pt>
                <c:pt idx="558">
                  <c:v>55.799999999999798</c:v>
                </c:pt>
                <c:pt idx="559">
                  <c:v>55.8999999999998</c:v>
                </c:pt>
                <c:pt idx="560">
                  <c:v>55.999999999999801</c:v>
                </c:pt>
                <c:pt idx="561">
                  <c:v>56.099999999999802</c:v>
                </c:pt>
                <c:pt idx="562">
                  <c:v>56.199999999999797</c:v>
                </c:pt>
                <c:pt idx="563">
                  <c:v>56.299999999999798</c:v>
                </c:pt>
                <c:pt idx="564">
                  <c:v>56.3999999999998</c:v>
                </c:pt>
                <c:pt idx="565">
                  <c:v>56.499999999999801</c:v>
                </c:pt>
                <c:pt idx="566">
                  <c:v>56.599999999999802</c:v>
                </c:pt>
                <c:pt idx="567">
                  <c:v>56.699999999999797</c:v>
                </c:pt>
                <c:pt idx="568">
                  <c:v>56.799999999999798</c:v>
                </c:pt>
                <c:pt idx="569">
                  <c:v>56.8999999999998</c:v>
                </c:pt>
                <c:pt idx="570">
                  <c:v>56.999999999999801</c:v>
                </c:pt>
                <c:pt idx="571">
                  <c:v>57.099999999999802</c:v>
                </c:pt>
                <c:pt idx="572">
                  <c:v>57.199999999999797</c:v>
                </c:pt>
                <c:pt idx="573">
                  <c:v>57.299999999999798</c:v>
                </c:pt>
                <c:pt idx="574">
                  <c:v>57.3999999999998</c:v>
                </c:pt>
                <c:pt idx="575">
                  <c:v>57.499999999999801</c:v>
                </c:pt>
                <c:pt idx="576">
                  <c:v>57.599999999999802</c:v>
                </c:pt>
                <c:pt idx="577">
                  <c:v>57.699999999999797</c:v>
                </c:pt>
                <c:pt idx="578">
                  <c:v>57.799999999999798</c:v>
                </c:pt>
                <c:pt idx="579">
                  <c:v>57.8999999999998</c:v>
                </c:pt>
                <c:pt idx="580">
                  <c:v>57.999999999999801</c:v>
                </c:pt>
                <c:pt idx="581">
                  <c:v>58.099999999999802</c:v>
                </c:pt>
                <c:pt idx="582">
                  <c:v>58.199999999999797</c:v>
                </c:pt>
                <c:pt idx="583">
                  <c:v>58.299999999999798</c:v>
                </c:pt>
                <c:pt idx="584">
                  <c:v>58.3999999999998</c:v>
                </c:pt>
                <c:pt idx="585">
                  <c:v>58.499999999999801</c:v>
                </c:pt>
                <c:pt idx="586">
                  <c:v>58.599999999999802</c:v>
                </c:pt>
                <c:pt idx="587">
                  <c:v>58.699999999999797</c:v>
                </c:pt>
                <c:pt idx="588">
                  <c:v>58.799999999999798</c:v>
                </c:pt>
                <c:pt idx="589">
                  <c:v>58.8999999999998</c:v>
                </c:pt>
                <c:pt idx="590">
                  <c:v>58.999999999999801</c:v>
                </c:pt>
                <c:pt idx="591">
                  <c:v>59.099999999999802</c:v>
                </c:pt>
                <c:pt idx="592">
                  <c:v>59.199999999999797</c:v>
                </c:pt>
                <c:pt idx="593">
                  <c:v>59.299999999999798</c:v>
                </c:pt>
                <c:pt idx="594">
                  <c:v>59.3999999999998</c:v>
                </c:pt>
                <c:pt idx="595">
                  <c:v>59.499999999999801</c:v>
                </c:pt>
                <c:pt idx="596">
                  <c:v>59.599999999999802</c:v>
                </c:pt>
                <c:pt idx="597">
                  <c:v>59.699999999999797</c:v>
                </c:pt>
                <c:pt idx="598">
                  <c:v>59.799999999999798</c:v>
                </c:pt>
                <c:pt idx="599">
                  <c:v>59.8999999999998</c:v>
                </c:pt>
                <c:pt idx="600">
                  <c:v>59.999999999999801</c:v>
                </c:pt>
                <c:pt idx="601">
                  <c:v>60.099999999999802</c:v>
                </c:pt>
                <c:pt idx="602">
                  <c:v>60.199999999999797</c:v>
                </c:pt>
                <c:pt idx="603">
                  <c:v>60.299999999999798</c:v>
                </c:pt>
                <c:pt idx="604">
                  <c:v>60.3999999999998</c:v>
                </c:pt>
                <c:pt idx="605">
                  <c:v>60.499999999999801</c:v>
                </c:pt>
                <c:pt idx="606">
                  <c:v>60.599999999999802</c:v>
                </c:pt>
                <c:pt idx="607">
                  <c:v>60.699999999999797</c:v>
                </c:pt>
                <c:pt idx="608">
                  <c:v>60.799999999999798</c:v>
                </c:pt>
                <c:pt idx="609">
                  <c:v>60.8999999999998</c:v>
                </c:pt>
                <c:pt idx="610">
                  <c:v>60.999999999999801</c:v>
                </c:pt>
                <c:pt idx="611">
                  <c:v>61.099999999999802</c:v>
                </c:pt>
                <c:pt idx="612">
                  <c:v>61.199999999999797</c:v>
                </c:pt>
                <c:pt idx="613">
                  <c:v>61.299999999999798</c:v>
                </c:pt>
                <c:pt idx="614">
                  <c:v>61.3999999999998</c:v>
                </c:pt>
                <c:pt idx="615">
                  <c:v>61.499999999999801</c:v>
                </c:pt>
                <c:pt idx="616">
                  <c:v>61.599999999999802</c:v>
                </c:pt>
                <c:pt idx="617">
                  <c:v>61.699999999999797</c:v>
                </c:pt>
                <c:pt idx="618">
                  <c:v>61.799999999999798</c:v>
                </c:pt>
                <c:pt idx="619">
                  <c:v>61.8999999999998</c:v>
                </c:pt>
                <c:pt idx="620">
                  <c:v>61.999999999999801</c:v>
                </c:pt>
                <c:pt idx="621">
                  <c:v>62.099999999999802</c:v>
                </c:pt>
                <c:pt idx="622">
                  <c:v>62.199999999999797</c:v>
                </c:pt>
                <c:pt idx="623">
                  <c:v>62.299999999999798</c:v>
                </c:pt>
                <c:pt idx="624">
                  <c:v>62.3999999999998</c:v>
                </c:pt>
                <c:pt idx="625">
                  <c:v>62.499999999999801</c:v>
                </c:pt>
                <c:pt idx="626">
                  <c:v>62.599999999999802</c:v>
                </c:pt>
                <c:pt idx="627">
                  <c:v>62.699999999999797</c:v>
                </c:pt>
                <c:pt idx="628">
                  <c:v>62.799999999999798</c:v>
                </c:pt>
                <c:pt idx="629">
                  <c:v>62.8999999999998</c:v>
                </c:pt>
                <c:pt idx="630">
                  <c:v>62.999999999999801</c:v>
                </c:pt>
                <c:pt idx="631">
                  <c:v>63.099999999999802</c:v>
                </c:pt>
                <c:pt idx="632">
                  <c:v>63.199999999999797</c:v>
                </c:pt>
                <c:pt idx="633">
                  <c:v>63.299999999999798</c:v>
                </c:pt>
                <c:pt idx="634">
                  <c:v>63.3999999999998</c:v>
                </c:pt>
                <c:pt idx="635">
                  <c:v>63.499999999999801</c:v>
                </c:pt>
                <c:pt idx="636">
                  <c:v>63.599999999999802</c:v>
                </c:pt>
                <c:pt idx="637">
                  <c:v>63.699999999999797</c:v>
                </c:pt>
                <c:pt idx="638">
                  <c:v>63.799999999999798</c:v>
                </c:pt>
                <c:pt idx="639">
                  <c:v>63.8999999999998</c:v>
                </c:pt>
                <c:pt idx="640">
                  <c:v>63.999999999999801</c:v>
                </c:pt>
                <c:pt idx="641">
                  <c:v>64.099999999999795</c:v>
                </c:pt>
                <c:pt idx="642">
                  <c:v>64.199999999999804</c:v>
                </c:pt>
                <c:pt idx="643">
                  <c:v>64.299999999999798</c:v>
                </c:pt>
                <c:pt idx="644">
                  <c:v>64.399999999999807</c:v>
                </c:pt>
                <c:pt idx="645">
                  <c:v>64.499999999999801</c:v>
                </c:pt>
                <c:pt idx="646">
                  <c:v>64.599999999999795</c:v>
                </c:pt>
                <c:pt idx="647">
                  <c:v>64.699999999999804</c:v>
                </c:pt>
                <c:pt idx="648">
                  <c:v>64.799999999999798</c:v>
                </c:pt>
                <c:pt idx="649">
                  <c:v>64.899999999999807</c:v>
                </c:pt>
                <c:pt idx="650">
                  <c:v>64.999999999999801</c:v>
                </c:pt>
                <c:pt idx="651">
                  <c:v>65.099999999999795</c:v>
                </c:pt>
                <c:pt idx="652">
                  <c:v>65.199999999999804</c:v>
                </c:pt>
                <c:pt idx="653">
                  <c:v>65.299999999999798</c:v>
                </c:pt>
                <c:pt idx="654">
                  <c:v>65.399999999999807</c:v>
                </c:pt>
                <c:pt idx="655">
                  <c:v>65.499999999999801</c:v>
                </c:pt>
                <c:pt idx="656">
                  <c:v>65.599999999999795</c:v>
                </c:pt>
                <c:pt idx="657">
                  <c:v>65.699999999999804</c:v>
                </c:pt>
                <c:pt idx="658">
                  <c:v>65.799999999999798</c:v>
                </c:pt>
                <c:pt idx="659">
                  <c:v>65.899999999999807</c:v>
                </c:pt>
                <c:pt idx="660">
                  <c:v>65.999999999999801</c:v>
                </c:pt>
                <c:pt idx="661">
                  <c:v>66.099999999999795</c:v>
                </c:pt>
                <c:pt idx="662">
                  <c:v>66.199999999999804</c:v>
                </c:pt>
                <c:pt idx="663">
                  <c:v>66.299999999999798</c:v>
                </c:pt>
                <c:pt idx="664">
                  <c:v>66.399999999999807</c:v>
                </c:pt>
                <c:pt idx="665">
                  <c:v>66.499999999999801</c:v>
                </c:pt>
                <c:pt idx="666">
                  <c:v>66.599999999999795</c:v>
                </c:pt>
                <c:pt idx="667">
                  <c:v>66.699999999999804</c:v>
                </c:pt>
                <c:pt idx="668">
                  <c:v>66.799999999999798</c:v>
                </c:pt>
                <c:pt idx="669">
                  <c:v>66.899999999999807</c:v>
                </c:pt>
                <c:pt idx="670">
                  <c:v>66.999999999999801</c:v>
                </c:pt>
                <c:pt idx="671">
                  <c:v>67.099999999999795</c:v>
                </c:pt>
                <c:pt idx="672">
                  <c:v>67.199999999999804</c:v>
                </c:pt>
                <c:pt idx="673">
                  <c:v>67.299999999999798</c:v>
                </c:pt>
                <c:pt idx="674">
                  <c:v>67.399999999999807</c:v>
                </c:pt>
                <c:pt idx="675">
                  <c:v>67.499999999999801</c:v>
                </c:pt>
                <c:pt idx="676">
                  <c:v>67.599999999999795</c:v>
                </c:pt>
                <c:pt idx="677">
                  <c:v>67.699999999999804</c:v>
                </c:pt>
                <c:pt idx="678">
                  <c:v>67.799999999999798</c:v>
                </c:pt>
                <c:pt idx="679">
                  <c:v>67.899999999999807</c:v>
                </c:pt>
                <c:pt idx="680">
                  <c:v>67.999999999999801</c:v>
                </c:pt>
                <c:pt idx="681">
                  <c:v>68.099999999999795</c:v>
                </c:pt>
                <c:pt idx="682">
                  <c:v>68.199999999999804</c:v>
                </c:pt>
                <c:pt idx="683">
                  <c:v>68.299999999999798</c:v>
                </c:pt>
                <c:pt idx="684">
                  <c:v>68.399999999999807</c:v>
                </c:pt>
                <c:pt idx="685">
                  <c:v>68.499999999999801</c:v>
                </c:pt>
                <c:pt idx="686">
                  <c:v>68.599999999999795</c:v>
                </c:pt>
                <c:pt idx="687">
                  <c:v>68.699999999999804</c:v>
                </c:pt>
                <c:pt idx="688">
                  <c:v>68.799999999999798</c:v>
                </c:pt>
                <c:pt idx="689">
                  <c:v>68.899999999999807</c:v>
                </c:pt>
                <c:pt idx="690">
                  <c:v>68.999999999999801</c:v>
                </c:pt>
                <c:pt idx="691">
                  <c:v>69.099999999999795</c:v>
                </c:pt>
                <c:pt idx="692">
                  <c:v>69.199999999999804</c:v>
                </c:pt>
                <c:pt idx="693">
                  <c:v>69.299999999999798</c:v>
                </c:pt>
                <c:pt idx="694">
                  <c:v>69.399999999999807</c:v>
                </c:pt>
                <c:pt idx="695">
                  <c:v>69.499999999999801</c:v>
                </c:pt>
                <c:pt idx="696">
                  <c:v>69.599999999999795</c:v>
                </c:pt>
                <c:pt idx="697">
                  <c:v>69.699999999999804</c:v>
                </c:pt>
                <c:pt idx="698">
                  <c:v>69.799999999999798</c:v>
                </c:pt>
                <c:pt idx="699">
                  <c:v>69.899999999999807</c:v>
                </c:pt>
                <c:pt idx="700">
                  <c:v>69.999999999999801</c:v>
                </c:pt>
                <c:pt idx="701">
                  <c:v>70.099999999999795</c:v>
                </c:pt>
                <c:pt idx="702">
                  <c:v>70.199999999999804</c:v>
                </c:pt>
                <c:pt idx="703">
                  <c:v>70.299999999999798</c:v>
                </c:pt>
                <c:pt idx="704">
                  <c:v>70.399999999999807</c:v>
                </c:pt>
                <c:pt idx="705">
                  <c:v>70.499999999999801</c:v>
                </c:pt>
                <c:pt idx="706">
                  <c:v>70.599999999999795</c:v>
                </c:pt>
                <c:pt idx="707">
                  <c:v>70.699999999999804</c:v>
                </c:pt>
                <c:pt idx="708">
                  <c:v>70.799999999999798</c:v>
                </c:pt>
                <c:pt idx="709">
                  <c:v>70.899999999999807</c:v>
                </c:pt>
                <c:pt idx="710">
                  <c:v>70.999999999999801</c:v>
                </c:pt>
                <c:pt idx="711">
                  <c:v>71.099999999999795</c:v>
                </c:pt>
                <c:pt idx="712">
                  <c:v>71.199999999999804</c:v>
                </c:pt>
                <c:pt idx="713">
                  <c:v>71.299999999999798</c:v>
                </c:pt>
                <c:pt idx="714">
                  <c:v>71.399999999999807</c:v>
                </c:pt>
                <c:pt idx="715">
                  <c:v>71.499999999999801</c:v>
                </c:pt>
                <c:pt idx="716">
                  <c:v>71.599999999999795</c:v>
                </c:pt>
                <c:pt idx="717">
                  <c:v>71.699999999999804</c:v>
                </c:pt>
                <c:pt idx="718">
                  <c:v>71.799999999999798</c:v>
                </c:pt>
                <c:pt idx="719">
                  <c:v>71.899999999999807</c:v>
                </c:pt>
                <c:pt idx="720">
                  <c:v>71.999999999999801</c:v>
                </c:pt>
                <c:pt idx="721">
                  <c:v>72.099999999999795</c:v>
                </c:pt>
                <c:pt idx="722">
                  <c:v>72.199999999999804</c:v>
                </c:pt>
                <c:pt idx="723">
                  <c:v>72.299999999999798</c:v>
                </c:pt>
                <c:pt idx="724">
                  <c:v>72.399999999999807</c:v>
                </c:pt>
                <c:pt idx="725">
                  <c:v>72.499999999999801</c:v>
                </c:pt>
                <c:pt idx="726">
                  <c:v>72.599999999999795</c:v>
                </c:pt>
                <c:pt idx="727">
                  <c:v>72.699999999999804</c:v>
                </c:pt>
                <c:pt idx="728">
                  <c:v>72.799999999999798</c:v>
                </c:pt>
                <c:pt idx="729">
                  <c:v>72.899999999999807</c:v>
                </c:pt>
                <c:pt idx="730">
                  <c:v>72.999999999999801</c:v>
                </c:pt>
                <c:pt idx="731">
                  <c:v>73.099999999999795</c:v>
                </c:pt>
                <c:pt idx="732">
                  <c:v>73.199999999999804</c:v>
                </c:pt>
                <c:pt idx="733">
                  <c:v>73.299999999999798</c:v>
                </c:pt>
                <c:pt idx="734">
                  <c:v>73.399999999999807</c:v>
                </c:pt>
                <c:pt idx="735">
                  <c:v>73.499999999999801</c:v>
                </c:pt>
                <c:pt idx="736">
                  <c:v>73.599999999999795</c:v>
                </c:pt>
                <c:pt idx="737">
                  <c:v>73.699999999999804</c:v>
                </c:pt>
                <c:pt idx="738">
                  <c:v>73.799999999999798</c:v>
                </c:pt>
                <c:pt idx="739">
                  <c:v>73.899999999999807</c:v>
                </c:pt>
                <c:pt idx="740">
                  <c:v>73.999999999999801</c:v>
                </c:pt>
                <c:pt idx="741">
                  <c:v>74.099999999999795</c:v>
                </c:pt>
                <c:pt idx="742">
                  <c:v>74.199999999999804</c:v>
                </c:pt>
                <c:pt idx="743">
                  <c:v>74.299999999999798</c:v>
                </c:pt>
                <c:pt idx="744">
                  <c:v>74.399999999999807</c:v>
                </c:pt>
                <c:pt idx="745">
                  <c:v>74.499999999999801</c:v>
                </c:pt>
                <c:pt idx="746">
                  <c:v>74.599999999999795</c:v>
                </c:pt>
                <c:pt idx="747">
                  <c:v>74.699999999999804</c:v>
                </c:pt>
                <c:pt idx="748">
                  <c:v>74.799999999999798</c:v>
                </c:pt>
                <c:pt idx="749">
                  <c:v>74.899999999999807</c:v>
                </c:pt>
                <c:pt idx="750">
                  <c:v>74.999999999999801</c:v>
                </c:pt>
                <c:pt idx="751">
                  <c:v>75.099999999999795</c:v>
                </c:pt>
                <c:pt idx="752">
                  <c:v>75.199999999999804</c:v>
                </c:pt>
                <c:pt idx="753">
                  <c:v>75.299999999999798</c:v>
                </c:pt>
                <c:pt idx="754">
                  <c:v>75.399999999999807</c:v>
                </c:pt>
                <c:pt idx="755">
                  <c:v>75.499999999999801</c:v>
                </c:pt>
                <c:pt idx="756">
                  <c:v>75.599999999999795</c:v>
                </c:pt>
                <c:pt idx="757">
                  <c:v>75.699999999999804</c:v>
                </c:pt>
                <c:pt idx="758">
                  <c:v>75.799999999999798</c:v>
                </c:pt>
                <c:pt idx="759">
                  <c:v>75.899999999999807</c:v>
                </c:pt>
                <c:pt idx="760">
                  <c:v>75.999999999999801</c:v>
                </c:pt>
                <c:pt idx="761">
                  <c:v>76.099999999999795</c:v>
                </c:pt>
                <c:pt idx="762">
                  <c:v>76.199999999999804</c:v>
                </c:pt>
                <c:pt idx="763">
                  <c:v>76.299999999999798</c:v>
                </c:pt>
                <c:pt idx="764">
                  <c:v>76.399999999999807</c:v>
                </c:pt>
                <c:pt idx="765">
                  <c:v>76.499999999999801</c:v>
                </c:pt>
                <c:pt idx="766">
                  <c:v>76.599999999999795</c:v>
                </c:pt>
                <c:pt idx="767">
                  <c:v>76.699999999999804</c:v>
                </c:pt>
                <c:pt idx="768">
                  <c:v>76.799999999999798</c:v>
                </c:pt>
                <c:pt idx="769">
                  <c:v>76.899999999999807</c:v>
                </c:pt>
                <c:pt idx="770">
                  <c:v>76.999999999999801</c:v>
                </c:pt>
                <c:pt idx="771">
                  <c:v>77.099999999999795</c:v>
                </c:pt>
                <c:pt idx="772">
                  <c:v>77.199999999999804</c:v>
                </c:pt>
                <c:pt idx="773">
                  <c:v>77.299999999999798</c:v>
                </c:pt>
                <c:pt idx="774">
                  <c:v>77.399999999999807</c:v>
                </c:pt>
                <c:pt idx="775">
                  <c:v>77.499999999999801</c:v>
                </c:pt>
                <c:pt idx="776">
                  <c:v>77.599999999999795</c:v>
                </c:pt>
                <c:pt idx="777">
                  <c:v>77.699999999999804</c:v>
                </c:pt>
                <c:pt idx="778">
                  <c:v>77.799999999999798</c:v>
                </c:pt>
                <c:pt idx="779">
                  <c:v>77.899999999999807</c:v>
                </c:pt>
                <c:pt idx="780">
                  <c:v>77.999999999999801</c:v>
                </c:pt>
                <c:pt idx="781">
                  <c:v>78.099999999999795</c:v>
                </c:pt>
                <c:pt idx="782">
                  <c:v>78.199999999999804</c:v>
                </c:pt>
                <c:pt idx="783">
                  <c:v>78.299999999999798</c:v>
                </c:pt>
                <c:pt idx="784">
                  <c:v>78.399999999999693</c:v>
                </c:pt>
                <c:pt idx="785">
                  <c:v>78.499999999999702</c:v>
                </c:pt>
                <c:pt idx="786">
                  <c:v>78.599999999999696</c:v>
                </c:pt>
                <c:pt idx="787">
                  <c:v>78.699999999999704</c:v>
                </c:pt>
                <c:pt idx="788">
                  <c:v>78.799999999999699</c:v>
                </c:pt>
                <c:pt idx="789">
                  <c:v>78.899999999999693</c:v>
                </c:pt>
                <c:pt idx="790">
                  <c:v>78.999999999999702</c:v>
                </c:pt>
                <c:pt idx="791">
                  <c:v>79.099999999999696</c:v>
                </c:pt>
                <c:pt idx="792">
                  <c:v>79.199999999999704</c:v>
                </c:pt>
                <c:pt idx="793">
                  <c:v>79.299999999999699</c:v>
                </c:pt>
                <c:pt idx="794">
                  <c:v>79.399999999999693</c:v>
                </c:pt>
                <c:pt idx="795">
                  <c:v>79.499999999999702</c:v>
                </c:pt>
                <c:pt idx="796">
                  <c:v>79.599999999999696</c:v>
                </c:pt>
                <c:pt idx="797">
                  <c:v>79.699999999999704</c:v>
                </c:pt>
                <c:pt idx="798">
                  <c:v>79.799999999999699</c:v>
                </c:pt>
                <c:pt idx="799">
                  <c:v>79.899999999999693</c:v>
                </c:pt>
                <c:pt idx="800">
                  <c:v>79.999999999999702</c:v>
                </c:pt>
                <c:pt idx="801">
                  <c:v>80.099999999999696</c:v>
                </c:pt>
                <c:pt idx="802">
                  <c:v>80.199999999999605</c:v>
                </c:pt>
                <c:pt idx="803">
                  <c:v>80.299999999999599</c:v>
                </c:pt>
                <c:pt idx="804">
                  <c:v>80.399999999999594</c:v>
                </c:pt>
                <c:pt idx="805">
                  <c:v>80.499999999999602</c:v>
                </c:pt>
                <c:pt idx="806">
                  <c:v>80.599999999999596</c:v>
                </c:pt>
                <c:pt idx="807">
                  <c:v>80.699999999999605</c:v>
                </c:pt>
                <c:pt idx="808">
                  <c:v>80.799999999999599</c:v>
                </c:pt>
                <c:pt idx="809">
                  <c:v>80.899999999999594</c:v>
                </c:pt>
                <c:pt idx="810">
                  <c:v>80.999999999999602</c:v>
                </c:pt>
                <c:pt idx="811">
                  <c:v>81.099999999999596</c:v>
                </c:pt>
                <c:pt idx="812">
                  <c:v>81.199999999999605</c:v>
                </c:pt>
                <c:pt idx="813">
                  <c:v>81.299999999999599</c:v>
                </c:pt>
                <c:pt idx="814">
                  <c:v>81.399999999999594</c:v>
                </c:pt>
                <c:pt idx="815">
                  <c:v>81.499999999999602</c:v>
                </c:pt>
                <c:pt idx="816">
                  <c:v>81.599999999999596</c:v>
                </c:pt>
                <c:pt idx="817">
                  <c:v>81.699999999999605</c:v>
                </c:pt>
                <c:pt idx="818">
                  <c:v>81.799999999999599</c:v>
                </c:pt>
                <c:pt idx="819">
                  <c:v>81.899999999999594</c:v>
                </c:pt>
                <c:pt idx="820">
                  <c:v>81.999999999999503</c:v>
                </c:pt>
                <c:pt idx="821">
                  <c:v>82.099999999999497</c:v>
                </c:pt>
                <c:pt idx="822">
                  <c:v>82.199999999999505</c:v>
                </c:pt>
                <c:pt idx="823">
                  <c:v>82.2999999999995</c:v>
                </c:pt>
                <c:pt idx="824">
                  <c:v>82.399999999999494</c:v>
                </c:pt>
                <c:pt idx="825">
                  <c:v>82.499999999999503</c:v>
                </c:pt>
                <c:pt idx="826">
                  <c:v>82.599999999999497</c:v>
                </c:pt>
                <c:pt idx="827">
                  <c:v>82.699999999999505</c:v>
                </c:pt>
                <c:pt idx="828">
                  <c:v>82.7999999999995</c:v>
                </c:pt>
                <c:pt idx="829">
                  <c:v>82.899999999999494</c:v>
                </c:pt>
                <c:pt idx="830">
                  <c:v>82.999999999999503</c:v>
                </c:pt>
                <c:pt idx="831">
                  <c:v>83.099999999999497</c:v>
                </c:pt>
                <c:pt idx="832">
                  <c:v>83.199999999999505</c:v>
                </c:pt>
                <c:pt idx="833">
                  <c:v>83.2999999999995</c:v>
                </c:pt>
                <c:pt idx="834">
                  <c:v>83.399999999999494</c:v>
                </c:pt>
                <c:pt idx="835">
                  <c:v>83.499999999999503</c:v>
                </c:pt>
                <c:pt idx="836">
                  <c:v>83.599999999999497</c:v>
                </c:pt>
                <c:pt idx="837">
                  <c:v>83.699999999999406</c:v>
                </c:pt>
                <c:pt idx="838">
                  <c:v>83.7999999999994</c:v>
                </c:pt>
                <c:pt idx="839">
                  <c:v>83.899999999999395</c:v>
                </c:pt>
                <c:pt idx="840">
                  <c:v>83.999999999999403</c:v>
                </c:pt>
                <c:pt idx="841">
                  <c:v>84.099999999999397</c:v>
                </c:pt>
                <c:pt idx="842">
                  <c:v>84.199999999999406</c:v>
                </c:pt>
                <c:pt idx="843">
                  <c:v>84.2999999999994</c:v>
                </c:pt>
                <c:pt idx="844">
                  <c:v>84.399999999999395</c:v>
                </c:pt>
                <c:pt idx="845">
                  <c:v>84.499999999999403</c:v>
                </c:pt>
                <c:pt idx="846">
                  <c:v>84.599999999999397</c:v>
                </c:pt>
                <c:pt idx="847">
                  <c:v>84.699999999999406</c:v>
                </c:pt>
                <c:pt idx="848">
                  <c:v>84.7999999999994</c:v>
                </c:pt>
                <c:pt idx="849">
                  <c:v>84.899999999999395</c:v>
                </c:pt>
                <c:pt idx="850">
                  <c:v>84.999999999999403</c:v>
                </c:pt>
                <c:pt idx="851">
                  <c:v>85.099999999999397</c:v>
                </c:pt>
                <c:pt idx="852">
                  <c:v>85.199999999999406</c:v>
                </c:pt>
                <c:pt idx="853">
                  <c:v>85.2999999999994</c:v>
                </c:pt>
                <c:pt idx="854">
                  <c:v>85.399999999999395</c:v>
                </c:pt>
                <c:pt idx="855">
                  <c:v>85.499999999999304</c:v>
                </c:pt>
                <c:pt idx="856">
                  <c:v>85.599999999999298</c:v>
                </c:pt>
                <c:pt idx="857">
                  <c:v>85.699999999999307</c:v>
                </c:pt>
                <c:pt idx="858">
                  <c:v>85.799999999999301</c:v>
                </c:pt>
                <c:pt idx="859">
                  <c:v>85.899999999999295</c:v>
                </c:pt>
                <c:pt idx="860">
                  <c:v>85.999999999999304</c:v>
                </c:pt>
                <c:pt idx="861">
                  <c:v>86.099999999999298</c:v>
                </c:pt>
                <c:pt idx="862">
                  <c:v>86.199999999999307</c:v>
                </c:pt>
                <c:pt idx="863">
                  <c:v>86.299999999999301</c:v>
                </c:pt>
                <c:pt idx="864">
                  <c:v>86.399999999999295</c:v>
                </c:pt>
                <c:pt idx="865">
                  <c:v>86.499999999999304</c:v>
                </c:pt>
                <c:pt idx="866">
                  <c:v>86.599999999999298</c:v>
                </c:pt>
                <c:pt idx="867">
                  <c:v>86.699999999999307</c:v>
                </c:pt>
                <c:pt idx="868">
                  <c:v>86.799999999999301</c:v>
                </c:pt>
                <c:pt idx="869">
                  <c:v>86.899999999999295</c:v>
                </c:pt>
                <c:pt idx="870">
                  <c:v>86.999999999999304</c:v>
                </c:pt>
                <c:pt idx="871">
                  <c:v>87.099999999999298</c:v>
                </c:pt>
                <c:pt idx="872">
                  <c:v>87.199999999999207</c:v>
                </c:pt>
                <c:pt idx="873">
                  <c:v>87.299999999999201</c:v>
                </c:pt>
                <c:pt idx="874">
                  <c:v>87.399999999999196</c:v>
                </c:pt>
                <c:pt idx="875">
                  <c:v>87.499999999999204</c:v>
                </c:pt>
                <c:pt idx="876">
                  <c:v>87.599999999999199</c:v>
                </c:pt>
                <c:pt idx="877">
                  <c:v>87.699999999999207</c:v>
                </c:pt>
                <c:pt idx="878">
                  <c:v>87.799999999999201</c:v>
                </c:pt>
                <c:pt idx="879">
                  <c:v>87.899999999999196</c:v>
                </c:pt>
                <c:pt idx="880">
                  <c:v>87.999999999999204</c:v>
                </c:pt>
                <c:pt idx="881">
                  <c:v>88.099999999999199</c:v>
                </c:pt>
                <c:pt idx="882">
                  <c:v>88.199999999999207</c:v>
                </c:pt>
                <c:pt idx="883">
                  <c:v>88.299999999999201</c:v>
                </c:pt>
                <c:pt idx="884">
                  <c:v>88.399999999999196</c:v>
                </c:pt>
                <c:pt idx="885">
                  <c:v>88.499999999999204</c:v>
                </c:pt>
                <c:pt idx="886">
                  <c:v>88.599999999999199</c:v>
                </c:pt>
                <c:pt idx="887">
                  <c:v>88.699999999999207</c:v>
                </c:pt>
                <c:pt idx="888">
                  <c:v>88.799999999999201</c:v>
                </c:pt>
                <c:pt idx="889">
                  <c:v>88.899999999999096</c:v>
                </c:pt>
                <c:pt idx="890">
                  <c:v>88.999999999999105</c:v>
                </c:pt>
                <c:pt idx="891">
                  <c:v>89.099999999999099</c:v>
                </c:pt>
                <c:pt idx="892">
                  <c:v>89.199999999999093</c:v>
                </c:pt>
                <c:pt idx="893">
                  <c:v>89.299999999999102</c:v>
                </c:pt>
                <c:pt idx="894">
                  <c:v>89.399999999999096</c:v>
                </c:pt>
                <c:pt idx="895">
                  <c:v>89.499999999999105</c:v>
                </c:pt>
                <c:pt idx="896">
                  <c:v>89.599999999999099</c:v>
                </c:pt>
                <c:pt idx="897">
                  <c:v>89.699999999999093</c:v>
                </c:pt>
                <c:pt idx="898">
                  <c:v>89.799999999999102</c:v>
                </c:pt>
                <c:pt idx="899">
                  <c:v>89.899999999999096</c:v>
                </c:pt>
                <c:pt idx="900">
                  <c:v>89.999999999999105</c:v>
                </c:pt>
                <c:pt idx="901">
                  <c:v>90.099999999999099</c:v>
                </c:pt>
                <c:pt idx="902">
                  <c:v>90.199999999999093</c:v>
                </c:pt>
                <c:pt idx="903">
                  <c:v>90.299999999999102</c:v>
                </c:pt>
                <c:pt idx="904">
                  <c:v>90.399999999999096</c:v>
                </c:pt>
                <c:pt idx="905">
                  <c:v>90.499999999999105</c:v>
                </c:pt>
                <c:pt idx="906">
                  <c:v>90.599999999999</c:v>
                </c:pt>
                <c:pt idx="907">
                  <c:v>90.699999999998994</c:v>
                </c:pt>
                <c:pt idx="908">
                  <c:v>90.799999999999002</c:v>
                </c:pt>
                <c:pt idx="909">
                  <c:v>90.899999999998997</c:v>
                </c:pt>
                <c:pt idx="910">
                  <c:v>90.999999999999005</c:v>
                </c:pt>
                <c:pt idx="911">
                  <c:v>91.099999999999</c:v>
                </c:pt>
                <c:pt idx="912">
                  <c:v>91.199999999998994</c:v>
                </c:pt>
                <c:pt idx="913">
                  <c:v>91.299999999999002</c:v>
                </c:pt>
                <c:pt idx="914">
                  <c:v>91.399999999998997</c:v>
                </c:pt>
                <c:pt idx="915">
                  <c:v>91.499999999999005</c:v>
                </c:pt>
                <c:pt idx="916">
                  <c:v>91.599999999999</c:v>
                </c:pt>
                <c:pt idx="917">
                  <c:v>91.699999999998994</c:v>
                </c:pt>
                <c:pt idx="918">
                  <c:v>91.799999999999002</c:v>
                </c:pt>
                <c:pt idx="919">
                  <c:v>91.899999999998997</c:v>
                </c:pt>
                <c:pt idx="920">
                  <c:v>91.999999999999005</c:v>
                </c:pt>
                <c:pt idx="921">
                  <c:v>92.099999999999</c:v>
                </c:pt>
                <c:pt idx="922">
                  <c:v>92.199999999998994</c:v>
                </c:pt>
                <c:pt idx="923">
                  <c:v>92.299999999999002</c:v>
                </c:pt>
                <c:pt idx="924">
                  <c:v>92.399999999998897</c:v>
                </c:pt>
                <c:pt idx="925">
                  <c:v>92.499999999998906</c:v>
                </c:pt>
                <c:pt idx="926">
                  <c:v>92.5999999999989</c:v>
                </c:pt>
                <c:pt idx="927">
                  <c:v>92.699999999998894</c:v>
                </c:pt>
                <c:pt idx="928">
                  <c:v>92.799999999998903</c:v>
                </c:pt>
                <c:pt idx="929">
                  <c:v>92.899999999998897</c:v>
                </c:pt>
                <c:pt idx="930">
                  <c:v>92.999999999998906</c:v>
                </c:pt>
                <c:pt idx="931">
                  <c:v>93.0999999999989</c:v>
                </c:pt>
                <c:pt idx="932">
                  <c:v>93.199999999998894</c:v>
                </c:pt>
                <c:pt idx="933">
                  <c:v>93.299999999998903</c:v>
                </c:pt>
                <c:pt idx="934">
                  <c:v>93.399999999998897</c:v>
                </c:pt>
                <c:pt idx="935">
                  <c:v>93.499999999998906</c:v>
                </c:pt>
                <c:pt idx="936">
                  <c:v>93.5999999999989</c:v>
                </c:pt>
                <c:pt idx="937">
                  <c:v>93.699999999998894</c:v>
                </c:pt>
                <c:pt idx="938">
                  <c:v>93.799999999998903</c:v>
                </c:pt>
                <c:pt idx="939">
                  <c:v>93.899999999998897</c:v>
                </c:pt>
                <c:pt idx="940">
                  <c:v>93.999999999998906</c:v>
                </c:pt>
                <c:pt idx="941">
                  <c:v>94.0999999999989</c:v>
                </c:pt>
                <c:pt idx="942">
                  <c:v>94.199999999998795</c:v>
                </c:pt>
                <c:pt idx="943">
                  <c:v>94.299999999998803</c:v>
                </c:pt>
                <c:pt idx="944">
                  <c:v>94.399999999998798</c:v>
                </c:pt>
                <c:pt idx="945">
                  <c:v>94.499999999998806</c:v>
                </c:pt>
                <c:pt idx="946">
                  <c:v>94.599999999998801</c:v>
                </c:pt>
                <c:pt idx="947">
                  <c:v>94.699999999998795</c:v>
                </c:pt>
                <c:pt idx="948">
                  <c:v>94.799999999998803</c:v>
                </c:pt>
                <c:pt idx="949">
                  <c:v>94.899999999998798</c:v>
                </c:pt>
                <c:pt idx="950">
                  <c:v>94.999999999998806</c:v>
                </c:pt>
                <c:pt idx="951">
                  <c:v>95.099999999998801</c:v>
                </c:pt>
                <c:pt idx="952">
                  <c:v>95.199999999998795</c:v>
                </c:pt>
                <c:pt idx="953">
                  <c:v>95.299999999998803</c:v>
                </c:pt>
                <c:pt idx="954">
                  <c:v>95.399999999998798</c:v>
                </c:pt>
                <c:pt idx="955">
                  <c:v>95.499999999998806</c:v>
                </c:pt>
                <c:pt idx="956">
                  <c:v>95.599999999998801</c:v>
                </c:pt>
                <c:pt idx="957">
                  <c:v>95.699999999998795</c:v>
                </c:pt>
                <c:pt idx="958">
                  <c:v>95.799999999998803</c:v>
                </c:pt>
                <c:pt idx="959">
                  <c:v>95.899999999998698</c:v>
                </c:pt>
                <c:pt idx="960">
                  <c:v>95.999999999998707</c:v>
                </c:pt>
                <c:pt idx="961">
                  <c:v>96.099999999998701</c:v>
                </c:pt>
                <c:pt idx="962">
                  <c:v>96.199999999998695</c:v>
                </c:pt>
                <c:pt idx="963">
                  <c:v>96.299999999998704</c:v>
                </c:pt>
                <c:pt idx="964">
                  <c:v>96.399999999998698</c:v>
                </c:pt>
                <c:pt idx="965">
                  <c:v>96.499999999998707</c:v>
                </c:pt>
                <c:pt idx="966">
                  <c:v>96.599999999998701</c:v>
                </c:pt>
                <c:pt idx="967">
                  <c:v>96.699999999998695</c:v>
                </c:pt>
                <c:pt idx="968">
                  <c:v>96.799999999998704</c:v>
                </c:pt>
                <c:pt idx="969">
                  <c:v>96.899999999998698</c:v>
                </c:pt>
                <c:pt idx="970">
                  <c:v>96.999999999998707</c:v>
                </c:pt>
                <c:pt idx="971">
                  <c:v>97.099999999998701</c:v>
                </c:pt>
                <c:pt idx="972">
                  <c:v>97.199999999998695</c:v>
                </c:pt>
                <c:pt idx="973">
                  <c:v>97.299999999998704</c:v>
                </c:pt>
                <c:pt idx="974">
                  <c:v>97.399999999998698</c:v>
                </c:pt>
                <c:pt idx="975">
                  <c:v>97.499999999998707</c:v>
                </c:pt>
                <c:pt idx="976">
                  <c:v>97.599999999998701</c:v>
                </c:pt>
                <c:pt idx="977">
                  <c:v>97.699999999998596</c:v>
                </c:pt>
                <c:pt idx="978">
                  <c:v>97.799999999998604</c:v>
                </c:pt>
                <c:pt idx="979">
                  <c:v>97.899999999998599</c:v>
                </c:pt>
                <c:pt idx="980">
                  <c:v>97.999999999998593</c:v>
                </c:pt>
                <c:pt idx="981">
                  <c:v>98.099999999998602</c:v>
                </c:pt>
                <c:pt idx="982">
                  <c:v>98.199999999998596</c:v>
                </c:pt>
                <c:pt idx="983">
                  <c:v>98.299999999998604</c:v>
                </c:pt>
                <c:pt idx="984">
                  <c:v>98.399999999998599</c:v>
                </c:pt>
                <c:pt idx="985">
                  <c:v>98.499999999998593</c:v>
                </c:pt>
                <c:pt idx="986">
                  <c:v>98.599999999998602</c:v>
                </c:pt>
                <c:pt idx="987">
                  <c:v>98.699999999998596</c:v>
                </c:pt>
                <c:pt idx="988">
                  <c:v>98.799999999998604</c:v>
                </c:pt>
                <c:pt idx="989">
                  <c:v>98.899999999998599</c:v>
                </c:pt>
                <c:pt idx="990">
                  <c:v>98.999999999998593</c:v>
                </c:pt>
                <c:pt idx="991">
                  <c:v>99.099999999998602</c:v>
                </c:pt>
                <c:pt idx="992">
                  <c:v>99.199999999998596</c:v>
                </c:pt>
                <c:pt idx="993">
                  <c:v>99.299999999998604</c:v>
                </c:pt>
                <c:pt idx="994">
                  <c:v>99.399999999998499</c:v>
                </c:pt>
                <c:pt idx="995">
                  <c:v>99.499999999998494</c:v>
                </c:pt>
                <c:pt idx="996">
                  <c:v>99.599999999998502</c:v>
                </c:pt>
                <c:pt idx="997">
                  <c:v>99.699999999998496</c:v>
                </c:pt>
                <c:pt idx="998">
                  <c:v>99.799999999998505</c:v>
                </c:pt>
                <c:pt idx="999">
                  <c:v>99.899999999998499</c:v>
                </c:pt>
                <c:pt idx="1000">
                  <c:v>99.999999999998494</c:v>
                </c:pt>
                <c:pt idx="1001">
                  <c:v>100.099999999999</c:v>
                </c:pt>
                <c:pt idx="1002">
                  <c:v>100.19999999999899</c:v>
                </c:pt>
                <c:pt idx="1003">
                  <c:v>100.299999999999</c:v>
                </c:pt>
                <c:pt idx="1004">
                  <c:v>100.399999999998</c:v>
                </c:pt>
                <c:pt idx="1005">
                  <c:v>100.49999999999901</c:v>
                </c:pt>
                <c:pt idx="1006">
                  <c:v>100.599999999999</c:v>
                </c:pt>
                <c:pt idx="1007">
                  <c:v>100.69999999999899</c:v>
                </c:pt>
                <c:pt idx="1008">
                  <c:v>100.799999999999</c:v>
                </c:pt>
                <c:pt idx="1009">
                  <c:v>100.899999999998</c:v>
                </c:pt>
                <c:pt idx="1010">
                  <c:v>100.99999999999901</c:v>
                </c:pt>
                <c:pt idx="1011">
                  <c:v>101.099999999999</c:v>
                </c:pt>
                <c:pt idx="1012">
                  <c:v>101.199999999998</c:v>
                </c:pt>
                <c:pt idx="1013">
                  <c:v>101.29999999999799</c:v>
                </c:pt>
                <c:pt idx="1014">
                  <c:v>101.399999999998</c:v>
                </c:pt>
                <c:pt idx="1015">
                  <c:v>101.499999999998</c:v>
                </c:pt>
                <c:pt idx="1016">
                  <c:v>101.599999999998</c:v>
                </c:pt>
                <c:pt idx="1017">
                  <c:v>101.699999999998</c:v>
                </c:pt>
                <c:pt idx="1018">
                  <c:v>101.79999999999799</c:v>
                </c:pt>
                <c:pt idx="1019">
                  <c:v>101.899999999998</c:v>
                </c:pt>
                <c:pt idx="1020">
                  <c:v>101.999999999998</c:v>
                </c:pt>
                <c:pt idx="1021">
                  <c:v>102.099999999998</c:v>
                </c:pt>
                <c:pt idx="1022">
                  <c:v>102.199999999998</c:v>
                </c:pt>
                <c:pt idx="1023">
                  <c:v>102.29999999999799</c:v>
                </c:pt>
                <c:pt idx="1024">
                  <c:v>102.399999999998</c:v>
                </c:pt>
                <c:pt idx="1025">
                  <c:v>102.499999999998</c:v>
                </c:pt>
                <c:pt idx="1026">
                  <c:v>102.599999999998</c:v>
                </c:pt>
                <c:pt idx="1027">
                  <c:v>102.699999999998</c:v>
                </c:pt>
                <c:pt idx="1028">
                  <c:v>102.79999999999799</c:v>
                </c:pt>
                <c:pt idx="1029">
                  <c:v>102.899999999998</c:v>
                </c:pt>
                <c:pt idx="1030">
                  <c:v>102.999999999998</c:v>
                </c:pt>
                <c:pt idx="1031">
                  <c:v>103.099999999998</c:v>
                </c:pt>
                <c:pt idx="1032">
                  <c:v>103.199999999998</c:v>
                </c:pt>
                <c:pt idx="1033">
                  <c:v>103.29999999999799</c:v>
                </c:pt>
                <c:pt idx="1034">
                  <c:v>103.399999999998</c:v>
                </c:pt>
                <c:pt idx="1035">
                  <c:v>103.499999999998</c:v>
                </c:pt>
                <c:pt idx="1036">
                  <c:v>103.599999999998</c:v>
                </c:pt>
                <c:pt idx="1037">
                  <c:v>103.699999999998</c:v>
                </c:pt>
                <c:pt idx="1038">
                  <c:v>103.79999999999799</c:v>
                </c:pt>
                <c:pt idx="1039">
                  <c:v>103.899999999998</c:v>
                </c:pt>
                <c:pt idx="1040">
                  <c:v>103.999999999998</c:v>
                </c:pt>
                <c:pt idx="1041">
                  <c:v>104.099999999998</c:v>
                </c:pt>
                <c:pt idx="1042">
                  <c:v>104.199999999998</c:v>
                </c:pt>
                <c:pt idx="1043">
                  <c:v>104.29999999999799</c:v>
                </c:pt>
                <c:pt idx="1044">
                  <c:v>104.399999999998</c:v>
                </c:pt>
                <c:pt idx="1045">
                  <c:v>104.499999999998</c:v>
                </c:pt>
                <c:pt idx="1046">
                  <c:v>104.599999999998</c:v>
                </c:pt>
                <c:pt idx="1047">
                  <c:v>104.699999999998</c:v>
                </c:pt>
                <c:pt idx="1048">
                  <c:v>104.79999999999799</c:v>
                </c:pt>
                <c:pt idx="1049">
                  <c:v>104.899999999998</c:v>
                </c:pt>
                <c:pt idx="1050">
                  <c:v>104.999999999998</c:v>
                </c:pt>
                <c:pt idx="1051">
                  <c:v>105.099999999998</c:v>
                </c:pt>
                <c:pt idx="1052">
                  <c:v>105.199999999998</c:v>
                </c:pt>
                <c:pt idx="1053">
                  <c:v>105.29999999999799</c:v>
                </c:pt>
                <c:pt idx="1054">
                  <c:v>105.399999999998</c:v>
                </c:pt>
                <c:pt idx="1055">
                  <c:v>105.499999999998</c:v>
                </c:pt>
                <c:pt idx="1056">
                  <c:v>105.599999999998</c:v>
                </c:pt>
                <c:pt idx="1057">
                  <c:v>105.699999999998</c:v>
                </c:pt>
                <c:pt idx="1058">
                  <c:v>105.79999999999799</c:v>
                </c:pt>
                <c:pt idx="1059">
                  <c:v>105.899999999998</c:v>
                </c:pt>
                <c:pt idx="1060">
                  <c:v>105.999999999998</c:v>
                </c:pt>
                <c:pt idx="1061">
                  <c:v>106.099999999998</c:v>
                </c:pt>
                <c:pt idx="1062">
                  <c:v>106.199999999998</c:v>
                </c:pt>
                <c:pt idx="1063">
                  <c:v>106.29999999999799</c:v>
                </c:pt>
                <c:pt idx="1064">
                  <c:v>106.399999999998</c:v>
                </c:pt>
                <c:pt idx="1065">
                  <c:v>106.499999999998</c:v>
                </c:pt>
                <c:pt idx="1066">
                  <c:v>106.599999999998</c:v>
                </c:pt>
                <c:pt idx="1067">
                  <c:v>106.699999999998</c:v>
                </c:pt>
                <c:pt idx="1068">
                  <c:v>106.79999999999799</c:v>
                </c:pt>
                <c:pt idx="1069">
                  <c:v>106.899999999998</c:v>
                </c:pt>
                <c:pt idx="1070">
                  <c:v>106.999999999998</c:v>
                </c:pt>
                <c:pt idx="1071">
                  <c:v>107.099999999998</c:v>
                </c:pt>
                <c:pt idx="1072">
                  <c:v>107.199999999998</c:v>
                </c:pt>
                <c:pt idx="1073">
                  <c:v>107.29999999999799</c:v>
                </c:pt>
                <c:pt idx="1074">
                  <c:v>107.399999999998</c:v>
                </c:pt>
                <c:pt idx="1075">
                  <c:v>107.499999999998</c:v>
                </c:pt>
                <c:pt idx="1076">
                  <c:v>107.599999999998</c:v>
                </c:pt>
                <c:pt idx="1077">
                  <c:v>107.699999999998</c:v>
                </c:pt>
                <c:pt idx="1078">
                  <c:v>107.79999999999799</c:v>
                </c:pt>
                <c:pt idx="1079">
                  <c:v>107.899999999998</c:v>
                </c:pt>
                <c:pt idx="1080">
                  <c:v>107.999999999998</c:v>
                </c:pt>
                <c:pt idx="1081">
                  <c:v>108.099999999998</c:v>
                </c:pt>
                <c:pt idx="1082">
                  <c:v>108.199999999998</c:v>
                </c:pt>
                <c:pt idx="1083">
                  <c:v>108.29999999999799</c:v>
                </c:pt>
                <c:pt idx="1084">
                  <c:v>108.399999999998</c:v>
                </c:pt>
                <c:pt idx="1085">
                  <c:v>108.499999999998</c:v>
                </c:pt>
                <c:pt idx="1086">
                  <c:v>108.599999999998</c:v>
                </c:pt>
                <c:pt idx="1087">
                  <c:v>108.699999999998</c:v>
                </c:pt>
                <c:pt idx="1088">
                  <c:v>108.79999999999799</c:v>
                </c:pt>
                <c:pt idx="1089">
                  <c:v>108.899999999998</c:v>
                </c:pt>
                <c:pt idx="1090">
                  <c:v>108.999999999998</c:v>
                </c:pt>
                <c:pt idx="1091">
                  <c:v>109.099999999998</c:v>
                </c:pt>
                <c:pt idx="1092">
                  <c:v>109.199999999998</c:v>
                </c:pt>
                <c:pt idx="1093">
                  <c:v>109.29999999999799</c:v>
                </c:pt>
                <c:pt idx="1094">
                  <c:v>109.399999999998</c:v>
                </c:pt>
                <c:pt idx="1095">
                  <c:v>109.499999999998</c:v>
                </c:pt>
                <c:pt idx="1096">
                  <c:v>109.599999999998</c:v>
                </c:pt>
                <c:pt idx="1097">
                  <c:v>109.699999999998</c:v>
                </c:pt>
                <c:pt idx="1098">
                  <c:v>109.79999999999799</c:v>
                </c:pt>
                <c:pt idx="1099">
                  <c:v>109.899999999998</c:v>
                </c:pt>
                <c:pt idx="1100">
                  <c:v>109.999999999998</c:v>
                </c:pt>
                <c:pt idx="1101">
                  <c:v>110.099999999998</c:v>
                </c:pt>
                <c:pt idx="1102">
                  <c:v>110.199999999998</c:v>
                </c:pt>
                <c:pt idx="1103">
                  <c:v>110.29999999999799</c:v>
                </c:pt>
                <c:pt idx="1104">
                  <c:v>110.399999999998</c:v>
                </c:pt>
                <c:pt idx="1105">
                  <c:v>110.499999999998</c:v>
                </c:pt>
                <c:pt idx="1106">
                  <c:v>110.599999999998</c:v>
                </c:pt>
                <c:pt idx="1107">
                  <c:v>110.699999999998</c:v>
                </c:pt>
                <c:pt idx="1108">
                  <c:v>110.79999999999799</c:v>
                </c:pt>
                <c:pt idx="1109">
                  <c:v>110.899999999998</c:v>
                </c:pt>
                <c:pt idx="1110">
                  <c:v>110.999999999998</c:v>
                </c:pt>
                <c:pt idx="1111">
                  <c:v>111.099999999998</c:v>
                </c:pt>
                <c:pt idx="1112">
                  <c:v>111.199999999998</c:v>
                </c:pt>
                <c:pt idx="1113">
                  <c:v>111.29999999999799</c:v>
                </c:pt>
                <c:pt idx="1114">
                  <c:v>111.399999999998</c:v>
                </c:pt>
                <c:pt idx="1115">
                  <c:v>111.499999999998</c:v>
                </c:pt>
                <c:pt idx="1116">
                  <c:v>111.599999999998</c:v>
                </c:pt>
                <c:pt idx="1117">
                  <c:v>111.699999999998</c:v>
                </c:pt>
                <c:pt idx="1118">
                  <c:v>111.79999999999799</c:v>
                </c:pt>
                <c:pt idx="1119">
                  <c:v>111.899999999998</c:v>
                </c:pt>
                <c:pt idx="1120">
                  <c:v>111.999999999998</c:v>
                </c:pt>
                <c:pt idx="1121">
                  <c:v>112.099999999998</c:v>
                </c:pt>
                <c:pt idx="1122">
                  <c:v>112.199999999998</c:v>
                </c:pt>
                <c:pt idx="1123">
                  <c:v>112.29999999999799</c:v>
                </c:pt>
                <c:pt idx="1124">
                  <c:v>112.399999999998</c:v>
                </c:pt>
                <c:pt idx="1125">
                  <c:v>112.499999999998</c:v>
                </c:pt>
                <c:pt idx="1126">
                  <c:v>112.599999999998</c:v>
                </c:pt>
                <c:pt idx="1127">
                  <c:v>112.699999999998</c:v>
                </c:pt>
                <c:pt idx="1128">
                  <c:v>112.79999999999799</c:v>
                </c:pt>
                <c:pt idx="1129">
                  <c:v>112.899999999998</c:v>
                </c:pt>
                <c:pt idx="1130">
                  <c:v>112.999999999998</c:v>
                </c:pt>
                <c:pt idx="1131">
                  <c:v>113.099999999998</c:v>
                </c:pt>
                <c:pt idx="1132">
                  <c:v>113.199999999998</c:v>
                </c:pt>
                <c:pt idx="1133">
                  <c:v>113.29999999999799</c:v>
                </c:pt>
                <c:pt idx="1134">
                  <c:v>113.399999999998</c:v>
                </c:pt>
                <c:pt idx="1135">
                  <c:v>113.499999999998</c:v>
                </c:pt>
                <c:pt idx="1136">
                  <c:v>113.599999999998</c:v>
                </c:pt>
                <c:pt idx="1137">
                  <c:v>113.699999999998</c:v>
                </c:pt>
                <c:pt idx="1138">
                  <c:v>113.79999999999799</c:v>
                </c:pt>
                <c:pt idx="1139">
                  <c:v>113.899999999998</c:v>
                </c:pt>
                <c:pt idx="1140">
                  <c:v>113.999999999998</c:v>
                </c:pt>
                <c:pt idx="1141">
                  <c:v>114.099999999998</c:v>
                </c:pt>
                <c:pt idx="1142">
                  <c:v>114.199999999998</c:v>
                </c:pt>
                <c:pt idx="1143">
                  <c:v>114.29999999999799</c:v>
                </c:pt>
                <c:pt idx="1144">
                  <c:v>114.399999999998</c:v>
                </c:pt>
                <c:pt idx="1145">
                  <c:v>114.499999999998</c:v>
                </c:pt>
                <c:pt idx="1146">
                  <c:v>114.599999999998</c:v>
                </c:pt>
                <c:pt idx="1147">
                  <c:v>114.699999999998</c:v>
                </c:pt>
                <c:pt idx="1148">
                  <c:v>114.79999999999799</c:v>
                </c:pt>
                <c:pt idx="1149">
                  <c:v>114.899999999998</c:v>
                </c:pt>
                <c:pt idx="1150">
                  <c:v>114.999999999998</c:v>
                </c:pt>
                <c:pt idx="1151">
                  <c:v>115.099999999998</c:v>
                </c:pt>
                <c:pt idx="1152">
                  <c:v>115.199999999998</c:v>
                </c:pt>
                <c:pt idx="1153">
                  <c:v>115.29999999999799</c:v>
                </c:pt>
                <c:pt idx="1154">
                  <c:v>115.399999999998</c:v>
                </c:pt>
                <c:pt idx="1155">
                  <c:v>115.499999999998</c:v>
                </c:pt>
                <c:pt idx="1156">
                  <c:v>115.599999999998</c:v>
                </c:pt>
                <c:pt idx="1157">
                  <c:v>115.699999999998</c:v>
                </c:pt>
                <c:pt idx="1158">
                  <c:v>115.79999999999799</c:v>
                </c:pt>
                <c:pt idx="1159">
                  <c:v>115.899999999998</c:v>
                </c:pt>
                <c:pt idx="1160">
                  <c:v>115.999999999998</c:v>
                </c:pt>
                <c:pt idx="1161">
                  <c:v>116.099999999998</c:v>
                </c:pt>
                <c:pt idx="1162">
                  <c:v>116.199999999998</c:v>
                </c:pt>
                <c:pt idx="1163">
                  <c:v>116.29999999999799</c:v>
                </c:pt>
                <c:pt idx="1164">
                  <c:v>116.399999999998</c:v>
                </c:pt>
                <c:pt idx="1165">
                  <c:v>116.499999999998</c:v>
                </c:pt>
                <c:pt idx="1166">
                  <c:v>116.599999999998</c:v>
                </c:pt>
                <c:pt idx="1167">
                  <c:v>116.699999999998</c:v>
                </c:pt>
                <c:pt idx="1168">
                  <c:v>116.79999999999799</c:v>
                </c:pt>
                <c:pt idx="1169">
                  <c:v>116.899999999998</c:v>
                </c:pt>
                <c:pt idx="1170">
                  <c:v>116.999999999997</c:v>
                </c:pt>
                <c:pt idx="1171">
                  <c:v>117.099999999998</c:v>
                </c:pt>
                <c:pt idx="1172">
                  <c:v>117.199999999998</c:v>
                </c:pt>
                <c:pt idx="1173">
                  <c:v>117.29999999999799</c:v>
                </c:pt>
                <c:pt idx="1174">
                  <c:v>117.399999999998</c:v>
                </c:pt>
                <c:pt idx="1175">
                  <c:v>117.499999999997</c:v>
                </c:pt>
                <c:pt idx="1176">
                  <c:v>117.599999999998</c:v>
                </c:pt>
                <c:pt idx="1177">
                  <c:v>117.699999999998</c:v>
                </c:pt>
                <c:pt idx="1178">
                  <c:v>117.79999999999799</c:v>
                </c:pt>
                <c:pt idx="1179">
                  <c:v>117.899999999998</c:v>
                </c:pt>
                <c:pt idx="1180">
                  <c:v>117.999999999997</c:v>
                </c:pt>
                <c:pt idx="1181">
                  <c:v>118.099999999998</c:v>
                </c:pt>
                <c:pt idx="1182">
                  <c:v>118.199999999998</c:v>
                </c:pt>
                <c:pt idx="1183">
                  <c:v>118.29999999999799</c:v>
                </c:pt>
                <c:pt idx="1184">
                  <c:v>118.399999999998</c:v>
                </c:pt>
                <c:pt idx="1185">
                  <c:v>118.499999999997</c:v>
                </c:pt>
                <c:pt idx="1186">
                  <c:v>118.599999999998</c:v>
                </c:pt>
                <c:pt idx="1187">
                  <c:v>118.699999999998</c:v>
                </c:pt>
                <c:pt idx="1188">
                  <c:v>118.799999999997</c:v>
                </c:pt>
                <c:pt idx="1189">
                  <c:v>118.89999999999699</c:v>
                </c:pt>
                <c:pt idx="1190">
                  <c:v>118.999999999997</c:v>
                </c:pt>
                <c:pt idx="1191">
                  <c:v>119.099999999997</c:v>
                </c:pt>
                <c:pt idx="1192">
                  <c:v>119.199999999997</c:v>
                </c:pt>
                <c:pt idx="1193">
                  <c:v>119.299999999997</c:v>
                </c:pt>
                <c:pt idx="1194">
                  <c:v>119.39999999999699</c:v>
                </c:pt>
                <c:pt idx="1195">
                  <c:v>119.499999999997</c:v>
                </c:pt>
                <c:pt idx="1196">
                  <c:v>119.599999999997</c:v>
                </c:pt>
                <c:pt idx="1197">
                  <c:v>119.699999999997</c:v>
                </c:pt>
                <c:pt idx="1198">
                  <c:v>119.799999999997</c:v>
                </c:pt>
                <c:pt idx="1199">
                  <c:v>119.89999999999699</c:v>
                </c:pt>
                <c:pt idx="1200">
                  <c:v>119.999999999997</c:v>
                </c:pt>
                <c:pt idx="1201">
                  <c:v>120.099999999997</c:v>
                </c:pt>
                <c:pt idx="1202">
                  <c:v>120.199999999997</c:v>
                </c:pt>
                <c:pt idx="1203">
                  <c:v>120.299999999997</c:v>
                </c:pt>
                <c:pt idx="1204">
                  <c:v>120.39999999999699</c:v>
                </c:pt>
                <c:pt idx="1205">
                  <c:v>120.499999999997</c:v>
                </c:pt>
                <c:pt idx="1206">
                  <c:v>120.599999999997</c:v>
                </c:pt>
                <c:pt idx="1207">
                  <c:v>120.699999999997</c:v>
                </c:pt>
                <c:pt idx="1208">
                  <c:v>120.799999999997</c:v>
                </c:pt>
                <c:pt idx="1209">
                  <c:v>120.89999999999699</c:v>
                </c:pt>
                <c:pt idx="1210">
                  <c:v>120.999999999997</c:v>
                </c:pt>
                <c:pt idx="1211">
                  <c:v>121.099999999997</c:v>
                </c:pt>
                <c:pt idx="1212">
                  <c:v>121.199999999997</c:v>
                </c:pt>
                <c:pt idx="1213">
                  <c:v>121.299999999997</c:v>
                </c:pt>
                <c:pt idx="1214">
                  <c:v>121.39999999999699</c:v>
                </c:pt>
                <c:pt idx="1215">
                  <c:v>121.499999999997</c:v>
                </c:pt>
                <c:pt idx="1216">
                  <c:v>121.599999999997</c:v>
                </c:pt>
                <c:pt idx="1217">
                  <c:v>121.699999999997</c:v>
                </c:pt>
                <c:pt idx="1218">
                  <c:v>121.799999999997</c:v>
                </c:pt>
                <c:pt idx="1219">
                  <c:v>121.89999999999699</c:v>
                </c:pt>
                <c:pt idx="1220">
                  <c:v>121.999999999997</c:v>
                </c:pt>
                <c:pt idx="1221">
                  <c:v>122.099999999997</c:v>
                </c:pt>
                <c:pt idx="1222">
                  <c:v>122.199999999997</c:v>
                </c:pt>
                <c:pt idx="1223">
                  <c:v>122.299999999997</c:v>
                </c:pt>
                <c:pt idx="1224">
                  <c:v>122.39999999999699</c:v>
                </c:pt>
                <c:pt idx="1225">
                  <c:v>122.499999999997</c:v>
                </c:pt>
                <c:pt idx="1226">
                  <c:v>122.599999999997</c:v>
                </c:pt>
                <c:pt idx="1227">
                  <c:v>122.699999999997</c:v>
                </c:pt>
                <c:pt idx="1228">
                  <c:v>122.799999999997</c:v>
                </c:pt>
                <c:pt idx="1229">
                  <c:v>122.89999999999699</c:v>
                </c:pt>
                <c:pt idx="1230">
                  <c:v>122.999999999997</c:v>
                </c:pt>
                <c:pt idx="1231">
                  <c:v>123.099999999997</c:v>
                </c:pt>
                <c:pt idx="1232">
                  <c:v>123.199999999997</c:v>
                </c:pt>
                <c:pt idx="1233">
                  <c:v>123.299999999997</c:v>
                </c:pt>
                <c:pt idx="1234">
                  <c:v>123.39999999999699</c:v>
                </c:pt>
                <c:pt idx="1235">
                  <c:v>123.499999999997</c:v>
                </c:pt>
                <c:pt idx="1236">
                  <c:v>123.599999999997</c:v>
                </c:pt>
                <c:pt idx="1237">
                  <c:v>123.699999999997</c:v>
                </c:pt>
                <c:pt idx="1238">
                  <c:v>123.799999999997</c:v>
                </c:pt>
                <c:pt idx="1239">
                  <c:v>123.89999999999699</c:v>
                </c:pt>
                <c:pt idx="1240">
                  <c:v>123.999999999997</c:v>
                </c:pt>
                <c:pt idx="1241">
                  <c:v>124.099999999997</c:v>
                </c:pt>
                <c:pt idx="1242">
                  <c:v>124.199999999997</c:v>
                </c:pt>
                <c:pt idx="1243">
                  <c:v>124.299999999997</c:v>
                </c:pt>
                <c:pt idx="1244">
                  <c:v>124.39999999999699</c:v>
                </c:pt>
                <c:pt idx="1245">
                  <c:v>124.499999999997</c:v>
                </c:pt>
                <c:pt idx="1246">
                  <c:v>124.599999999997</c:v>
                </c:pt>
                <c:pt idx="1247">
                  <c:v>124.699999999997</c:v>
                </c:pt>
                <c:pt idx="1248">
                  <c:v>124.799999999997</c:v>
                </c:pt>
                <c:pt idx="1249">
                  <c:v>124.89999999999699</c:v>
                </c:pt>
                <c:pt idx="1250">
                  <c:v>124.999999999997</c:v>
                </c:pt>
                <c:pt idx="1251">
                  <c:v>125.099999999997</c:v>
                </c:pt>
                <c:pt idx="1252">
                  <c:v>125.199999999997</c:v>
                </c:pt>
                <c:pt idx="1253">
                  <c:v>125.299999999997</c:v>
                </c:pt>
                <c:pt idx="1254">
                  <c:v>125.39999999999699</c:v>
                </c:pt>
                <c:pt idx="1255">
                  <c:v>125.499999999997</c:v>
                </c:pt>
                <c:pt idx="1256">
                  <c:v>125.599999999997</c:v>
                </c:pt>
                <c:pt idx="1257">
                  <c:v>125.699999999997</c:v>
                </c:pt>
                <c:pt idx="1258">
                  <c:v>125.799999999997</c:v>
                </c:pt>
                <c:pt idx="1259">
                  <c:v>125.89999999999699</c:v>
                </c:pt>
                <c:pt idx="1260">
                  <c:v>125.999999999997</c:v>
                </c:pt>
                <c:pt idx="1261">
                  <c:v>126.099999999997</c:v>
                </c:pt>
                <c:pt idx="1262">
                  <c:v>126.199999999997</c:v>
                </c:pt>
                <c:pt idx="1263">
                  <c:v>126.299999999997</c:v>
                </c:pt>
                <c:pt idx="1264">
                  <c:v>126.39999999999699</c:v>
                </c:pt>
                <c:pt idx="1265">
                  <c:v>126.499999999997</c:v>
                </c:pt>
                <c:pt idx="1266">
                  <c:v>126.599999999997</c:v>
                </c:pt>
                <c:pt idx="1267">
                  <c:v>126.699999999997</c:v>
                </c:pt>
                <c:pt idx="1268">
                  <c:v>126.799999999997</c:v>
                </c:pt>
                <c:pt idx="1269">
                  <c:v>126.89999999999699</c:v>
                </c:pt>
                <c:pt idx="1270">
                  <c:v>126.999999999997</c:v>
                </c:pt>
                <c:pt idx="1271">
                  <c:v>127.099999999997</c:v>
                </c:pt>
                <c:pt idx="1272">
                  <c:v>127.199999999997</c:v>
                </c:pt>
                <c:pt idx="1273">
                  <c:v>127.299999999997</c:v>
                </c:pt>
                <c:pt idx="1274">
                  <c:v>127.39999999999699</c:v>
                </c:pt>
                <c:pt idx="1275">
                  <c:v>127.499999999997</c:v>
                </c:pt>
                <c:pt idx="1276">
                  <c:v>127.599999999997</c:v>
                </c:pt>
                <c:pt idx="1277">
                  <c:v>127.699999999997</c:v>
                </c:pt>
                <c:pt idx="1278">
                  <c:v>127.799999999997</c:v>
                </c:pt>
                <c:pt idx="1279">
                  <c:v>127.89999999999699</c:v>
                </c:pt>
                <c:pt idx="1280">
                  <c:v>127.999999999997</c:v>
                </c:pt>
                <c:pt idx="1281">
                  <c:v>128.09999999999701</c:v>
                </c:pt>
                <c:pt idx="1282">
                  <c:v>128.199999999997</c:v>
                </c:pt>
                <c:pt idx="1283">
                  <c:v>128.299999999997</c:v>
                </c:pt>
                <c:pt idx="1284">
                  <c:v>128.39999999999699</c:v>
                </c:pt>
                <c:pt idx="1285">
                  <c:v>128.49999999999699</c:v>
                </c:pt>
                <c:pt idx="1286">
                  <c:v>128.59999999999701</c:v>
                </c:pt>
                <c:pt idx="1287">
                  <c:v>128.699999999997</c:v>
                </c:pt>
                <c:pt idx="1288">
                  <c:v>128.799999999997</c:v>
                </c:pt>
                <c:pt idx="1289">
                  <c:v>128.89999999999699</c:v>
                </c:pt>
                <c:pt idx="1290">
                  <c:v>128.99999999999699</c:v>
                </c:pt>
                <c:pt idx="1291">
                  <c:v>129.09999999999701</c:v>
                </c:pt>
                <c:pt idx="1292">
                  <c:v>129.199999999997</c:v>
                </c:pt>
                <c:pt idx="1293">
                  <c:v>129.299999999997</c:v>
                </c:pt>
                <c:pt idx="1294">
                  <c:v>129.39999999999699</c:v>
                </c:pt>
                <c:pt idx="1295">
                  <c:v>129.49999999999699</c:v>
                </c:pt>
                <c:pt idx="1296">
                  <c:v>129.59999999999701</c:v>
                </c:pt>
                <c:pt idx="1297">
                  <c:v>129.699999999997</c:v>
                </c:pt>
                <c:pt idx="1298">
                  <c:v>129.799999999997</c:v>
                </c:pt>
                <c:pt idx="1299">
                  <c:v>129.89999999999699</c:v>
                </c:pt>
                <c:pt idx="1300">
                  <c:v>129.99999999999699</c:v>
                </c:pt>
                <c:pt idx="1301">
                  <c:v>130.09999999999701</c:v>
                </c:pt>
                <c:pt idx="1302">
                  <c:v>130.199999999997</c:v>
                </c:pt>
                <c:pt idx="1303">
                  <c:v>130.299999999997</c:v>
                </c:pt>
                <c:pt idx="1304">
                  <c:v>130.39999999999699</c:v>
                </c:pt>
                <c:pt idx="1305">
                  <c:v>130.49999999999699</c:v>
                </c:pt>
                <c:pt idx="1306">
                  <c:v>130.59999999999701</c:v>
                </c:pt>
                <c:pt idx="1307">
                  <c:v>130.699999999997</c:v>
                </c:pt>
                <c:pt idx="1308">
                  <c:v>130.799999999997</c:v>
                </c:pt>
                <c:pt idx="1309">
                  <c:v>130.89999999999699</c:v>
                </c:pt>
                <c:pt idx="1310">
                  <c:v>130.99999999999699</c:v>
                </c:pt>
                <c:pt idx="1311">
                  <c:v>131.09999999999701</c:v>
                </c:pt>
                <c:pt idx="1312">
                  <c:v>131.199999999997</c:v>
                </c:pt>
                <c:pt idx="1313">
                  <c:v>131.299999999997</c:v>
                </c:pt>
                <c:pt idx="1314">
                  <c:v>131.39999999999699</c:v>
                </c:pt>
                <c:pt idx="1315">
                  <c:v>131.49999999999699</c:v>
                </c:pt>
                <c:pt idx="1316">
                  <c:v>131.59999999999701</c:v>
                </c:pt>
                <c:pt idx="1317">
                  <c:v>131.699999999997</c:v>
                </c:pt>
                <c:pt idx="1318">
                  <c:v>131.799999999997</c:v>
                </c:pt>
                <c:pt idx="1319">
                  <c:v>131.89999999999699</c:v>
                </c:pt>
                <c:pt idx="1320">
                  <c:v>131.99999999999699</c:v>
                </c:pt>
                <c:pt idx="1321">
                  <c:v>132.09999999999701</c:v>
                </c:pt>
                <c:pt idx="1322">
                  <c:v>132.199999999997</c:v>
                </c:pt>
                <c:pt idx="1323">
                  <c:v>132.299999999997</c:v>
                </c:pt>
                <c:pt idx="1324">
                  <c:v>132.39999999999699</c:v>
                </c:pt>
                <c:pt idx="1325">
                  <c:v>132.49999999999699</c:v>
                </c:pt>
                <c:pt idx="1326">
                  <c:v>132.59999999999701</c:v>
                </c:pt>
                <c:pt idx="1327">
                  <c:v>132.699999999997</c:v>
                </c:pt>
                <c:pt idx="1328">
                  <c:v>132.799999999997</c:v>
                </c:pt>
                <c:pt idx="1329">
                  <c:v>132.89999999999699</c:v>
                </c:pt>
                <c:pt idx="1330">
                  <c:v>132.99999999999699</c:v>
                </c:pt>
                <c:pt idx="1331">
                  <c:v>133.09999999999701</c:v>
                </c:pt>
                <c:pt idx="1332">
                  <c:v>133.199999999997</c:v>
                </c:pt>
                <c:pt idx="1333">
                  <c:v>133.299999999997</c:v>
                </c:pt>
                <c:pt idx="1334">
                  <c:v>133.39999999999699</c:v>
                </c:pt>
                <c:pt idx="1335">
                  <c:v>133.49999999999699</c:v>
                </c:pt>
                <c:pt idx="1336">
                  <c:v>133.59999999999701</c:v>
                </c:pt>
                <c:pt idx="1337">
                  <c:v>133.699999999997</c:v>
                </c:pt>
                <c:pt idx="1338">
                  <c:v>133.799999999997</c:v>
                </c:pt>
                <c:pt idx="1339">
                  <c:v>133.89999999999699</c:v>
                </c:pt>
                <c:pt idx="1340">
                  <c:v>133.99999999999699</c:v>
                </c:pt>
                <c:pt idx="1341">
                  <c:v>134.09999999999701</c:v>
                </c:pt>
                <c:pt idx="1342">
                  <c:v>134.199999999997</c:v>
                </c:pt>
                <c:pt idx="1343">
                  <c:v>134.299999999997</c:v>
                </c:pt>
                <c:pt idx="1344">
                  <c:v>134.39999999999699</c:v>
                </c:pt>
                <c:pt idx="1345">
                  <c:v>134.49999999999699</c:v>
                </c:pt>
                <c:pt idx="1346">
                  <c:v>134.59999999999599</c:v>
                </c:pt>
                <c:pt idx="1347">
                  <c:v>134.699999999997</c:v>
                </c:pt>
                <c:pt idx="1348">
                  <c:v>134.799999999997</c:v>
                </c:pt>
                <c:pt idx="1349">
                  <c:v>134.89999999999699</c:v>
                </c:pt>
                <c:pt idx="1350">
                  <c:v>134.99999999999699</c:v>
                </c:pt>
                <c:pt idx="1351">
                  <c:v>135.09999999999599</c:v>
                </c:pt>
                <c:pt idx="1352">
                  <c:v>135.199999999997</c:v>
                </c:pt>
                <c:pt idx="1353">
                  <c:v>135.299999999997</c:v>
                </c:pt>
                <c:pt idx="1354">
                  <c:v>135.39999999999699</c:v>
                </c:pt>
                <c:pt idx="1355">
                  <c:v>135.49999999999699</c:v>
                </c:pt>
                <c:pt idx="1356">
                  <c:v>135.59999999999599</c:v>
                </c:pt>
                <c:pt idx="1357">
                  <c:v>135.699999999997</c:v>
                </c:pt>
                <c:pt idx="1358">
                  <c:v>135.799999999997</c:v>
                </c:pt>
                <c:pt idx="1359">
                  <c:v>135.89999999999699</c:v>
                </c:pt>
                <c:pt idx="1360">
                  <c:v>135.99999999999699</c:v>
                </c:pt>
                <c:pt idx="1361">
                  <c:v>136.09999999999599</c:v>
                </c:pt>
                <c:pt idx="1362">
                  <c:v>136.199999999997</c:v>
                </c:pt>
                <c:pt idx="1363">
                  <c:v>136.299999999997</c:v>
                </c:pt>
                <c:pt idx="1364">
                  <c:v>136.399999999996</c:v>
                </c:pt>
                <c:pt idx="1365">
                  <c:v>136.49999999999599</c:v>
                </c:pt>
                <c:pt idx="1366">
                  <c:v>136.59999999999599</c:v>
                </c:pt>
                <c:pt idx="1367">
                  <c:v>136.69999999999601</c:v>
                </c:pt>
                <c:pt idx="1368">
                  <c:v>136.799999999996</c:v>
                </c:pt>
                <c:pt idx="1369">
                  <c:v>136.899999999996</c:v>
                </c:pt>
                <c:pt idx="1370">
                  <c:v>136.99999999999599</c:v>
                </c:pt>
                <c:pt idx="1371">
                  <c:v>137.09999999999599</c:v>
                </c:pt>
                <c:pt idx="1372">
                  <c:v>137.19999999999601</c:v>
                </c:pt>
                <c:pt idx="1373">
                  <c:v>137.299999999996</c:v>
                </c:pt>
                <c:pt idx="1374">
                  <c:v>137.399999999996</c:v>
                </c:pt>
                <c:pt idx="1375">
                  <c:v>137.49999999999599</c:v>
                </c:pt>
                <c:pt idx="1376">
                  <c:v>137.59999999999599</c:v>
                </c:pt>
                <c:pt idx="1377">
                  <c:v>137.69999999999601</c:v>
                </c:pt>
                <c:pt idx="1378">
                  <c:v>137.799999999996</c:v>
                </c:pt>
                <c:pt idx="1379">
                  <c:v>137.899999999996</c:v>
                </c:pt>
                <c:pt idx="1380">
                  <c:v>137.99999999999599</c:v>
                </c:pt>
                <c:pt idx="1381">
                  <c:v>138.09999999999599</c:v>
                </c:pt>
                <c:pt idx="1382">
                  <c:v>138.19999999999601</c:v>
                </c:pt>
                <c:pt idx="1383">
                  <c:v>138.299999999996</c:v>
                </c:pt>
                <c:pt idx="1384">
                  <c:v>138.399999999996</c:v>
                </c:pt>
                <c:pt idx="1385">
                  <c:v>138.49999999999599</c:v>
                </c:pt>
                <c:pt idx="1386">
                  <c:v>138.59999999999599</c:v>
                </c:pt>
                <c:pt idx="1387">
                  <c:v>138.69999999999601</c:v>
                </c:pt>
                <c:pt idx="1388">
                  <c:v>138.799999999996</c:v>
                </c:pt>
                <c:pt idx="1389">
                  <c:v>138.899999999996</c:v>
                </c:pt>
                <c:pt idx="1390">
                  <c:v>138.99999999999599</c:v>
                </c:pt>
                <c:pt idx="1391">
                  <c:v>139.09999999999599</c:v>
                </c:pt>
                <c:pt idx="1392">
                  <c:v>139.19999999999601</c:v>
                </c:pt>
                <c:pt idx="1393">
                  <c:v>139.299999999996</c:v>
                </c:pt>
                <c:pt idx="1394">
                  <c:v>139.399999999996</c:v>
                </c:pt>
                <c:pt idx="1395">
                  <c:v>139.49999999999599</c:v>
                </c:pt>
                <c:pt idx="1396">
                  <c:v>139.59999999999599</c:v>
                </c:pt>
                <c:pt idx="1397">
                  <c:v>139.69999999999601</c:v>
                </c:pt>
                <c:pt idx="1398">
                  <c:v>139.799999999996</c:v>
                </c:pt>
                <c:pt idx="1399">
                  <c:v>139.899999999996</c:v>
                </c:pt>
                <c:pt idx="1400">
                  <c:v>139.99999999999599</c:v>
                </c:pt>
                <c:pt idx="1401">
                  <c:v>140.09999999999599</c:v>
                </c:pt>
                <c:pt idx="1402">
                  <c:v>140.19999999999601</c:v>
                </c:pt>
                <c:pt idx="1403">
                  <c:v>140.299999999996</c:v>
                </c:pt>
                <c:pt idx="1404">
                  <c:v>140.399999999996</c:v>
                </c:pt>
                <c:pt idx="1405">
                  <c:v>140.49999999999599</c:v>
                </c:pt>
                <c:pt idx="1406">
                  <c:v>140.59999999999599</c:v>
                </c:pt>
                <c:pt idx="1407">
                  <c:v>140.69999999999601</c:v>
                </c:pt>
                <c:pt idx="1408">
                  <c:v>140.799999999996</c:v>
                </c:pt>
                <c:pt idx="1409">
                  <c:v>140.899999999996</c:v>
                </c:pt>
                <c:pt idx="1410">
                  <c:v>140.99999999999599</c:v>
                </c:pt>
                <c:pt idx="1411">
                  <c:v>141.09999999999599</c:v>
                </c:pt>
                <c:pt idx="1412">
                  <c:v>141.19999999999601</c:v>
                </c:pt>
                <c:pt idx="1413">
                  <c:v>141.299999999996</c:v>
                </c:pt>
                <c:pt idx="1414">
                  <c:v>141.399999999996</c:v>
                </c:pt>
                <c:pt idx="1415">
                  <c:v>141.49999999999599</c:v>
                </c:pt>
                <c:pt idx="1416">
                  <c:v>141.59999999999599</c:v>
                </c:pt>
                <c:pt idx="1417">
                  <c:v>141.69999999999601</c:v>
                </c:pt>
                <c:pt idx="1418">
                  <c:v>141.799999999996</c:v>
                </c:pt>
                <c:pt idx="1419">
                  <c:v>141.899999999996</c:v>
                </c:pt>
                <c:pt idx="1420">
                  <c:v>141.99999999999599</c:v>
                </c:pt>
                <c:pt idx="1421">
                  <c:v>142.09999999999599</c:v>
                </c:pt>
                <c:pt idx="1422">
                  <c:v>142.19999999999601</c:v>
                </c:pt>
                <c:pt idx="1423">
                  <c:v>142.299999999996</c:v>
                </c:pt>
                <c:pt idx="1424">
                  <c:v>142.399999999996</c:v>
                </c:pt>
                <c:pt idx="1425">
                  <c:v>142.49999999999599</c:v>
                </c:pt>
                <c:pt idx="1426">
                  <c:v>142.59999999999599</c:v>
                </c:pt>
                <c:pt idx="1427">
                  <c:v>142.69999999999601</c:v>
                </c:pt>
                <c:pt idx="1428">
                  <c:v>142.799999999996</c:v>
                </c:pt>
                <c:pt idx="1429">
                  <c:v>142.899999999996</c:v>
                </c:pt>
                <c:pt idx="1430">
                  <c:v>142.99999999999599</c:v>
                </c:pt>
                <c:pt idx="1431">
                  <c:v>143.09999999999599</c:v>
                </c:pt>
                <c:pt idx="1432">
                  <c:v>143.19999999999601</c:v>
                </c:pt>
                <c:pt idx="1433">
                  <c:v>143.299999999996</c:v>
                </c:pt>
                <c:pt idx="1434">
                  <c:v>143.399999999996</c:v>
                </c:pt>
                <c:pt idx="1435">
                  <c:v>143.49999999999599</c:v>
                </c:pt>
                <c:pt idx="1436">
                  <c:v>143.59999999999599</c:v>
                </c:pt>
                <c:pt idx="1437">
                  <c:v>143.69999999999601</c:v>
                </c:pt>
                <c:pt idx="1438">
                  <c:v>143.799999999996</c:v>
                </c:pt>
                <c:pt idx="1439">
                  <c:v>143.899999999996</c:v>
                </c:pt>
                <c:pt idx="1440">
                  <c:v>143.99999999999599</c:v>
                </c:pt>
                <c:pt idx="1441">
                  <c:v>144.09999999999599</c:v>
                </c:pt>
                <c:pt idx="1442">
                  <c:v>144.19999999999601</c:v>
                </c:pt>
                <c:pt idx="1443">
                  <c:v>144.299999999996</c:v>
                </c:pt>
                <c:pt idx="1444">
                  <c:v>144.399999999996</c:v>
                </c:pt>
                <c:pt idx="1445">
                  <c:v>144.49999999999599</c:v>
                </c:pt>
                <c:pt idx="1446">
                  <c:v>144.59999999999599</c:v>
                </c:pt>
                <c:pt idx="1447">
                  <c:v>144.69999999999601</c:v>
                </c:pt>
                <c:pt idx="1448">
                  <c:v>144.799999999996</c:v>
                </c:pt>
                <c:pt idx="1449">
                  <c:v>144.899999999996</c:v>
                </c:pt>
                <c:pt idx="1450">
                  <c:v>144.99999999999599</c:v>
                </c:pt>
                <c:pt idx="1451">
                  <c:v>145.09999999999599</c:v>
                </c:pt>
                <c:pt idx="1452">
                  <c:v>145.19999999999601</c:v>
                </c:pt>
                <c:pt idx="1453">
                  <c:v>145.299999999996</c:v>
                </c:pt>
                <c:pt idx="1454">
                  <c:v>145.399999999996</c:v>
                </c:pt>
                <c:pt idx="1455">
                  <c:v>145.49999999999599</c:v>
                </c:pt>
                <c:pt idx="1456">
                  <c:v>145.59999999999599</c:v>
                </c:pt>
                <c:pt idx="1457">
                  <c:v>145.69999999999601</c:v>
                </c:pt>
                <c:pt idx="1458">
                  <c:v>145.799999999996</c:v>
                </c:pt>
                <c:pt idx="1459">
                  <c:v>145.899999999996</c:v>
                </c:pt>
                <c:pt idx="1460">
                  <c:v>145.99999999999599</c:v>
                </c:pt>
                <c:pt idx="1461">
                  <c:v>146.09999999999599</c:v>
                </c:pt>
                <c:pt idx="1462">
                  <c:v>146.19999999999601</c:v>
                </c:pt>
                <c:pt idx="1463">
                  <c:v>146.299999999996</c:v>
                </c:pt>
                <c:pt idx="1464">
                  <c:v>146.399999999996</c:v>
                </c:pt>
                <c:pt idx="1465">
                  <c:v>146.49999999999599</c:v>
                </c:pt>
                <c:pt idx="1466">
                  <c:v>146.59999999999599</c:v>
                </c:pt>
                <c:pt idx="1467">
                  <c:v>146.69999999999601</c:v>
                </c:pt>
                <c:pt idx="1468">
                  <c:v>146.799999999996</c:v>
                </c:pt>
                <c:pt idx="1469">
                  <c:v>146.899999999996</c:v>
                </c:pt>
                <c:pt idx="1470">
                  <c:v>146.99999999999599</c:v>
                </c:pt>
                <c:pt idx="1471">
                  <c:v>147.09999999999599</c:v>
                </c:pt>
                <c:pt idx="1472">
                  <c:v>147.19999999999601</c:v>
                </c:pt>
                <c:pt idx="1473">
                  <c:v>147.299999999996</c:v>
                </c:pt>
                <c:pt idx="1474">
                  <c:v>147.399999999996</c:v>
                </c:pt>
                <c:pt idx="1475">
                  <c:v>147.49999999999599</c:v>
                </c:pt>
                <c:pt idx="1476">
                  <c:v>147.59999999999599</c:v>
                </c:pt>
                <c:pt idx="1477">
                  <c:v>147.69999999999601</c:v>
                </c:pt>
                <c:pt idx="1478">
                  <c:v>147.799999999996</c:v>
                </c:pt>
                <c:pt idx="1479">
                  <c:v>147.899999999996</c:v>
                </c:pt>
                <c:pt idx="1480">
                  <c:v>147.99999999999599</c:v>
                </c:pt>
                <c:pt idx="1481">
                  <c:v>148.09999999999599</c:v>
                </c:pt>
                <c:pt idx="1482">
                  <c:v>148.19999999999601</c:v>
                </c:pt>
                <c:pt idx="1483">
                  <c:v>148.299999999996</c:v>
                </c:pt>
                <c:pt idx="1484">
                  <c:v>148.399999999996</c:v>
                </c:pt>
                <c:pt idx="1485">
                  <c:v>148.49999999999599</c:v>
                </c:pt>
                <c:pt idx="1486">
                  <c:v>148.59999999999599</c:v>
                </c:pt>
                <c:pt idx="1487">
                  <c:v>148.69999999999601</c:v>
                </c:pt>
                <c:pt idx="1488">
                  <c:v>148.799999999996</c:v>
                </c:pt>
                <c:pt idx="1489">
                  <c:v>148.899999999996</c:v>
                </c:pt>
                <c:pt idx="1490">
                  <c:v>148.99999999999599</c:v>
                </c:pt>
                <c:pt idx="1491">
                  <c:v>149.09999999999599</c:v>
                </c:pt>
                <c:pt idx="1492">
                  <c:v>149.19999999999601</c:v>
                </c:pt>
                <c:pt idx="1493">
                  <c:v>149.299999999996</c:v>
                </c:pt>
                <c:pt idx="1494">
                  <c:v>149.399999999996</c:v>
                </c:pt>
                <c:pt idx="1495">
                  <c:v>149.49999999999599</c:v>
                </c:pt>
                <c:pt idx="1496">
                  <c:v>149.59999999999599</c:v>
                </c:pt>
                <c:pt idx="1497">
                  <c:v>149.69999999999601</c:v>
                </c:pt>
                <c:pt idx="1498">
                  <c:v>149.799999999996</c:v>
                </c:pt>
                <c:pt idx="1499">
                  <c:v>149.899999999996</c:v>
                </c:pt>
                <c:pt idx="1500">
                  <c:v>149.99999999999599</c:v>
                </c:pt>
                <c:pt idx="1501">
                  <c:v>150.09999999999599</c:v>
                </c:pt>
                <c:pt idx="1502">
                  <c:v>150.19999999999601</c:v>
                </c:pt>
                <c:pt idx="1503">
                  <c:v>150.299999999996</c:v>
                </c:pt>
                <c:pt idx="1504">
                  <c:v>150.399999999996</c:v>
                </c:pt>
                <c:pt idx="1505">
                  <c:v>150.49999999999599</c:v>
                </c:pt>
                <c:pt idx="1506">
                  <c:v>150.59999999999599</c:v>
                </c:pt>
                <c:pt idx="1507">
                  <c:v>150.69999999999601</c:v>
                </c:pt>
                <c:pt idx="1508">
                  <c:v>150.799999999996</c:v>
                </c:pt>
                <c:pt idx="1509">
                  <c:v>150.899999999996</c:v>
                </c:pt>
                <c:pt idx="1510">
                  <c:v>150.99999999999599</c:v>
                </c:pt>
                <c:pt idx="1511">
                  <c:v>151.09999999999599</c:v>
                </c:pt>
                <c:pt idx="1512">
                  <c:v>151.19999999999601</c:v>
                </c:pt>
                <c:pt idx="1513">
                  <c:v>151.299999999996</c:v>
                </c:pt>
                <c:pt idx="1514">
                  <c:v>151.399999999996</c:v>
                </c:pt>
                <c:pt idx="1515">
                  <c:v>151.49999999999599</c:v>
                </c:pt>
                <c:pt idx="1516">
                  <c:v>151.59999999999599</c:v>
                </c:pt>
                <c:pt idx="1517">
                  <c:v>151.69999999999601</c:v>
                </c:pt>
                <c:pt idx="1518">
                  <c:v>151.799999999996</c:v>
                </c:pt>
                <c:pt idx="1519">
                  <c:v>151.899999999996</c:v>
                </c:pt>
                <c:pt idx="1520">
                  <c:v>151.99999999999599</c:v>
                </c:pt>
                <c:pt idx="1521">
                  <c:v>152.09999999999599</c:v>
                </c:pt>
                <c:pt idx="1522">
                  <c:v>152.19999999999499</c:v>
                </c:pt>
                <c:pt idx="1523">
                  <c:v>152.299999999996</c:v>
                </c:pt>
                <c:pt idx="1524">
                  <c:v>152.399999999995</c:v>
                </c:pt>
                <c:pt idx="1525">
                  <c:v>152.49999999999599</c:v>
                </c:pt>
                <c:pt idx="1526">
                  <c:v>152.59999999999599</c:v>
                </c:pt>
                <c:pt idx="1527">
                  <c:v>152.69999999999499</c:v>
                </c:pt>
                <c:pt idx="1528">
                  <c:v>152.799999999996</c:v>
                </c:pt>
                <c:pt idx="1529">
                  <c:v>152.899999999995</c:v>
                </c:pt>
                <c:pt idx="1530">
                  <c:v>152.99999999999599</c:v>
                </c:pt>
                <c:pt idx="1531">
                  <c:v>153.09999999999599</c:v>
                </c:pt>
                <c:pt idx="1532">
                  <c:v>153.19999999999499</c:v>
                </c:pt>
                <c:pt idx="1533">
                  <c:v>153.299999999996</c:v>
                </c:pt>
                <c:pt idx="1534">
                  <c:v>153.399999999995</c:v>
                </c:pt>
                <c:pt idx="1535">
                  <c:v>153.49999999999599</c:v>
                </c:pt>
                <c:pt idx="1536">
                  <c:v>153.59999999999599</c:v>
                </c:pt>
                <c:pt idx="1537">
                  <c:v>153.69999999999499</c:v>
                </c:pt>
                <c:pt idx="1538">
                  <c:v>153.799999999996</c:v>
                </c:pt>
                <c:pt idx="1539">
                  <c:v>153.899999999995</c:v>
                </c:pt>
                <c:pt idx="1540">
                  <c:v>153.999999999995</c:v>
                </c:pt>
                <c:pt idx="1541">
                  <c:v>154.09999999999499</c:v>
                </c:pt>
                <c:pt idx="1542">
                  <c:v>154.19999999999499</c:v>
                </c:pt>
                <c:pt idx="1543">
                  <c:v>154.29999999999501</c:v>
                </c:pt>
                <c:pt idx="1544">
                  <c:v>154.399999999995</c:v>
                </c:pt>
                <c:pt idx="1545">
                  <c:v>154.499999999995</c:v>
                </c:pt>
                <c:pt idx="1546">
                  <c:v>154.59999999999499</c:v>
                </c:pt>
                <c:pt idx="1547">
                  <c:v>154.69999999999499</c:v>
                </c:pt>
                <c:pt idx="1548">
                  <c:v>154.79999999999501</c:v>
                </c:pt>
                <c:pt idx="1549">
                  <c:v>154.899999999995</c:v>
                </c:pt>
                <c:pt idx="1550">
                  <c:v>154.999999999995</c:v>
                </c:pt>
                <c:pt idx="1551">
                  <c:v>155.09999999999499</c:v>
                </c:pt>
                <c:pt idx="1552">
                  <c:v>155.19999999999499</c:v>
                </c:pt>
                <c:pt idx="1553">
                  <c:v>155.29999999999501</c:v>
                </c:pt>
                <c:pt idx="1554">
                  <c:v>155.399999999995</c:v>
                </c:pt>
                <c:pt idx="1555">
                  <c:v>155.499999999995</c:v>
                </c:pt>
                <c:pt idx="1556">
                  <c:v>155.59999999999499</c:v>
                </c:pt>
                <c:pt idx="1557">
                  <c:v>155.69999999999499</c:v>
                </c:pt>
                <c:pt idx="1558">
                  <c:v>155.79999999999501</c:v>
                </c:pt>
                <c:pt idx="1559">
                  <c:v>155.899999999995</c:v>
                </c:pt>
                <c:pt idx="1560">
                  <c:v>155.999999999995</c:v>
                </c:pt>
                <c:pt idx="1561">
                  <c:v>156.09999999999499</c:v>
                </c:pt>
                <c:pt idx="1562">
                  <c:v>156.19999999999499</c:v>
                </c:pt>
                <c:pt idx="1563">
                  <c:v>156.29999999999501</c:v>
                </c:pt>
                <c:pt idx="1564">
                  <c:v>156.399999999995</c:v>
                </c:pt>
                <c:pt idx="1565">
                  <c:v>156.499999999995</c:v>
                </c:pt>
                <c:pt idx="1566">
                  <c:v>156.59999999999499</c:v>
                </c:pt>
                <c:pt idx="1567">
                  <c:v>156.69999999999499</c:v>
                </c:pt>
                <c:pt idx="1568">
                  <c:v>156.79999999999501</c:v>
                </c:pt>
                <c:pt idx="1569">
                  <c:v>156.899999999995</c:v>
                </c:pt>
                <c:pt idx="1570">
                  <c:v>156.999999999995</c:v>
                </c:pt>
                <c:pt idx="1571">
                  <c:v>157.09999999999499</c:v>
                </c:pt>
                <c:pt idx="1572">
                  <c:v>157.19999999999499</c:v>
                </c:pt>
                <c:pt idx="1573">
                  <c:v>157.29999999999501</c:v>
                </c:pt>
                <c:pt idx="1574">
                  <c:v>157.399999999995</c:v>
                </c:pt>
                <c:pt idx="1575">
                  <c:v>157.499999999995</c:v>
                </c:pt>
                <c:pt idx="1576">
                  <c:v>157.59999999999499</c:v>
                </c:pt>
                <c:pt idx="1577">
                  <c:v>157.69999999999499</c:v>
                </c:pt>
                <c:pt idx="1578">
                  <c:v>157.79999999999501</c:v>
                </c:pt>
                <c:pt idx="1579">
                  <c:v>157.899999999995</c:v>
                </c:pt>
                <c:pt idx="1580">
                  <c:v>157.999999999995</c:v>
                </c:pt>
                <c:pt idx="1581">
                  <c:v>158.09999999999499</c:v>
                </c:pt>
                <c:pt idx="1582">
                  <c:v>158.19999999999499</c:v>
                </c:pt>
                <c:pt idx="1583">
                  <c:v>158.29999999999501</c:v>
                </c:pt>
                <c:pt idx="1584">
                  <c:v>158.399999999995</c:v>
                </c:pt>
                <c:pt idx="1585">
                  <c:v>158.499999999995</c:v>
                </c:pt>
                <c:pt idx="1586">
                  <c:v>158.59999999999499</c:v>
                </c:pt>
                <c:pt idx="1587">
                  <c:v>158.69999999999499</c:v>
                </c:pt>
                <c:pt idx="1588">
                  <c:v>158.79999999999501</c:v>
                </c:pt>
                <c:pt idx="1589">
                  <c:v>158.899999999995</c:v>
                </c:pt>
                <c:pt idx="1590">
                  <c:v>158.999999999995</c:v>
                </c:pt>
                <c:pt idx="1591">
                  <c:v>159.09999999999499</c:v>
                </c:pt>
                <c:pt idx="1592">
                  <c:v>159.19999999999499</c:v>
                </c:pt>
                <c:pt idx="1593">
                  <c:v>159.29999999999501</c:v>
                </c:pt>
                <c:pt idx="1594">
                  <c:v>159.399999999995</c:v>
                </c:pt>
                <c:pt idx="1595">
                  <c:v>159.499999999995</c:v>
                </c:pt>
                <c:pt idx="1596">
                  <c:v>159.59999999999499</c:v>
                </c:pt>
                <c:pt idx="1597">
                  <c:v>159.69999999999499</c:v>
                </c:pt>
                <c:pt idx="1598">
                  <c:v>159.79999999999501</c:v>
                </c:pt>
                <c:pt idx="1599">
                  <c:v>159.899999999995</c:v>
                </c:pt>
                <c:pt idx="1600">
                  <c:v>159.999999999995</c:v>
                </c:pt>
                <c:pt idx="1601">
                  <c:v>160.09999999999499</c:v>
                </c:pt>
                <c:pt idx="1602">
                  <c:v>160.19999999999499</c:v>
                </c:pt>
                <c:pt idx="1603">
                  <c:v>160.29999999999501</c:v>
                </c:pt>
                <c:pt idx="1604">
                  <c:v>160.399999999995</c:v>
                </c:pt>
                <c:pt idx="1605">
                  <c:v>160.499999999995</c:v>
                </c:pt>
                <c:pt idx="1606">
                  <c:v>160.59999999999499</c:v>
                </c:pt>
                <c:pt idx="1607">
                  <c:v>160.69999999999499</c:v>
                </c:pt>
                <c:pt idx="1608">
                  <c:v>160.79999999999501</c:v>
                </c:pt>
                <c:pt idx="1609">
                  <c:v>160.899999999995</c:v>
                </c:pt>
                <c:pt idx="1610">
                  <c:v>160.999999999995</c:v>
                </c:pt>
                <c:pt idx="1611">
                  <c:v>161.09999999999499</c:v>
                </c:pt>
                <c:pt idx="1612">
                  <c:v>161.19999999999499</c:v>
                </c:pt>
                <c:pt idx="1613">
                  <c:v>161.29999999999501</c:v>
                </c:pt>
                <c:pt idx="1614">
                  <c:v>161.399999999995</c:v>
                </c:pt>
                <c:pt idx="1615">
                  <c:v>161.499999999995</c:v>
                </c:pt>
                <c:pt idx="1616">
                  <c:v>161.59999999999499</c:v>
                </c:pt>
                <c:pt idx="1617">
                  <c:v>161.69999999999499</c:v>
                </c:pt>
                <c:pt idx="1618">
                  <c:v>161.79999999999501</c:v>
                </c:pt>
                <c:pt idx="1619">
                  <c:v>161.899999999995</c:v>
                </c:pt>
                <c:pt idx="1620">
                  <c:v>161.999999999995</c:v>
                </c:pt>
                <c:pt idx="1621">
                  <c:v>162.09999999999499</c:v>
                </c:pt>
                <c:pt idx="1622">
                  <c:v>162.19999999999499</c:v>
                </c:pt>
                <c:pt idx="1623">
                  <c:v>162.29999999999501</c:v>
                </c:pt>
                <c:pt idx="1624">
                  <c:v>162.399999999995</c:v>
                </c:pt>
                <c:pt idx="1625">
                  <c:v>162.499999999995</c:v>
                </c:pt>
                <c:pt idx="1626">
                  <c:v>162.59999999999499</c:v>
                </c:pt>
                <c:pt idx="1627">
                  <c:v>162.69999999999499</c:v>
                </c:pt>
                <c:pt idx="1628">
                  <c:v>162.79999999999501</c:v>
                </c:pt>
                <c:pt idx="1629">
                  <c:v>162.899999999995</c:v>
                </c:pt>
                <c:pt idx="1630">
                  <c:v>162.999999999995</c:v>
                </c:pt>
                <c:pt idx="1631">
                  <c:v>163.09999999999499</c:v>
                </c:pt>
                <c:pt idx="1632">
                  <c:v>163.19999999999499</c:v>
                </c:pt>
                <c:pt idx="1633">
                  <c:v>163.29999999999501</c:v>
                </c:pt>
                <c:pt idx="1634">
                  <c:v>163.399999999995</c:v>
                </c:pt>
                <c:pt idx="1635">
                  <c:v>163.499999999995</c:v>
                </c:pt>
                <c:pt idx="1636">
                  <c:v>163.59999999999499</c:v>
                </c:pt>
                <c:pt idx="1637">
                  <c:v>163.69999999999499</c:v>
                </c:pt>
                <c:pt idx="1638">
                  <c:v>163.79999999999501</c:v>
                </c:pt>
                <c:pt idx="1639">
                  <c:v>163.899999999995</c:v>
                </c:pt>
                <c:pt idx="1640">
                  <c:v>163.999999999995</c:v>
                </c:pt>
                <c:pt idx="1641">
                  <c:v>164.09999999999499</c:v>
                </c:pt>
                <c:pt idx="1642">
                  <c:v>164.19999999999499</c:v>
                </c:pt>
                <c:pt idx="1643">
                  <c:v>164.29999999999501</c:v>
                </c:pt>
                <c:pt idx="1644">
                  <c:v>164.399999999995</c:v>
                </c:pt>
                <c:pt idx="1645">
                  <c:v>164.499999999995</c:v>
                </c:pt>
                <c:pt idx="1646">
                  <c:v>164.59999999999499</c:v>
                </c:pt>
                <c:pt idx="1647">
                  <c:v>164.69999999999499</c:v>
                </c:pt>
                <c:pt idx="1648">
                  <c:v>164.79999999999501</c:v>
                </c:pt>
                <c:pt idx="1649">
                  <c:v>164.899999999995</c:v>
                </c:pt>
                <c:pt idx="1650">
                  <c:v>164.999999999995</c:v>
                </c:pt>
                <c:pt idx="1651">
                  <c:v>165.09999999999499</c:v>
                </c:pt>
                <c:pt idx="1652">
                  <c:v>165.19999999999499</c:v>
                </c:pt>
                <c:pt idx="1653">
                  <c:v>165.29999999999501</c:v>
                </c:pt>
                <c:pt idx="1654">
                  <c:v>165.399999999995</c:v>
                </c:pt>
                <c:pt idx="1655">
                  <c:v>165.499999999995</c:v>
                </c:pt>
                <c:pt idx="1656">
                  <c:v>165.59999999999499</c:v>
                </c:pt>
                <c:pt idx="1657">
                  <c:v>165.69999999999499</c:v>
                </c:pt>
                <c:pt idx="1658">
                  <c:v>165.79999999999501</c:v>
                </c:pt>
                <c:pt idx="1659">
                  <c:v>165.899999999995</c:v>
                </c:pt>
                <c:pt idx="1660">
                  <c:v>165.999999999995</c:v>
                </c:pt>
                <c:pt idx="1661">
                  <c:v>166.09999999999499</c:v>
                </c:pt>
                <c:pt idx="1662">
                  <c:v>166.19999999999499</c:v>
                </c:pt>
                <c:pt idx="1663">
                  <c:v>166.29999999999501</c:v>
                </c:pt>
                <c:pt idx="1664">
                  <c:v>166.399999999995</c:v>
                </c:pt>
                <c:pt idx="1665">
                  <c:v>166.499999999995</c:v>
                </c:pt>
                <c:pt idx="1666">
                  <c:v>166.59999999999499</c:v>
                </c:pt>
                <c:pt idx="1667">
                  <c:v>166.69999999999499</c:v>
                </c:pt>
                <c:pt idx="1668">
                  <c:v>166.79999999999501</c:v>
                </c:pt>
                <c:pt idx="1669">
                  <c:v>166.899999999995</c:v>
                </c:pt>
                <c:pt idx="1670">
                  <c:v>166.999999999995</c:v>
                </c:pt>
                <c:pt idx="1671">
                  <c:v>167.09999999999499</c:v>
                </c:pt>
                <c:pt idx="1672">
                  <c:v>167.19999999999499</c:v>
                </c:pt>
                <c:pt idx="1673">
                  <c:v>167.29999999999501</c:v>
                </c:pt>
                <c:pt idx="1674">
                  <c:v>167.399999999995</c:v>
                </c:pt>
                <c:pt idx="1675">
                  <c:v>167.499999999995</c:v>
                </c:pt>
                <c:pt idx="1676">
                  <c:v>167.59999999999499</c:v>
                </c:pt>
                <c:pt idx="1677">
                  <c:v>167.69999999999499</c:v>
                </c:pt>
                <c:pt idx="1678">
                  <c:v>167.79999999999501</c:v>
                </c:pt>
                <c:pt idx="1679">
                  <c:v>167.899999999995</c:v>
                </c:pt>
                <c:pt idx="1680">
                  <c:v>167.999999999995</c:v>
                </c:pt>
                <c:pt idx="1681">
                  <c:v>168.09999999999499</c:v>
                </c:pt>
                <c:pt idx="1682">
                  <c:v>168.19999999999499</c:v>
                </c:pt>
                <c:pt idx="1683">
                  <c:v>168.29999999999501</c:v>
                </c:pt>
                <c:pt idx="1684">
                  <c:v>168.399999999995</c:v>
                </c:pt>
                <c:pt idx="1685">
                  <c:v>168.499999999995</c:v>
                </c:pt>
                <c:pt idx="1686">
                  <c:v>168.59999999999499</c:v>
                </c:pt>
                <c:pt idx="1687">
                  <c:v>168.69999999999499</c:v>
                </c:pt>
                <c:pt idx="1688">
                  <c:v>168.79999999999501</c:v>
                </c:pt>
                <c:pt idx="1689">
                  <c:v>168.899999999995</c:v>
                </c:pt>
                <c:pt idx="1690">
                  <c:v>168.999999999995</c:v>
                </c:pt>
                <c:pt idx="1691">
                  <c:v>169.09999999999499</c:v>
                </c:pt>
                <c:pt idx="1692">
                  <c:v>169.19999999999499</c:v>
                </c:pt>
                <c:pt idx="1693">
                  <c:v>169.29999999999501</c:v>
                </c:pt>
                <c:pt idx="1694">
                  <c:v>169.399999999995</c:v>
                </c:pt>
                <c:pt idx="1695">
                  <c:v>169.499999999995</c:v>
                </c:pt>
                <c:pt idx="1696">
                  <c:v>169.59999999999499</c:v>
                </c:pt>
                <c:pt idx="1697">
                  <c:v>169.69999999999499</c:v>
                </c:pt>
                <c:pt idx="1698">
                  <c:v>169.79999999999399</c:v>
                </c:pt>
                <c:pt idx="1699">
                  <c:v>169.899999999995</c:v>
                </c:pt>
                <c:pt idx="1700">
                  <c:v>169.999999999994</c:v>
                </c:pt>
                <c:pt idx="1701">
                  <c:v>170.09999999999499</c:v>
                </c:pt>
                <c:pt idx="1702">
                  <c:v>170.19999999999499</c:v>
                </c:pt>
                <c:pt idx="1703">
                  <c:v>170.29999999999399</c:v>
                </c:pt>
                <c:pt idx="1704">
                  <c:v>170.399999999995</c:v>
                </c:pt>
                <c:pt idx="1705">
                  <c:v>170.499999999994</c:v>
                </c:pt>
                <c:pt idx="1706">
                  <c:v>170.59999999999499</c:v>
                </c:pt>
                <c:pt idx="1707">
                  <c:v>170.69999999999499</c:v>
                </c:pt>
                <c:pt idx="1708">
                  <c:v>170.79999999999399</c:v>
                </c:pt>
                <c:pt idx="1709">
                  <c:v>170.899999999995</c:v>
                </c:pt>
                <c:pt idx="1710">
                  <c:v>170.999999999994</c:v>
                </c:pt>
                <c:pt idx="1711">
                  <c:v>171.09999999999499</c:v>
                </c:pt>
                <c:pt idx="1712">
                  <c:v>171.19999999999499</c:v>
                </c:pt>
                <c:pt idx="1713">
                  <c:v>171.29999999999399</c:v>
                </c:pt>
                <c:pt idx="1714">
                  <c:v>171.399999999995</c:v>
                </c:pt>
                <c:pt idx="1715">
                  <c:v>171.499999999994</c:v>
                </c:pt>
                <c:pt idx="1716">
                  <c:v>171.599999999994</c:v>
                </c:pt>
                <c:pt idx="1717">
                  <c:v>171.69999999999399</c:v>
                </c:pt>
                <c:pt idx="1718">
                  <c:v>171.79999999999399</c:v>
                </c:pt>
                <c:pt idx="1719">
                  <c:v>171.89999999999401</c:v>
                </c:pt>
                <c:pt idx="1720">
                  <c:v>171.999999999994</c:v>
                </c:pt>
                <c:pt idx="1721">
                  <c:v>172.099999999994</c:v>
                </c:pt>
                <c:pt idx="1722">
                  <c:v>172.19999999999399</c:v>
                </c:pt>
                <c:pt idx="1723">
                  <c:v>172.29999999999399</c:v>
                </c:pt>
                <c:pt idx="1724">
                  <c:v>172.39999999999401</c:v>
                </c:pt>
                <c:pt idx="1725">
                  <c:v>172.499999999994</c:v>
                </c:pt>
                <c:pt idx="1726">
                  <c:v>172.599999999994</c:v>
                </c:pt>
                <c:pt idx="1727">
                  <c:v>172.69999999999399</c:v>
                </c:pt>
                <c:pt idx="1728">
                  <c:v>172.79999999999399</c:v>
                </c:pt>
                <c:pt idx="1729">
                  <c:v>172.89999999999401</c:v>
                </c:pt>
                <c:pt idx="1730">
                  <c:v>172.999999999994</c:v>
                </c:pt>
                <c:pt idx="1731">
                  <c:v>173.099999999994</c:v>
                </c:pt>
                <c:pt idx="1732">
                  <c:v>173.19999999999399</c:v>
                </c:pt>
                <c:pt idx="1733">
                  <c:v>173.29999999999399</c:v>
                </c:pt>
                <c:pt idx="1734">
                  <c:v>173.39999999999401</c:v>
                </c:pt>
                <c:pt idx="1735">
                  <c:v>173.499999999994</c:v>
                </c:pt>
                <c:pt idx="1736">
                  <c:v>173.599999999994</c:v>
                </c:pt>
                <c:pt idx="1737">
                  <c:v>173.69999999999399</c:v>
                </c:pt>
                <c:pt idx="1738">
                  <c:v>173.79999999999399</c:v>
                </c:pt>
                <c:pt idx="1739">
                  <c:v>173.89999999999401</c:v>
                </c:pt>
                <c:pt idx="1740">
                  <c:v>173.999999999994</c:v>
                </c:pt>
                <c:pt idx="1741">
                  <c:v>174.099999999994</c:v>
                </c:pt>
                <c:pt idx="1742">
                  <c:v>174.19999999999399</c:v>
                </c:pt>
                <c:pt idx="1743">
                  <c:v>174.29999999999399</c:v>
                </c:pt>
                <c:pt idx="1744">
                  <c:v>174.39999999999401</c:v>
                </c:pt>
                <c:pt idx="1745">
                  <c:v>174.499999999994</c:v>
                </c:pt>
                <c:pt idx="1746">
                  <c:v>174.599999999994</c:v>
                </c:pt>
                <c:pt idx="1747">
                  <c:v>174.69999999999399</c:v>
                </c:pt>
                <c:pt idx="1748">
                  <c:v>174.79999999999399</c:v>
                </c:pt>
                <c:pt idx="1749">
                  <c:v>174.89999999999401</c:v>
                </c:pt>
                <c:pt idx="1750">
                  <c:v>174.999999999994</c:v>
                </c:pt>
                <c:pt idx="1751">
                  <c:v>175.099999999994</c:v>
                </c:pt>
                <c:pt idx="1752">
                  <c:v>175.19999999999399</c:v>
                </c:pt>
                <c:pt idx="1753">
                  <c:v>175.29999999999399</c:v>
                </c:pt>
                <c:pt idx="1754">
                  <c:v>175.39999999999401</c:v>
                </c:pt>
                <c:pt idx="1755">
                  <c:v>175.499999999994</c:v>
                </c:pt>
                <c:pt idx="1756">
                  <c:v>175.599999999994</c:v>
                </c:pt>
                <c:pt idx="1757">
                  <c:v>175.69999999999399</c:v>
                </c:pt>
                <c:pt idx="1758">
                  <c:v>175.79999999999399</c:v>
                </c:pt>
                <c:pt idx="1759">
                  <c:v>175.89999999999401</c:v>
                </c:pt>
                <c:pt idx="1760">
                  <c:v>175.999999999994</c:v>
                </c:pt>
                <c:pt idx="1761">
                  <c:v>176.099999999994</c:v>
                </c:pt>
                <c:pt idx="1762">
                  <c:v>176.19999999999399</c:v>
                </c:pt>
                <c:pt idx="1763">
                  <c:v>176.29999999999399</c:v>
                </c:pt>
                <c:pt idx="1764">
                  <c:v>176.39999999999401</c:v>
                </c:pt>
                <c:pt idx="1765">
                  <c:v>176.499999999994</c:v>
                </c:pt>
                <c:pt idx="1766">
                  <c:v>176.599999999994</c:v>
                </c:pt>
                <c:pt idx="1767">
                  <c:v>176.69999999999399</c:v>
                </c:pt>
                <c:pt idx="1768">
                  <c:v>176.79999999999399</c:v>
                </c:pt>
                <c:pt idx="1769">
                  <c:v>176.89999999999401</c:v>
                </c:pt>
                <c:pt idx="1770">
                  <c:v>176.999999999994</c:v>
                </c:pt>
                <c:pt idx="1771">
                  <c:v>177.099999999994</c:v>
                </c:pt>
                <c:pt idx="1772">
                  <c:v>177.19999999999399</c:v>
                </c:pt>
                <c:pt idx="1773">
                  <c:v>177.29999999999399</c:v>
                </c:pt>
                <c:pt idx="1774">
                  <c:v>177.39999999999401</c:v>
                </c:pt>
                <c:pt idx="1775">
                  <c:v>177.499999999994</c:v>
                </c:pt>
                <c:pt idx="1776">
                  <c:v>177.599999999994</c:v>
                </c:pt>
                <c:pt idx="1777">
                  <c:v>177.69999999999399</c:v>
                </c:pt>
                <c:pt idx="1778">
                  <c:v>177.79999999999399</c:v>
                </c:pt>
                <c:pt idx="1779">
                  <c:v>177.89999999999401</c:v>
                </c:pt>
                <c:pt idx="1780">
                  <c:v>177.999999999994</c:v>
                </c:pt>
                <c:pt idx="1781">
                  <c:v>178.099999999994</c:v>
                </c:pt>
                <c:pt idx="1782">
                  <c:v>178.19999999999399</c:v>
                </c:pt>
                <c:pt idx="1783">
                  <c:v>178.29999999999399</c:v>
                </c:pt>
                <c:pt idx="1784">
                  <c:v>178.39999999999401</c:v>
                </c:pt>
                <c:pt idx="1785">
                  <c:v>178.499999999994</c:v>
                </c:pt>
                <c:pt idx="1786">
                  <c:v>178.599999999994</c:v>
                </c:pt>
                <c:pt idx="1787">
                  <c:v>178.69999999999399</c:v>
                </c:pt>
                <c:pt idx="1788">
                  <c:v>178.79999999999399</c:v>
                </c:pt>
                <c:pt idx="1789">
                  <c:v>178.89999999999401</c:v>
                </c:pt>
                <c:pt idx="1790">
                  <c:v>178.999999999994</c:v>
                </c:pt>
                <c:pt idx="1791">
                  <c:v>179.099999999994</c:v>
                </c:pt>
                <c:pt idx="1792">
                  <c:v>179.19999999999399</c:v>
                </c:pt>
                <c:pt idx="1793">
                  <c:v>179.29999999999399</c:v>
                </c:pt>
                <c:pt idx="1794">
                  <c:v>179.39999999999401</c:v>
                </c:pt>
                <c:pt idx="1795">
                  <c:v>179.499999999994</c:v>
                </c:pt>
                <c:pt idx="1796">
                  <c:v>179.599999999994</c:v>
                </c:pt>
                <c:pt idx="1797">
                  <c:v>179.69999999999399</c:v>
                </c:pt>
                <c:pt idx="1798">
                  <c:v>179.79999999999399</c:v>
                </c:pt>
                <c:pt idx="1799">
                  <c:v>179.89999999999401</c:v>
                </c:pt>
                <c:pt idx="1800">
                  <c:v>179.999999999994</c:v>
                </c:pt>
                <c:pt idx="1801">
                  <c:v>180.099999999994</c:v>
                </c:pt>
                <c:pt idx="1802">
                  <c:v>180.19999999999399</c:v>
                </c:pt>
                <c:pt idx="1803">
                  <c:v>180.29999999999399</c:v>
                </c:pt>
                <c:pt idx="1804">
                  <c:v>180.39999999999401</c:v>
                </c:pt>
                <c:pt idx="1805">
                  <c:v>180.499999999994</c:v>
                </c:pt>
                <c:pt idx="1806">
                  <c:v>180.599999999994</c:v>
                </c:pt>
                <c:pt idx="1807">
                  <c:v>180.69999999999399</c:v>
                </c:pt>
                <c:pt idx="1808">
                  <c:v>180.79999999999399</c:v>
                </c:pt>
                <c:pt idx="1809">
                  <c:v>180.89999999999401</c:v>
                </c:pt>
                <c:pt idx="1810">
                  <c:v>180.999999999994</c:v>
                </c:pt>
                <c:pt idx="1811">
                  <c:v>181.099999999994</c:v>
                </c:pt>
                <c:pt idx="1812">
                  <c:v>181.19999999999399</c:v>
                </c:pt>
                <c:pt idx="1813">
                  <c:v>181.29999999999399</c:v>
                </c:pt>
                <c:pt idx="1814">
                  <c:v>181.39999999999401</c:v>
                </c:pt>
                <c:pt idx="1815">
                  <c:v>181.499999999994</c:v>
                </c:pt>
                <c:pt idx="1816">
                  <c:v>181.599999999994</c:v>
                </c:pt>
                <c:pt idx="1817">
                  <c:v>181.69999999999399</c:v>
                </c:pt>
                <c:pt idx="1818">
                  <c:v>181.79999999999399</c:v>
                </c:pt>
                <c:pt idx="1819">
                  <c:v>181.89999999999401</c:v>
                </c:pt>
                <c:pt idx="1820">
                  <c:v>181.999999999994</c:v>
                </c:pt>
                <c:pt idx="1821">
                  <c:v>182.099999999994</c:v>
                </c:pt>
                <c:pt idx="1822">
                  <c:v>182.19999999999399</c:v>
                </c:pt>
                <c:pt idx="1823">
                  <c:v>182.29999999999399</c:v>
                </c:pt>
                <c:pt idx="1824">
                  <c:v>182.39999999999401</c:v>
                </c:pt>
                <c:pt idx="1825">
                  <c:v>182.499999999994</c:v>
                </c:pt>
                <c:pt idx="1826">
                  <c:v>182.599999999994</c:v>
                </c:pt>
                <c:pt idx="1827">
                  <c:v>182.69999999999399</c:v>
                </c:pt>
                <c:pt idx="1828">
                  <c:v>182.79999999999399</c:v>
                </c:pt>
                <c:pt idx="1829">
                  <c:v>182.89999999999401</c:v>
                </c:pt>
                <c:pt idx="1830">
                  <c:v>182.999999999994</c:v>
                </c:pt>
                <c:pt idx="1831">
                  <c:v>183.099999999994</c:v>
                </c:pt>
                <c:pt idx="1832">
                  <c:v>183.19999999999399</c:v>
                </c:pt>
                <c:pt idx="1833">
                  <c:v>183.29999999999399</c:v>
                </c:pt>
                <c:pt idx="1834">
                  <c:v>183.39999999999401</c:v>
                </c:pt>
                <c:pt idx="1835">
                  <c:v>183.499999999994</c:v>
                </c:pt>
                <c:pt idx="1836">
                  <c:v>183.599999999994</c:v>
                </c:pt>
                <c:pt idx="1837">
                  <c:v>183.69999999999399</c:v>
                </c:pt>
                <c:pt idx="1838">
                  <c:v>183.79999999999399</c:v>
                </c:pt>
                <c:pt idx="1839">
                  <c:v>183.89999999999401</c:v>
                </c:pt>
                <c:pt idx="1840">
                  <c:v>183.999999999994</c:v>
                </c:pt>
                <c:pt idx="1841">
                  <c:v>184.099999999994</c:v>
                </c:pt>
                <c:pt idx="1842">
                  <c:v>184.19999999999399</c:v>
                </c:pt>
                <c:pt idx="1843">
                  <c:v>184.29999999999399</c:v>
                </c:pt>
                <c:pt idx="1844">
                  <c:v>184.39999999999401</c:v>
                </c:pt>
                <c:pt idx="1845">
                  <c:v>184.499999999994</c:v>
                </c:pt>
                <c:pt idx="1846">
                  <c:v>184.599999999994</c:v>
                </c:pt>
                <c:pt idx="1847">
                  <c:v>184.69999999999399</c:v>
                </c:pt>
                <c:pt idx="1848">
                  <c:v>184.79999999999399</c:v>
                </c:pt>
                <c:pt idx="1849">
                  <c:v>184.89999999999401</c:v>
                </c:pt>
                <c:pt idx="1850">
                  <c:v>184.999999999994</c:v>
                </c:pt>
                <c:pt idx="1851">
                  <c:v>185.099999999994</c:v>
                </c:pt>
                <c:pt idx="1852">
                  <c:v>185.19999999999399</c:v>
                </c:pt>
                <c:pt idx="1853">
                  <c:v>185.29999999999399</c:v>
                </c:pt>
                <c:pt idx="1854">
                  <c:v>185.39999999999401</c:v>
                </c:pt>
                <c:pt idx="1855">
                  <c:v>185.499999999994</c:v>
                </c:pt>
                <c:pt idx="1856">
                  <c:v>185.599999999994</c:v>
                </c:pt>
                <c:pt idx="1857">
                  <c:v>185.69999999999399</c:v>
                </c:pt>
                <c:pt idx="1858">
                  <c:v>185.79999999999399</c:v>
                </c:pt>
                <c:pt idx="1859">
                  <c:v>185.89999999999401</c:v>
                </c:pt>
                <c:pt idx="1860">
                  <c:v>185.999999999994</c:v>
                </c:pt>
                <c:pt idx="1861">
                  <c:v>186.099999999994</c:v>
                </c:pt>
                <c:pt idx="1862">
                  <c:v>186.19999999999399</c:v>
                </c:pt>
                <c:pt idx="1863">
                  <c:v>186.29999999999399</c:v>
                </c:pt>
                <c:pt idx="1864">
                  <c:v>186.39999999999401</c:v>
                </c:pt>
                <c:pt idx="1865">
                  <c:v>186.499999999994</c:v>
                </c:pt>
                <c:pt idx="1866">
                  <c:v>186.599999999994</c:v>
                </c:pt>
                <c:pt idx="1867">
                  <c:v>186.69999999999399</c:v>
                </c:pt>
                <c:pt idx="1868">
                  <c:v>186.79999999999399</c:v>
                </c:pt>
                <c:pt idx="1869">
                  <c:v>186.89999999999401</c:v>
                </c:pt>
                <c:pt idx="1870">
                  <c:v>186.999999999994</c:v>
                </c:pt>
                <c:pt idx="1871">
                  <c:v>187.099999999994</c:v>
                </c:pt>
                <c:pt idx="1872">
                  <c:v>187.19999999999399</c:v>
                </c:pt>
                <c:pt idx="1873">
                  <c:v>187.29999999999399</c:v>
                </c:pt>
                <c:pt idx="1874">
                  <c:v>187.39999999999401</c:v>
                </c:pt>
                <c:pt idx="1875">
                  <c:v>187.499999999994</c:v>
                </c:pt>
                <c:pt idx="1876">
                  <c:v>187.599999999994</c:v>
                </c:pt>
                <c:pt idx="1877">
                  <c:v>187.69999999999399</c:v>
                </c:pt>
                <c:pt idx="1878">
                  <c:v>187.79999999999399</c:v>
                </c:pt>
                <c:pt idx="1879">
                  <c:v>187.89999999999401</c:v>
                </c:pt>
                <c:pt idx="1880">
                  <c:v>187.999999999994</c:v>
                </c:pt>
                <c:pt idx="1881">
                  <c:v>188.099999999994</c:v>
                </c:pt>
                <c:pt idx="1882">
                  <c:v>188.19999999999399</c:v>
                </c:pt>
                <c:pt idx="1883">
                  <c:v>188.29999999999399</c:v>
                </c:pt>
                <c:pt idx="1884">
                  <c:v>188.39999999999401</c:v>
                </c:pt>
                <c:pt idx="1885">
                  <c:v>188.499999999994</c:v>
                </c:pt>
                <c:pt idx="1886">
                  <c:v>188.599999999994</c:v>
                </c:pt>
                <c:pt idx="1887">
                  <c:v>188.69999999999399</c:v>
                </c:pt>
                <c:pt idx="1888">
                  <c:v>188.79999999999399</c:v>
                </c:pt>
                <c:pt idx="1889">
                  <c:v>188.89999999999401</c:v>
                </c:pt>
                <c:pt idx="1890">
                  <c:v>188.999999999994</c:v>
                </c:pt>
                <c:pt idx="1891">
                  <c:v>189.099999999994</c:v>
                </c:pt>
                <c:pt idx="1892">
                  <c:v>189.19999999999399</c:v>
                </c:pt>
                <c:pt idx="1893">
                  <c:v>189.29999999999399</c:v>
                </c:pt>
                <c:pt idx="1894">
                  <c:v>189.39999999999401</c:v>
                </c:pt>
                <c:pt idx="1895">
                  <c:v>189.499999999994</c:v>
                </c:pt>
                <c:pt idx="1896">
                  <c:v>189.599999999994</c:v>
                </c:pt>
                <c:pt idx="1897">
                  <c:v>189.69999999999399</c:v>
                </c:pt>
                <c:pt idx="1898">
                  <c:v>189.79999999999399</c:v>
                </c:pt>
                <c:pt idx="1899">
                  <c:v>189.89999999999401</c:v>
                </c:pt>
                <c:pt idx="1900">
                  <c:v>189.999999999994</c:v>
                </c:pt>
                <c:pt idx="1901">
                  <c:v>190.099999999994</c:v>
                </c:pt>
                <c:pt idx="1902">
                  <c:v>190.19999999999399</c:v>
                </c:pt>
                <c:pt idx="1903">
                  <c:v>190.29999999999399</c:v>
                </c:pt>
                <c:pt idx="1904">
                  <c:v>190.39999999999401</c:v>
                </c:pt>
                <c:pt idx="1905">
                  <c:v>190.499999999994</c:v>
                </c:pt>
                <c:pt idx="1906">
                  <c:v>190.599999999994</c:v>
                </c:pt>
                <c:pt idx="1907">
                  <c:v>190.69999999999399</c:v>
                </c:pt>
                <c:pt idx="1908">
                  <c:v>190.79999999999399</c:v>
                </c:pt>
                <c:pt idx="1909">
                  <c:v>190.89999999999401</c:v>
                </c:pt>
                <c:pt idx="1910">
                  <c:v>190.999999999994</c:v>
                </c:pt>
                <c:pt idx="1911">
                  <c:v>191.099999999994</c:v>
                </c:pt>
                <c:pt idx="1912">
                  <c:v>191.19999999999399</c:v>
                </c:pt>
                <c:pt idx="1913">
                  <c:v>191.29999999999399</c:v>
                </c:pt>
                <c:pt idx="1914">
                  <c:v>191.39999999999401</c:v>
                </c:pt>
                <c:pt idx="1915">
                  <c:v>191.499999999994</c:v>
                </c:pt>
                <c:pt idx="1916">
                  <c:v>191.599999999994</c:v>
                </c:pt>
                <c:pt idx="1917">
                  <c:v>191.69999999999399</c:v>
                </c:pt>
                <c:pt idx="1918">
                  <c:v>191.79999999999299</c:v>
                </c:pt>
                <c:pt idx="1919">
                  <c:v>191.89999999999301</c:v>
                </c:pt>
                <c:pt idx="1920">
                  <c:v>191.99999999999301</c:v>
                </c:pt>
                <c:pt idx="1921">
                  <c:v>192.099999999993</c:v>
                </c:pt>
                <c:pt idx="1922">
                  <c:v>192.199999999993</c:v>
                </c:pt>
                <c:pt idx="1923">
                  <c:v>192.29999999999299</c:v>
                </c:pt>
                <c:pt idx="1924">
                  <c:v>192.39999999999301</c:v>
                </c:pt>
                <c:pt idx="1925">
                  <c:v>192.49999999999301</c:v>
                </c:pt>
                <c:pt idx="1926">
                  <c:v>192.599999999993</c:v>
                </c:pt>
                <c:pt idx="1927">
                  <c:v>192.699999999993</c:v>
                </c:pt>
                <c:pt idx="1928">
                  <c:v>192.79999999999299</c:v>
                </c:pt>
                <c:pt idx="1929">
                  <c:v>192.89999999999301</c:v>
                </c:pt>
                <c:pt idx="1930">
                  <c:v>192.99999999999301</c:v>
                </c:pt>
                <c:pt idx="1931">
                  <c:v>193.099999999993</c:v>
                </c:pt>
                <c:pt idx="1932">
                  <c:v>193.199999999993</c:v>
                </c:pt>
                <c:pt idx="1933">
                  <c:v>193.29999999999299</c:v>
                </c:pt>
                <c:pt idx="1934">
                  <c:v>193.39999999999301</c:v>
                </c:pt>
                <c:pt idx="1935">
                  <c:v>193.49999999999301</c:v>
                </c:pt>
                <c:pt idx="1936">
                  <c:v>193.599999999993</c:v>
                </c:pt>
                <c:pt idx="1937">
                  <c:v>193.699999999993</c:v>
                </c:pt>
                <c:pt idx="1938">
                  <c:v>193.79999999999299</c:v>
                </c:pt>
                <c:pt idx="1939">
                  <c:v>193.89999999999301</c:v>
                </c:pt>
                <c:pt idx="1940">
                  <c:v>193.99999999999301</c:v>
                </c:pt>
                <c:pt idx="1941">
                  <c:v>194.099999999993</c:v>
                </c:pt>
                <c:pt idx="1942">
                  <c:v>194.199999999993</c:v>
                </c:pt>
                <c:pt idx="1943">
                  <c:v>194.29999999999299</c:v>
                </c:pt>
                <c:pt idx="1944">
                  <c:v>194.39999999999301</c:v>
                </c:pt>
                <c:pt idx="1945">
                  <c:v>194.49999999999301</c:v>
                </c:pt>
                <c:pt idx="1946">
                  <c:v>194.599999999993</c:v>
                </c:pt>
                <c:pt idx="1947">
                  <c:v>194.699999999993</c:v>
                </c:pt>
                <c:pt idx="1948">
                  <c:v>194.79999999999299</c:v>
                </c:pt>
                <c:pt idx="1949">
                  <c:v>194.89999999999301</c:v>
                </c:pt>
                <c:pt idx="1950">
                  <c:v>194.99999999999301</c:v>
                </c:pt>
                <c:pt idx="1951">
                  <c:v>195.099999999993</c:v>
                </c:pt>
                <c:pt idx="1952">
                  <c:v>195.199999999993</c:v>
                </c:pt>
                <c:pt idx="1953">
                  <c:v>195.29999999999299</c:v>
                </c:pt>
                <c:pt idx="1954">
                  <c:v>195.39999999999301</c:v>
                </c:pt>
                <c:pt idx="1955">
                  <c:v>195.49999999999301</c:v>
                </c:pt>
                <c:pt idx="1956">
                  <c:v>195.599999999993</c:v>
                </c:pt>
                <c:pt idx="1957">
                  <c:v>195.699999999993</c:v>
                </c:pt>
                <c:pt idx="1958">
                  <c:v>195.79999999999299</c:v>
                </c:pt>
                <c:pt idx="1959">
                  <c:v>195.89999999999301</c:v>
                </c:pt>
                <c:pt idx="1960">
                  <c:v>195.99999999999301</c:v>
                </c:pt>
                <c:pt idx="1961">
                  <c:v>196.099999999993</c:v>
                </c:pt>
                <c:pt idx="1962">
                  <c:v>196.199999999993</c:v>
                </c:pt>
                <c:pt idx="1963">
                  <c:v>196.29999999999299</c:v>
                </c:pt>
                <c:pt idx="1964">
                  <c:v>196.39999999999301</c:v>
                </c:pt>
                <c:pt idx="1965">
                  <c:v>196.49999999999301</c:v>
                </c:pt>
                <c:pt idx="1966">
                  <c:v>196.599999999993</c:v>
                </c:pt>
                <c:pt idx="1967">
                  <c:v>196.699999999993</c:v>
                </c:pt>
                <c:pt idx="1968">
                  <c:v>196.79999999999299</c:v>
                </c:pt>
                <c:pt idx="1969">
                  <c:v>196.89999999999301</c:v>
                </c:pt>
                <c:pt idx="1970">
                  <c:v>196.99999999999301</c:v>
                </c:pt>
                <c:pt idx="1971">
                  <c:v>197.099999999993</c:v>
                </c:pt>
                <c:pt idx="1972">
                  <c:v>197.199999999993</c:v>
                </c:pt>
                <c:pt idx="1973">
                  <c:v>197.29999999999299</c:v>
                </c:pt>
                <c:pt idx="1974">
                  <c:v>197.39999999999301</c:v>
                </c:pt>
                <c:pt idx="1975">
                  <c:v>197.49999999999301</c:v>
                </c:pt>
                <c:pt idx="1976">
                  <c:v>197.599999999993</c:v>
                </c:pt>
                <c:pt idx="1977">
                  <c:v>197.699999999993</c:v>
                </c:pt>
                <c:pt idx="1978">
                  <c:v>197.79999999999299</c:v>
                </c:pt>
                <c:pt idx="1979">
                  <c:v>197.89999999999301</c:v>
                </c:pt>
                <c:pt idx="1980">
                  <c:v>197.99999999999301</c:v>
                </c:pt>
                <c:pt idx="1981">
                  <c:v>198.099999999993</c:v>
                </c:pt>
                <c:pt idx="1982">
                  <c:v>198.199999999993</c:v>
                </c:pt>
                <c:pt idx="1983">
                  <c:v>198.29999999999299</c:v>
                </c:pt>
                <c:pt idx="1984">
                  <c:v>198.39999999999301</c:v>
                </c:pt>
                <c:pt idx="1985">
                  <c:v>198.49999999999301</c:v>
                </c:pt>
                <c:pt idx="1986">
                  <c:v>198.599999999993</c:v>
                </c:pt>
                <c:pt idx="1987">
                  <c:v>198.699999999993</c:v>
                </c:pt>
                <c:pt idx="1988">
                  <c:v>198.79999999999299</c:v>
                </c:pt>
                <c:pt idx="1989">
                  <c:v>198.89999999999301</c:v>
                </c:pt>
                <c:pt idx="1990">
                  <c:v>198.99999999999301</c:v>
                </c:pt>
                <c:pt idx="1991">
                  <c:v>199.099999999993</c:v>
                </c:pt>
                <c:pt idx="1992">
                  <c:v>199.199999999993</c:v>
                </c:pt>
                <c:pt idx="1993">
                  <c:v>199.29999999999299</c:v>
                </c:pt>
                <c:pt idx="1994">
                  <c:v>199.39999999999301</c:v>
                </c:pt>
                <c:pt idx="1995">
                  <c:v>199.49999999999301</c:v>
                </c:pt>
                <c:pt idx="1996">
                  <c:v>199.599999999993</c:v>
                </c:pt>
                <c:pt idx="1997">
                  <c:v>199.699999999993</c:v>
                </c:pt>
                <c:pt idx="1998">
                  <c:v>199.79999999999299</c:v>
                </c:pt>
                <c:pt idx="1999">
                  <c:v>199.89999999999301</c:v>
                </c:pt>
                <c:pt idx="2000">
                  <c:v>199.99999999999301</c:v>
                </c:pt>
                <c:pt idx="2001">
                  <c:v>200.099999999993</c:v>
                </c:pt>
                <c:pt idx="2002">
                  <c:v>200.199999999993</c:v>
                </c:pt>
                <c:pt idx="2003">
                  <c:v>200.29999999999299</c:v>
                </c:pt>
                <c:pt idx="2004">
                  <c:v>200.39999999999301</c:v>
                </c:pt>
                <c:pt idx="2005">
                  <c:v>200.49999999999301</c:v>
                </c:pt>
                <c:pt idx="2006">
                  <c:v>200.599999999993</c:v>
                </c:pt>
                <c:pt idx="2007">
                  <c:v>200.699999999993</c:v>
                </c:pt>
                <c:pt idx="2008">
                  <c:v>200.79999999999299</c:v>
                </c:pt>
                <c:pt idx="2009">
                  <c:v>200.89999999999301</c:v>
                </c:pt>
                <c:pt idx="2010">
                  <c:v>200.99999999999301</c:v>
                </c:pt>
                <c:pt idx="2011">
                  <c:v>201.099999999993</c:v>
                </c:pt>
                <c:pt idx="2012">
                  <c:v>201.199999999993</c:v>
                </c:pt>
                <c:pt idx="2013">
                  <c:v>201.29999999999299</c:v>
                </c:pt>
                <c:pt idx="2014">
                  <c:v>201.39999999999301</c:v>
                </c:pt>
                <c:pt idx="2015">
                  <c:v>201.49999999999301</c:v>
                </c:pt>
                <c:pt idx="2016">
                  <c:v>201.599999999993</c:v>
                </c:pt>
                <c:pt idx="2017">
                  <c:v>201.699999999993</c:v>
                </c:pt>
                <c:pt idx="2018">
                  <c:v>201.79999999999299</c:v>
                </c:pt>
                <c:pt idx="2019">
                  <c:v>201.89999999999301</c:v>
                </c:pt>
                <c:pt idx="2020">
                  <c:v>201.99999999999301</c:v>
                </c:pt>
                <c:pt idx="2021">
                  <c:v>202.099999999993</c:v>
                </c:pt>
                <c:pt idx="2022">
                  <c:v>202.199999999993</c:v>
                </c:pt>
                <c:pt idx="2023">
                  <c:v>202.29999999999299</c:v>
                </c:pt>
                <c:pt idx="2024">
                  <c:v>202.39999999999301</c:v>
                </c:pt>
                <c:pt idx="2025">
                  <c:v>202.49999999999301</c:v>
                </c:pt>
                <c:pt idx="2026">
                  <c:v>202.599999999993</c:v>
                </c:pt>
                <c:pt idx="2027">
                  <c:v>202.699999999993</c:v>
                </c:pt>
                <c:pt idx="2028">
                  <c:v>202.79999999999299</c:v>
                </c:pt>
                <c:pt idx="2029">
                  <c:v>202.89999999999301</c:v>
                </c:pt>
                <c:pt idx="2030">
                  <c:v>202.99999999999301</c:v>
                </c:pt>
                <c:pt idx="2031">
                  <c:v>203.099999999993</c:v>
                </c:pt>
                <c:pt idx="2032">
                  <c:v>203.199999999993</c:v>
                </c:pt>
                <c:pt idx="2033">
                  <c:v>203.29999999999299</c:v>
                </c:pt>
                <c:pt idx="2034">
                  <c:v>203.39999999999301</c:v>
                </c:pt>
                <c:pt idx="2035">
                  <c:v>203.49999999999301</c:v>
                </c:pt>
                <c:pt idx="2036">
                  <c:v>203.599999999993</c:v>
                </c:pt>
                <c:pt idx="2037">
                  <c:v>203.699999999993</c:v>
                </c:pt>
                <c:pt idx="2038">
                  <c:v>203.79999999999299</c:v>
                </c:pt>
                <c:pt idx="2039">
                  <c:v>203.89999999999301</c:v>
                </c:pt>
                <c:pt idx="2040">
                  <c:v>203.99999999999301</c:v>
                </c:pt>
                <c:pt idx="2041">
                  <c:v>204.099999999993</c:v>
                </c:pt>
                <c:pt idx="2042">
                  <c:v>204.199999999993</c:v>
                </c:pt>
                <c:pt idx="2043">
                  <c:v>204.29999999999299</c:v>
                </c:pt>
                <c:pt idx="2044">
                  <c:v>204.39999999999301</c:v>
                </c:pt>
                <c:pt idx="2045">
                  <c:v>204.49999999999301</c:v>
                </c:pt>
                <c:pt idx="2046">
                  <c:v>204.599999999993</c:v>
                </c:pt>
                <c:pt idx="2047">
                  <c:v>204.699999999993</c:v>
                </c:pt>
                <c:pt idx="2048">
                  <c:v>204.79999999999299</c:v>
                </c:pt>
                <c:pt idx="2049">
                  <c:v>204.89999999999301</c:v>
                </c:pt>
                <c:pt idx="2050">
                  <c:v>204.99999999999301</c:v>
                </c:pt>
                <c:pt idx="2051">
                  <c:v>205.099999999993</c:v>
                </c:pt>
                <c:pt idx="2052">
                  <c:v>205.199999999993</c:v>
                </c:pt>
                <c:pt idx="2053">
                  <c:v>205.29999999999299</c:v>
                </c:pt>
                <c:pt idx="2054">
                  <c:v>205.39999999999301</c:v>
                </c:pt>
                <c:pt idx="2055">
                  <c:v>205.49999999999301</c:v>
                </c:pt>
                <c:pt idx="2056">
                  <c:v>205.599999999993</c:v>
                </c:pt>
                <c:pt idx="2057">
                  <c:v>205.699999999993</c:v>
                </c:pt>
                <c:pt idx="2058">
                  <c:v>205.79999999999299</c:v>
                </c:pt>
                <c:pt idx="2059">
                  <c:v>205.89999999999301</c:v>
                </c:pt>
                <c:pt idx="2060">
                  <c:v>205.99999999999301</c:v>
                </c:pt>
                <c:pt idx="2061">
                  <c:v>206.099999999993</c:v>
                </c:pt>
                <c:pt idx="2062">
                  <c:v>206.199999999993</c:v>
                </c:pt>
                <c:pt idx="2063">
                  <c:v>206.29999999999299</c:v>
                </c:pt>
                <c:pt idx="2064">
                  <c:v>206.39999999999301</c:v>
                </c:pt>
                <c:pt idx="2065">
                  <c:v>206.49999999999301</c:v>
                </c:pt>
                <c:pt idx="2066">
                  <c:v>206.599999999993</c:v>
                </c:pt>
                <c:pt idx="2067">
                  <c:v>206.699999999993</c:v>
                </c:pt>
                <c:pt idx="2068">
                  <c:v>206.79999999999299</c:v>
                </c:pt>
                <c:pt idx="2069">
                  <c:v>206.89999999999301</c:v>
                </c:pt>
                <c:pt idx="2070">
                  <c:v>206.99999999999301</c:v>
                </c:pt>
                <c:pt idx="2071">
                  <c:v>207.099999999993</c:v>
                </c:pt>
                <c:pt idx="2072">
                  <c:v>207.199999999993</c:v>
                </c:pt>
                <c:pt idx="2073">
                  <c:v>207.29999999999299</c:v>
                </c:pt>
                <c:pt idx="2074">
                  <c:v>207.39999999999301</c:v>
                </c:pt>
                <c:pt idx="2075">
                  <c:v>207.49999999999301</c:v>
                </c:pt>
                <c:pt idx="2076">
                  <c:v>207.599999999993</c:v>
                </c:pt>
                <c:pt idx="2077">
                  <c:v>207.699999999993</c:v>
                </c:pt>
                <c:pt idx="2078">
                  <c:v>207.79999999999299</c:v>
                </c:pt>
                <c:pt idx="2079">
                  <c:v>207.89999999999301</c:v>
                </c:pt>
                <c:pt idx="2080">
                  <c:v>207.99999999999301</c:v>
                </c:pt>
                <c:pt idx="2081">
                  <c:v>208.099999999993</c:v>
                </c:pt>
                <c:pt idx="2082">
                  <c:v>208.199999999993</c:v>
                </c:pt>
                <c:pt idx="2083">
                  <c:v>208.29999999999299</c:v>
                </c:pt>
                <c:pt idx="2084">
                  <c:v>208.39999999999301</c:v>
                </c:pt>
                <c:pt idx="2085">
                  <c:v>208.49999999999301</c:v>
                </c:pt>
                <c:pt idx="2086">
                  <c:v>208.599999999993</c:v>
                </c:pt>
                <c:pt idx="2087">
                  <c:v>208.699999999993</c:v>
                </c:pt>
                <c:pt idx="2088">
                  <c:v>208.79999999999299</c:v>
                </c:pt>
                <c:pt idx="2089">
                  <c:v>208.89999999999301</c:v>
                </c:pt>
                <c:pt idx="2090">
                  <c:v>208.99999999999301</c:v>
                </c:pt>
                <c:pt idx="2091">
                  <c:v>209.099999999993</c:v>
                </c:pt>
                <c:pt idx="2092">
                  <c:v>209.199999999993</c:v>
                </c:pt>
                <c:pt idx="2093">
                  <c:v>209.29999999999299</c:v>
                </c:pt>
                <c:pt idx="2094">
                  <c:v>209.39999999999199</c:v>
                </c:pt>
                <c:pt idx="2095">
                  <c:v>209.49999999999201</c:v>
                </c:pt>
                <c:pt idx="2096">
                  <c:v>209.59999999999201</c:v>
                </c:pt>
                <c:pt idx="2097">
                  <c:v>209.699999999992</c:v>
                </c:pt>
                <c:pt idx="2098">
                  <c:v>209.799999999992</c:v>
                </c:pt>
                <c:pt idx="2099">
                  <c:v>209.89999999999199</c:v>
                </c:pt>
                <c:pt idx="2100">
                  <c:v>209.99999999999201</c:v>
                </c:pt>
                <c:pt idx="2101">
                  <c:v>210.09999999999201</c:v>
                </c:pt>
                <c:pt idx="2102">
                  <c:v>210.199999999992</c:v>
                </c:pt>
                <c:pt idx="2103">
                  <c:v>210.299999999992</c:v>
                </c:pt>
                <c:pt idx="2104">
                  <c:v>210.39999999999199</c:v>
                </c:pt>
                <c:pt idx="2105">
                  <c:v>210.49999999999201</c:v>
                </c:pt>
                <c:pt idx="2106">
                  <c:v>210.59999999999201</c:v>
                </c:pt>
                <c:pt idx="2107">
                  <c:v>210.699999999992</c:v>
                </c:pt>
                <c:pt idx="2108">
                  <c:v>210.799999999992</c:v>
                </c:pt>
                <c:pt idx="2109">
                  <c:v>210.89999999999199</c:v>
                </c:pt>
                <c:pt idx="2110">
                  <c:v>210.99999999999201</c:v>
                </c:pt>
                <c:pt idx="2111">
                  <c:v>211.09999999999201</c:v>
                </c:pt>
                <c:pt idx="2112">
                  <c:v>211.199999999992</c:v>
                </c:pt>
                <c:pt idx="2113">
                  <c:v>211.299999999992</c:v>
                </c:pt>
                <c:pt idx="2114">
                  <c:v>211.39999999999199</c:v>
                </c:pt>
                <c:pt idx="2115">
                  <c:v>211.49999999999201</c:v>
                </c:pt>
                <c:pt idx="2116">
                  <c:v>211.59999999999201</c:v>
                </c:pt>
                <c:pt idx="2117">
                  <c:v>211.699999999992</c:v>
                </c:pt>
                <c:pt idx="2118">
                  <c:v>211.799999999992</c:v>
                </c:pt>
                <c:pt idx="2119">
                  <c:v>211.89999999999199</c:v>
                </c:pt>
                <c:pt idx="2120">
                  <c:v>211.99999999999201</c:v>
                </c:pt>
                <c:pt idx="2121">
                  <c:v>212.09999999999201</c:v>
                </c:pt>
                <c:pt idx="2122">
                  <c:v>212.199999999992</c:v>
                </c:pt>
                <c:pt idx="2123">
                  <c:v>212.299999999992</c:v>
                </c:pt>
                <c:pt idx="2124">
                  <c:v>212.39999999999199</c:v>
                </c:pt>
                <c:pt idx="2125">
                  <c:v>212.49999999999201</c:v>
                </c:pt>
                <c:pt idx="2126">
                  <c:v>212.59999999999201</c:v>
                </c:pt>
                <c:pt idx="2127">
                  <c:v>212.699999999992</c:v>
                </c:pt>
                <c:pt idx="2128">
                  <c:v>212.799999999992</c:v>
                </c:pt>
                <c:pt idx="2129">
                  <c:v>212.89999999999199</c:v>
                </c:pt>
                <c:pt idx="2130">
                  <c:v>212.99999999999201</c:v>
                </c:pt>
                <c:pt idx="2131">
                  <c:v>213.09999999999201</c:v>
                </c:pt>
                <c:pt idx="2132">
                  <c:v>213.199999999992</c:v>
                </c:pt>
                <c:pt idx="2133">
                  <c:v>213.299999999992</c:v>
                </c:pt>
                <c:pt idx="2134">
                  <c:v>213.39999999999199</c:v>
                </c:pt>
                <c:pt idx="2135">
                  <c:v>213.49999999999201</c:v>
                </c:pt>
                <c:pt idx="2136">
                  <c:v>213.59999999999201</c:v>
                </c:pt>
                <c:pt idx="2137">
                  <c:v>213.699999999992</c:v>
                </c:pt>
                <c:pt idx="2138">
                  <c:v>213.799999999992</c:v>
                </c:pt>
                <c:pt idx="2139">
                  <c:v>213.89999999999199</c:v>
                </c:pt>
                <c:pt idx="2140">
                  <c:v>213.99999999999201</c:v>
                </c:pt>
                <c:pt idx="2141">
                  <c:v>214.09999999999201</c:v>
                </c:pt>
                <c:pt idx="2142">
                  <c:v>214.199999999992</c:v>
                </c:pt>
                <c:pt idx="2143">
                  <c:v>214.299999999992</c:v>
                </c:pt>
                <c:pt idx="2144">
                  <c:v>214.39999999999199</c:v>
                </c:pt>
                <c:pt idx="2145">
                  <c:v>214.49999999999201</c:v>
                </c:pt>
                <c:pt idx="2146">
                  <c:v>214.59999999999201</c:v>
                </c:pt>
                <c:pt idx="2147">
                  <c:v>214.699999999992</c:v>
                </c:pt>
                <c:pt idx="2148">
                  <c:v>214.799999999992</c:v>
                </c:pt>
                <c:pt idx="2149">
                  <c:v>214.89999999999199</c:v>
                </c:pt>
                <c:pt idx="2150">
                  <c:v>214.99999999999201</c:v>
                </c:pt>
                <c:pt idx="2151">
                  <c:v>215.09999999999201</c:v>
                </c:pt>
                <c:pt idx="2152">
                  <c:v>215.199999999992</c:v>
                </c:pt>
                <c:pt idx="2153">
                  <c:v>215.299999999992</c:v>
                </c:pt>
                <c:pt idx="2154">
                  <c:v>215.39999999999199</c:v>
                </c:pt>
                <c:pt idx="2155">
                  <c:v>215.49999999999201</c:v>
                </c:pt>
                <c:pt idx="2156">
                  <c:v>215.59999999999201</c:v>
                </c:pt>
                <c:pt idx="2157">
                  <c:v>215.699999999992</c:v>
                </c:pt>
                <c:pt idx="2158">
                  <c:v>215.799999999992</c:v>
                </c:pt>
                <c:pt idx="2159">
                  <c:v>215.89999999999199</c:v>
                </c:pt>
                <c:pt idx="2160">
                  <c:v>215.99999999999201</c:v>
                </c:pt>
                <c:pt idx="2161">
                  <c:v>216.09999999999201</c:v>
                </c:pt>
                <c:pt idx="2162">
                  <c:v>216.199999999992</c:v>
                </c:pt>
                <c:pt idx="2163">
                  <c:v>216.299999999992</c:v>
                </c:pt>
                <c:pt idx="2164">
                  <c:v>216.39999999999199</c:v>
                </c:pt>
                <c:pt idx="2165">
                  <c:v>216.49999999999201</c:v>
                </c:pt>
                <c:pt idx="2166">
                  <c:v>216.59999999999201</c:v>
                </c:pt>
                <c:pt idx="2167">
                  <c:v>216.699999999992</c:v>
                </c:pt>
                <c:pt idx="2168">
                  <c:v>216.799999999992</c:v>
                </c:pt>
                <c:pt idx="2169">
                  <c:v>216.89999999999199</c:v>
                </c:pt>
                <c:pt idx="2170">
                  <c:v>216.99999999999201</c:v>
                </c:pt>
                <c:pt idx="2171">
                  <c:v>217.09999999999201</c:v>
                </c:pt>
                <c:pt idx="2172">
                  <c:v>217.199999999992</c:v>
                </c:pt>
                <c:pt idx="2173">
                  <c:v>217.299999999992</c:v>
                </c:pt>
                <c:pt idx="2174">
                  <c:v>217.39999999999199</c:v>
                </c:pt>
                <c:pt idx="2175">
                  <c:v>217.49999999999201</c:v>
                </c:pt>
                <c:pt idx="2176">
                  <c:v>217.59999999999201</c:v>
                </c:pt>
                <c:pt idx="2177">
                  <c:v>217.699999999992</c:v>
                </c:pt>
                <c:pt idx="2178">
                  <c:v>217.799999999992</c:v>
                </c:pt>
                <c:pt idx="2179">
                  <c:v>217.89999999999199</c:v>
                </c:pt>
                <c:pt idx="2180">
                  <c:v>217.99999999999201</c:v>
                </c:pt>
                <c:pt idx="2181">
                  <c:v>218.09999999999201</c:v>
                </c:pt>
                <c:pt idx="2182">
                  <c:v>218.199999999992</c:v>
                </c:pt>
                <c:pt idx="2183">
                  <c:v>218.299999999992</c:v>
                </c:pt>
                <c:pt idx="2184">
                  <c:v>218.39999999999199</c:v>
                </c:pt>
                <c:pt idx="2185">
                  <c:v>218.49999999999201</c:v>
                </c:pt>
                <c:pt idx="2186">
                  <c:v>218.59999999999201</c:v>
                </c:pt>
                <c:pt idx="2187">
                  <c:v>218.699999999992</c:v>
                </c:pt>
                <c:pt idx="2188">
                  <c:v>218.799999999992</c:v>
                </c:pt>
                <c:pt idx="2189">
                  <c:v>218.89999999999199</c:v>
                </c:pt>
                <c:pt idx="2190">
                  <c:v>218.99999999999201</c:v>
                </c:pt>
                <c:pt idx="2191">
                  <c:v>219.09999999999201</c:v>
                </c:pt>
                <c:pt idx="2192">
                  <c:v>219.199999999992</c:v>
                </c:pt>
                <c:pt idx="2193">
                  <c:v>219.299999999992</c:v>
                </c:pt>
                <c:pt idx="2194">
                  <c:v>219.39999999999199</c:v>
                </c:pt>
                <c:pt idx="2195">
                  <c:v>219.49999999999201</c:v>
                </c:pt>
                <c:pt idx="2196">
                  <c:v>219.59999999999201</c:v>
                </c:pt>
                <c:pt idx="2197">
                  <c:v>219.699999999992</c:v>
                </c:pt>
                <c:pt idx="2198">
                  <c:v>219.799999999992</c:v>
                </c:pt>
                <c:pt idx="2199">
                  <c:v>219.89999999999199</c:v>
                </c:pt>
                <c:pt idx="2200">
                  <c:v>219.99999999999201</c:v>
                </c:pt>
                <c:pt idx="2201">
                  <c:v>220.09999999999201</c:v>
                </c:pt>
                <c:pt idx="2202">
                  <c:v>220.199999999992</c:v>
                </c:pt>
                <c:pt idx="2203">
                  <c:v>220.299999999992</c:v>
                </c:pt>
                <c:pt idx="2204">
                  <c:v>220.39999999999199</c:v>
                </c:pt>
                <c:pt idx="2205">
                  <c:v>220.49999999999201</c:v>
                </c:pt>
                <c:pt idx="2206">
                  <c:v>220.59999999999201</c:v>
                </c:pt>
                <c:pt idx="2207">
                  <c:v>220.699999999992</c:v>
                </c:pt>
                <c:pt idx="2208">
                  <c:v>220.799999999992</c:v>
                </c:pt>
                <c:pt idx="2209">
                  <c:v>220.89999999999199</c:v>
                </c:pt>
                <c:pt idx="2210">
                  <c:v>220.99999999999201</c:v>
                </c:pt>
                <c:pt idx="2211">
                  <c:v>221.09999999999201</c:v>
                </c:pt>
                <c:pt idx="2212">
                  <c:v>221.199999999992</c:v>
                </c:pt>
                <c:pt idx="2213">
                  <c:v>221.299999999992</c:v>
                </c:pt>
                <c:pt idx="2214">
                  <c:v>221.39999999999199</c:v>
                </c:pt>
                <c:pt idx="2215">
                  <c:v>221.49999999999201</c:v>
                </c:pt>
                <c:pt idx="2216">
                  <c:v>221.59999999999201</c:v>
                </c:pt>
                <c:pt idx="2217">
                  <c:v>221.699999999992</c:v>
                </c:pt>
                <c:pt idx="2218">
                  <c:v>221.799999999992</c:v>
                </c:pt>
                <c:pt idx="2219">
                  <c:v>221.89999999999199</c:v>
                </c:pt>
                <c:pt idx="2220">
                  <c:v>221.99999999999201</c:v>
                </c:pt>
                <c:pt idx="2221">
                  <c:v>222.09999999999201</c:v>
                </c:pt>
                <c:pt idx="2222">
                  <c:v>222.199999999992</c:v>
                </c:pt>
                <c:pt idx="2223">
                  <c:v>222.299999999992</c:v>
                </c:pt>
                <c:pt idx="2224">
                  <c:v>222.39999999999199</c:v>
                </c:pt>
                <c:pt idx="2225">
                  <c:v>222.49999999999201</c:v>
                </c:pt>
                <c:pt idx="2226">
                  <c:v>222.59999999999201</c:v>
                </c:pt>
                <c:pt idx="2227">
                  <c:v>222.699999999992</c:v>
                </c:pt>
                <c:pt idx="2228">
                  <c:v>222.799999999992</c:v>
                </c:pt>
                <c:pt idx="2229">
                  <c:v>222.89999999999199</c:v>
                </c:pt>
                <c:pt idx="2230">
                  <c:v>222.99999999999201</c:v>
                </c:pt>
                <c:pt idx="2231">
                  <c:v>223.09999999999201</c:v>
                </c:pt>
                <c:pt idx="2232">
                  <c:v>223.199999999992</c:v>
                </c:pt>
                <c:pt idx="2233">
                  <c:v>223.299999999992</c:v>
                </c:pt>
                <c:pt idx="2234">
                  <c:v>223.39999999999199</c:v>
                </c:pt>
                <c:pt idx="2235">
                  <c:v>223.49999999999201</c:v>
                </c:pt>
                <c:pt idx="2236">
                  <c:v>223.59999999999201</c:v>
                </c:pt>
                <c:pt idx="2237">
                  <c:v>223.699999999992</c:v>
                </c:pt>
                <c:pt idx="2238">
                  <c:v>223.799999999992</c:v>
                </c:pt>
                <c:pt idx="2239">
                  <c:v>223.89999999999199</c:v>
                </c:pt>
                <c:pt idx="2240">
                  <c:v>223.99999999999201</c:v>
                </c:pt>
                <c:pt idx="2241">
                  <c:v>224.09999999999201</c:v>
                </c:pt>
                <c:pt idx="2242">
                  <c:v>224.199999999992</c:v>
                </c:pt>
                <c:pt idx="2243">
                  <c:v>224.299999999992</c:v>
                </c:pt>
                <c:pt idx="2244">
                  <c:v>224.39999999999199</c:v>
                </c:pt>
                <c:pt idx="2245">
                  <c:v>224.49999999999201</c:v>
                </c:pt>
                <c:pt idx="2246">
                  <c:v>224.59999999999201</c:v>
                </c:pt>
                <c:pt idx="2247">
                  <c:v>224.699999999992</c:v>
                </c:pt>
                <c:pt idx="2248">
                  <c:v>224.799999999992</c:v>
                </c:pt>
                <c:pt idx="2249">
                  <c:v>224.89999999999199</c:v>
                </c:pt>
                <c:pt idx="2250">
                  <c:v>224.99999999999201</c:v>
                </c:pt>
                <c:pt idx="2251">
                  <c:v>225.09999999999201</c:v>
                </c:pt>
                <c:pt idx="2252">
                  <c:v>225.199999999992</c:v>
                </c:pt>
                <c:pt idx="2253">
                  <c:v>225.299999999992</c:v>
                </c:pt>
                <c:pt idx="2254">
                  <c:v>225.39999999999199</c:v>
                </c:pt>
                <c:pt idx="2255">
                  <c:v>225.49999999999201</c:v>
                </c:pt>
                <c:pt idx="2256">
                  <c:v>225.59999999999201</c:v>
                </c:pt>
                <c:pt idx="2257">
                  <c:v>225.699999999992</c:v>
                </c:pt>
                <c:pt idx="2258">
                  <c:v>225.799999999992</c:v>
                </c:pt>
                <c:pt idx="2259">
                  <c:v>225.89999999999199</c:v>
                </c:pt>
                <c:pt idx="2260">
                  <c:v>225.99999999999201</c:v>
                </c:pt>
                <c:pt idx="2261">
                  <c:v>226.09999999999201</c:v>
                </c:pt>
                <c:pt idx="2262">
                  <c:v>226.199999999992</c:v>
                </c:pt>
                <c:pt idx="2263">
                  <c:v>226.299999999992</c:v>
                </c:pt>
                <c:pt idx="2264">
                  <c:v>226.39999999999199</c:v>
                </c:pt>
                <c:pt idx="2265">
                  <c:v>226.49999999999201</c:v>
                </c:pt>
                <c:pt idx="2266">
                  <c:v>226.59999999999201</c:v>
                </c:pt>
                <c:pt idx="2267">
                  <c:v>226.699999999992</c:v>
                </c:pt>
                <c:pt idx="2268">
                  <c:v>226.799999999992</c:v>
                </c:pt>
                <c:pt idx="2269">
                  <c:v>226.89999999999199</c:v>
                </c:pt>
                <c:pt idx="2270">
                  <c:v>226.99999999999099</c:v>
                </c:pt>
                <c:pt idx="2271">
                  <c:v>227.09999999999101</c:v>
                </c:pt>
                <c:pt idx="2272">
                  <c:v>227.19999999999101</c:v>
                </c:pt>
                <c:pt idx="2273">
                  <c:v>227.299999999991</c:v>
                </c:pt>
                <c:pt idx="2274">
                  <c:v>227.399999999991</c:v>
                </c:pt>
                <c:pt idx="2275">
                  <c:v>227.49999999999099</c:v>
                </c:pt>
                <c:pt idx="2276">
                  <c:v>227.59999999999101</c:v>
                </c:pt>
                <c:pt idx="2277">
                  <c:v>227.69999999999101</c:v>
                </c:pt>
                <c:pt idx="2278">
                  <c:v>227.799999999991</c:v>
                </c:pt>
                <c:pt idx="2279">
                  <c:v>227.899999999991</c:v>
                </c:pt>
                <c:pt idx="2280">
                  <c:v>227.99999999999099</c:v>
                </c:pt>
                <c:pt idx="2281">
                  <c:v>228.09999999999101</c:v>
                </c:pt>
                <c:pt idx="2282">
                  <c:v>228.19999999999101</c:v>
                </c:pt>
                <c:pt idx="2283">
                  <c:v>228.299999999991</c:v>
                </c:pt>
                <c:pt idx="2284">
                  <c:v>228.399999999991</c:v>
                </c:pt>
                <c:pt idx="2285">
                  <c:v>228.49999999999099</c:v>
                </c:pt>
                <c:pt idx="2286">
                  <c:v>228.59999999999101</c:v>
                </c:pt>
                <c:pt idx="2287">
                  <c:v>228.69999999999101</c:v>
                </c:pt>
                <c:pt idx="2288">
                  <c:v>228.799999999991</c:v>
                </c:pt>
                <c:pt idx="2289">
                  <c:v>228.899999999991</c:v>
                </c:pt>
                <c:pt idx="2290">
                  <c:v>228.99999999999099</c:v>
                </c:pt>
                <c:pt idx="2291">
                  <c:v>229.09999999999101</c:v>
                </c:pt>
                <c:pt idx="2292">
                  <c:v>229.19999999999101</c:v>
                </c:pt>
                <c:pt idx="2293">
                  <c:v>229.299999999991</c:v>
                </c:pt>
                <c:pt idx="2294">
                  <c:v>229.399999999991</c:v>
                </c:pt>
                <c:pt idx="2295">
                  <c:v>229.49999999999099</c:v>
                </c:pt>
                <c:pt idx="2296">
                  <c:v>229.59999999999101</c:v>
                </c:pt>
                <c:pt idx="2297">
                  <c:v>229.69999999999101</c:v>
                </c:pt>
                <c:pt idx="2298">
                  <c:v>229.799999999991</c:v>
                </c:pt>
                <c:pt idx="2299">
                  <c:v>229.899999999991</c:v>
                </c:pt>
                <c:pt idx="2300">
                  <c:v>229.99999999999099</c:v>
                </c:pt>
                <c:pt idx="2301">
                  <c:v>230.09999999999101</c:v>
                </c:pt>
                <c:pt idx="2302">
                  <c:v>230.19999999999101</c:v>
                </c:pt>
                <c:pt idx="2303">
                  <c:v>230.299999999991</c:v>
                </c:pt>
                <c:pt idx="2304">
                  <c:v>230.399999999991</c:v>
                </c:pt>
                <c:pt idx="2305">
                  <c:v>230.49999999999099</c:v>
                </c:pt>
                <c:pt idx="2306">
                  <c:v>230.59999999999101</c:v>
                </c:pt>
                <c:pt idx="2307">
                  <c:v>230.69999999999101</c:v>
                </c:pt>
                <c:pt idx="2308">
                  <c:v>230.799999999991</c:v>
                </c:pt>
                <c:pt idx="2309">
                  <c:v>230.899999999991</c:v>
                </c:pt>
                <c:pt idx="2310">
                  <c:v>230.99999999999099</c:v>
                </c:pt>
                <c:pt idx="2311">
                  <c:v>231.09999999999101</c:v>
                </c:pt>
                <c:pt idx="2312">
                  <c:v>231.19999999999101</c:v>
                </c:pt>
                <c:pt idx="2313">
                  <c:v>231.299999999991</c:v>
                </c:pt>
                <c:pt idx="2314">
                  <c:v>231.399999999991</c:v>
                </c:pt>
                <c:pt idx="2315">
                  <c:v>231.49999999999099</c:v>
                </c:pt>
                <c:pt idx="2316">
                  <c:v>231.59999999999101</c:v>
                </c:pt>
                <c:pt idx="2317">
                  <c:v>231.69999999999101</c:v>
                </c:pt>
                <c:pt idx="2318">
                  <c:v>231.799999999991</c:v>
                </c:pt>
                <c:pt idx="2319">
                  <c:v>231.899999999991</c:v>
                </c:pt>
                <c:pt idx="2320">
                  <c:v>231.99999999999099</c:v>
                </c:pt>
                <c:pt idx="2321">
                  <c:v>232.09999999999101</c:v>
                </c:pt>
                <c:pt idx="2322">
                  <c:v>232.19999999999101</c:v>
                </c:pt>
                <c:pt idx="2323">
                  <c:v>232.299999999991</c:v>
                </c:pt>
                <c:pt idx="2324">
                  <c:v>232.399999999991</c:v>
                </c:pt>
                <c:pt idx="2325">
                  <c:v>232.49999999999099</c:v>
                </c:pt>
                <c:pt idx="2326">
                  <c:v>232.59999999999101</c:v>
                </c:pt>
                <c:pt idx="2327">
                  <c:v>232.69999999999101</c:v>
                </c:pt>
                <c:pt idx="2328">
                  <c:v>232.799999999991</c:v>
                </c:pt>
                <c:pt idx="2329">
                  <c:v>232.899999999991</c:v>
                </c:pt>
                <c:pt idx="2330">
                  <c:v>232.99999999999099</c:v>
                </c:pt>
                <c:pt idx="2331">
                  <c:v>233.09999999999101</c:v>
                </c:pt>
                <c:pt idx="2332">
                  <c:v>233.19999999999101</c:v>
                </c:pt>
                <c:pt idx="2333">
                  <c:v>233.299999999991</c:v>
                </c:pt>
                <c:pt idx="2334">
                  <c:v>233.399999999991</c:v>
                </c:pt>
                <c:pt idx="2335">
                  <c:v>233.49999999999099</c:v>
                </c:pt>
                <c:pt idx="2336">
                  <c:v>233.59999999999101</c:v>
                </c:pt>
                <c:pt idx="2337">
                  <c:v>233.69999999999101</c:v>
                </c:pt>
                <c:pt idx="2338">
                  <c:v>233.799999999991</c:v>
                </c:pt>
                <c:pt idx="2339">
                  <c:v>233.899999999991</c:v>
                </c:pt>
                <c:pt idx="2340">
                  <c:v>233.99999999999099</c:v>
                </c:pt>
                <c:pt idx="2341">
                  <c:v>234.09999999999101</c:v>
                </c:pt>
                <c:pt idx="2342">
                  <c:v>234.19999999999101</c:v>
                </c:pt>
                <c:pt idx="2343">
                  <c:v>234.299999999991</c:v>
                </c:pt>
                <c:pt idx="2344">
                  <c:v>234.399999999991</c:v>
                </c:pt>
                <c:pt idx="2345">
                  <c:v>234.49999999999099</c:v>
                </c:pt>
                <c:pt idx="2346">
                  <c:v>234.59999999999101</c:v>
                </c:pt>
                <c:pt idx="2347">
                  <c:v>234.69999999999101</c:v>
                </c:pt>
                <c:pt idx="2348">
                  <c:v>234.799999999991</c:v>
                </c:pt>
                <c:pt idx="2349">
                  <c:v>234.899999999991</c:v>
                </c:pt>
                <c:pt idx="2350">
                  <c:v>234.99999999999099</c:v>
                </c:pt>
                <c:pt idx="2351">
                  <c:v>235.09999999999101</c:v>
                </c:pt>
                <c:pt idx="2352">
                  <c:v>235.19999999999101</c:v>
                </c:pt>
                <c:pt idx="2353">
                  <c:v>235.299999999991</c:v>
                </c:pt>
                <c:pt idx="2354">
                  <c:v>235.399999999991</c:v>
                </c:pt>
                <c:pt idx="2355">
                  <c:v>235.49999999999099</c:v>
                </c:pt>
                <c:pt idx="2356">
                  <c:v>235.59999999999101</c:v>
                </c:pt>
                <c:pt idx="2357">
                  <c:v>235.69999999999101</c:v>
                </c:pt>
                <c:pt idx="2358">
                  <c:v>235.799999999991</c:v>
                </c:pt>
                <c:pt idx="2359">
                  <c:v>235.899999999991</c:v>
                </c:pt>
                <c:pt idx="2360">
                  <c:v>235.99999999999099</c:v>
                </c:pt>
                <c:pt idx="2361">
                  <c:v>236.09999999999101</c:v>
                </c:pt>
                <c:pt idx="2362">
                  <c:v>236.19999999999101</c:v>
                </c:pt>
                <c:pt idx="2363">
                  <c:v>236.299999999991</c:v>
                </c:pt>
                <c:pt idx="2364">
                  <c:v>236.399999999991</c:v>
                </c:pt>
                <c:pt idx="2365">
                  <c:v>236.49999999999099</c:v>
                </c:pt>
                <c:pt idx="2366">
                  <c:v>236.59999999999101</c:v>
                </c:pt>
                <c:pt idx="2367">
                  <c:v>236.69999999999101</c:v>
                </c:pt>
                <c:pt idx="2368">
                  <c:v>236.799999999991</c:v>
                </c:pt>
                <c:pt idx="2369">
                  <c:v>236.899999999991</c:v>
                </c:pt>
                <c:pt idx="2370">
                  <c:v>236.99999999999099</c:v>
                </c:pt>
                <c:pt idx="2371">
                  <c:v>237.09999999999101</c:v>
                </c:pt>
                <c:pt idx="2372">
                  <c:v>237.19999999999101</c:v>
                </c:pt>
                <c:pt idx="2373">
                  <c:v>237.299999999991</c:v>
                </c:pt>
                <c:pt idx="2374">
                  <c:v>237.399999999991</c:v>
                </c:pt>
                <c:pt idx="2375">
                  <c:v>237.49999999999099</c:v>
                </c:pt>
                <c:pt idx="2376">
                  <c:v>237.59999999999101</c:v>
                </c:pt>
                <c:pt idx="2377">
                  <c:v>237.69999999999101</c:v>
                </c:pt>
                <c:pt idx="2378">
                  <c:v>237.799999999991</c:v>
                </c:pt>
                <c:pt idx="2379">
                  <c:v>237.899999999991</c:v>
                </c:pt>
                <c:pt idx="2380">
                  <c:v>237.99999999999099</c:v>
                </c:pt>
                <c:pt idx="2381">
                  <c:v>238.09999999999101</c:v>
                </c:pt>
                <c:pt idx="2382">
                  <c:v>238.19999999999101</c:v>
                </c:pt>
                <c:pt idx="2383">
                  <c:v>238.299999999991</c:v>
                </c:pt>
                <c:pt idx="2384">
                  <c:v>238.399999999991</c:v>
                </c:pt>
                <c:pt idx="2385">
                  <c:v>238.49999999999099</c:v>
                </c:pt>
                <c:pt idx="2386">
                  <c:v>238.59999999999101</c:v>
                </c:pt>
                <c:pt idx="2387">
                  <c:v>238.69999999999101</c:v>
                </c:pt>
                <c:pt idx="2388">
                  <c:v>238.799999999991</c:v>
                </c:pt>
                <c:pt idx="2389">
                  <c:v>238.899999999991</c:v>
                </c:pt>
                <c:pt idx="2390">
                  <c:v>238.99999999999099</c:v>
                </c:pt>
                <c:pt idx="2391">
                  <c:v>239.09999999999101</c:v>
                </c:pt>
                <c:pt idx="2392">
                  <c:v>239.19999999999101</c:v>
                </c:pt>
                <c:pt idx="2393">
                  <c:v>239.299999999991</c:v>
                </c:pt>
                <c:pt idx="2394">
                  <c:v>239.399999999991</c:v>
                </c:pt>
                <c:pt idx="2395">
                  <c:v>239.49999999999099</c:v>
                </c:pt>
                <c:pt idx="2396">
                  <c:v>239.59999999999101</c:v>
                </c:pt>
                <c:pt idx="2397">
                  <c:v>239.69999999999101</c:v>
                </c:pt>
                <c:pt idx="2398">
                  <c:v>239.799999999991</c:v>
                </c:pt>
                <c:pt idx="2399">
                  <c:v>239.899999999991</c:v>
                </c:pt>
                <c:pt idx="2400">
                  <c:v>239.99999999999099</c:v>
                </c:pt>
                <c:pt idx="2401">
                  <c:v>240.09999999999101</c:v>
                </c:pt>
                <c:pt idx="2402">
                  <c:v>240.19999999999101</c:v>
                </c:pt>
                <c:pt idx="2403">
                  <c:v>240.299999999991</c:v>
                </c:pt>
                <c:pt idx="2404">
                  <c:v>240.399999999991</c:v>
                </c:pt>
                <c:pt idx="2405">
                  <c:v>240.49999999999099</c:v>
                </c:pt>
                <c:pt idx="2406">
                  <c:v>240.59999999999101</c:v>
                </c:pt>
                <c:pt idx="2407">
                  <c:v>240.69999999999101</c:v>
                </c:pt>
                <c:pt idx="2408">
                  <c:v>240.799999999991</c:v>
                </c:pt>
                <c:pt idx="2409">
                  <c:v>240.899999999991</c:v>
                </c:pt>
                <c:pt idx="2410">
                  <c:v>240.99999999999099</c:v>
                </c:pt>
                <c:pt idx="2411">
                  <c:v>241.09999999999101</c:v>
                </c:pt>
                <c:pt idx="2412">
                  <c:v>241.19999999999101</c:v>
                </c:pt>
                <c:pt idx="2413">
                  <c:v>241.299999999991</c:v>
                </c:pt>
                <c:pt idx="2414">
                  <c:v>241.399999999991</c:v>
                </c:pt>
                <c:pt idx="2415">
                  <c:v>241.49999999999099</c:v>
                </c:pt>
                <c:pt idx="2416">
                  <c:v>241.59999999999101</c:v>
                </c:pt>
                <c:pt idx="2417">
                  <c:v>241.69999999999101</c:v>
                </c:pt>
                <c:pt idx="2418">
                  <c:v>241.799999999991</c:v>
                </c:pt>
                <c:pt idx="2419">
                  <c:v>241.899999999991</c:v>
                </c:pt>
                <c:pt idx="2420">
                  <c:v>241.99999999999099</c:v>
                </c:pt>
                <c:pt idx="2421">
                  <c:v>242.09999999999101</c:v>
                </c:pt>
                <c:pt idx="2422">
                  <c:v>242.19999999999101</c:v>
                </c:pt>
                <c:pt idx="2423">
                  <c:v>242.299999999991</c:v>
                </c:pt>
                <c:pt idx="2424">
                  <c:v>242.399999999991</c:v>
                </c:pt>
                <c:pt idx="2425">
                  <c:v>242.49999999999099</c:v>
                </c:pt>
                <c:pt idx="2426">
                  <c:v>242.59999999999101</c:v>
                </c:pt>
                <c:pt idx="2427">
                  <c:v>242.69999999999101</c:v>
                </c:pt>
                <c:pt idx="2428">
                  <c:v>242.799999999991</c:v>
                </c:pt>
                <c:pt idx="2429">
                  <c:v>242.899999999991</c:v>
                </c:pt>
                <c:pt idx="2430">
                  <c:v>242.99999999999099</c:v>
                </c:pt>
                <c:pt idx="2431">
                  <c:v>243.09999999999101</c:v>
                </c:pt>
                <c:pt idx="2432">
                  <c:v>243.19999999999101</c:v>
                </c:pt>
                <c:pt idx="2433">
                  <c:v>243.299999999991</c:v>
                </c:pt>
                <c:pt idx="2434">
                  <c:v>243.399999999991</c:v>
                </c:pt>
                <c:pt idx="2435">
                  <c:v>243.49999999999099</c:v>
                </c:pt>
                <c:pt idx="2436">
                  <c:v>243.59999999999101</c:v>
                </c:pt>
                <c:pt idx="2437">
                  <c:v>243.69999999999101</c:v>
                </c:pt>
                <c:pt idx="2438">
                  <c:v>243.799999999991</c:v>
                </c:pt>
                <c:pt idx="2439">
                  <c:v>243.899999999991</c:v>
                </c:pt>
                <c:pt idx="2440">
                  <c:v>243.99999999999099</c:v>
                </c:pt>
                <c:pt idx="2441">
                  <c:v>244.09999999999101</c:v>
                </c:pt>
                <c:pt idx="2442">
                  <c:v>244.19999999999101</c:v>
                </c:pt>
                <c:pt idx="2443">
                  <c:v>244.299999999991</c:v>
                </c:pt>
                <c:pt idx="2444">
                  <c:v>244.399999999991</c:v>
                </c:pt>
                <c:pt idx="2445">
                  <c:v>244.49999999999099</c:v>
                </c:pt>
                <c:pt idx="2446">
                  <c:v>244.59999999998999</c:v>
                </c:pt>
                <c:pt idx="2447">
                  <c:v>244.69999999999001</c:v>
                </c:pt>
                <c:pt idx="2448">
                  <c:v>244.79999999999001</c:v>
                </c:pt>
                <c:pt idx="2449">
                  <c:v>244.89999999999</c:v>
                </c:pt>
                <c:pt idx="2450">
                  <c:v>244.99999999999</c:v>
                </c:pt>
                <c:pt idx="2451">
                  <c:v>245.09999999998999</c:v>
                </c:pt>
                <c:pt idx="2452">
                  <c:v>245.19999999999001</c:v>
                </c:pt>
                <c:pt idx="2453">
                  <c:v>245.29999999999001</c:v>
                </c:pt>
                <c:pt idx="2454">
                  <c:v>245.39999999999</c:v>
                </c:pt>
                <c:pt idx="2455">
                  <c:v>245.49999999999</c:v>
                </c:pt>
                <c:pt idx="2456">
                  <c:v>245.59999999998999</c:v>
                </c:pt>
                <c:pt idx="2457">
                  <c:v>245.69999999999001</c:v>
                </c:pt>
                <c:pt idx="2458">
                  <c:v>245.79999999999001</c:v>
                </c:pt>
                <c:pt idx="2459">
                  <c:v>245.89999999999</c:v>
                </c:pt>
                <c:pt idx="2460">
                  <c:v>245.99999999999</c:v>
                </c:pt>
                <c:pt idx="2461">
                  <c:v>246.09999999998999</c:v>
                </c:pt>
                <c:pt idx="2462">
                  <c:v>246.19999999999001</c:v>
                </c:pt>
                <c:pt idx="2463">
                  <c:v>246.29999999999001</c:v>
                </c:pt>
                <c:pt idx="2464">
                  <c:v>246.39999999999</c:v>
                </c:pt>
                <c:pt idx="2465">
                  <c:v>246.49999999999</c:v>
                </c:pt>
                <c:pt idx="2466">
                  <c:v>246.59999999998999</c:v>
                </c:pt>
                <c:pt idx="2467">
                  <c:v>246.69999999999001</c:v>
                </c:pt>
                <c:pt idx="2468">
                  <c:v>246.79999999999001</c:v>
                </c:pt>
                <c:pt idx="2469">
                  <c:v>246.89999999999</c:v>
                </c:pt>
                <c:pt idx="2470">
                  <c:v>246.99999999999</c:v>
                </c:pt>
                <c:pt idx="2471">
                  <c:v>247.09999999998999</c:v>
                </c:pt>
                <c:pt idx="2472">
                  <c:v>247.19999999999001</c:v>
                </c:pt>
                <c:pt idx="2473">
                  <c:v>247.29999999999001</c:v>
                </c:pt>
                <c:pt idx="2474">
                  <c:v>247.39999999999</c:v>
                </c:pt>
                <c:pt idx="2475">
                  <c:v>247.49999999999</c:v>
                </c:pt>
                <c:pt idx="2476">
                  <c:v>247.59999999998999</c:v>
                </c:pt>
                <c:pt idx="2477">
                  <c:v>247.69999999999001</c:v>
                </c:pt>
                <c:pt idx="2478">
                  <c:v>247.79999999999001</c:v>
                </c:pt>
                <c:pt idx="2479">
                  <c:v>247.89999999999</c:v>
                </c:pt>
                <c:pt idx="2480">
                  <c:v>247.99999999999</c:v>
                </c:pt>
                <c:pt idx="2481">
                  <c:v>248.09999999998999</c:v>
                </c:pt>
                <c:pt idx="2482">
                  <c:v>248.19999999999001</c:v>
                </c:pt>
                <c:pt idx="2483">
                  <c:v>248.29999999999001</c:v>
                </c:pt>
                <c:pt idx="2484">
                  <c:v>248.39999999999</c:v>
                </c:pt>
                <c:pt idx="2485">
                  <c:v>248.49999999999</c:v>
                </c:pt>
                <c:pt idx="2486">
                  <c:v>248.59999999998999</c:v>
                </c:pt>
                <c:pt idx="2487">
                  <c:v>248.69999999999001</c:v>
                </c:pt>
                <c:pt idx="2488">
                  <c:v>248.79999999999001</c:v>
                </c:pt>
                <c:pt idx="2489">
                  <c:v>248.89999999999</c:v>
                </c:pt>
                <c:pt idx="2490">
                  <c:v>248.99999999999</c:v>
                </c:pt>
                <c:pt idx="2491">
                  <c:v>249.09999999998999</c:v>
                </c:pt>
                <c:pt idx="2492">
                  <c:v>249.19999999999001</c:v>
                </c:pt>
                <c:pt idx="2493">
                  <c:v>249.29999999999001</c:v>
                </c:pt>
                <c:pt idx="2494">
                  <c:v>249.39999999999</c:v>
                </c:pt>
                <c:pt idx="2495">
                  <c:v>249.49999999999</c:v>
                </c:pt>
                <c:pt idx="2496">
                  <c:v>249.59999999998999</c:v>
                </c:pt>
                <c:pt idx="2497">
                  <c:v>249.69999999999001</c:v>
                </c:pt>
                <c:pt idx="2498">
                  <c:v>249.79999999999001</c:v>
                </c:pt>
                <c:pt idx="2499">
                  <c:v>249.89999999999</c:v>
                </c:pt>
                <c:pt idx="2500">
                  <c:v>249.99999999999</c:v>
                </c:pt>
                <c:pt idx="2501">
                  <c:v>250.09999999998999</c:v>
                </c:pt>
                <c:pt idx="2502">
                  <c:v>250.19999999999001</c:v>
                </c:pt>
                <c:pt idx="2503">
                  <c:v>250.29999999999001</c:v>
                </c:pt>
                <c:pt idx="2504">
                  <c:v>250.39999999999</c:v>
                </c:pt>
                <c:pt idx="2505">
                  <c:v>250.49999999999</c:v>
                </c:pt>
                <c:pt idx="2506">
                  <c:v>250.59999999998999</c:v>
                </c:pt>
                <c:pt idx="2507">
                  <c:v>250.69999999999001</c:v>
                </c:pt>
                <c:pt idx="2508">
                  <c:v>250.79999999999001</c:v>
                </c:pt>
                <c:pt idx="2509">
                  <c:v>250.89999999999</c:v>
                </c:pt>
                <c:pt idx="2510">
                  <c:v>250.99999999999</c:v>
                </c:pt>
                <c:pt idx="2511">
                  <c:v>251.09999999998999</c:v>
                </c:pt>
                <c:pt idx="2512">
                  <c:v>251.19999999999001</c:v>
                </c:pt>
                <c:pt idx="2513">
                  <c:v>251.29999999999001</c:v>
                </c:pt>
                <c:pt idx="2514">
                  <c:v>251.39999999999</c:v>
                </c:pt>
                <c:pt idx="2515">
                  <c:v>251.49999999999</c:v>
                </c:pt>
                <c:pt idx="2516">
                  <c:v>251.59999999998999</c:v>
                </c:pt>
                <c:pt idx="2517">
                  <c:v>251.69999999999001</c:v>
                </c:pt>
                <c:pt idx="2518">
                  <c:v>251.79999999999001</c:v>
                </c:pt>
                <c:pt idx="2519">
                  <c:v>251.89999999999</c:v>
                </c:pt>
                <c:pt idx="2520">
                  <c:v>251.99999999999</c:v>
                </c:pt>
                <c:pt idx="2521">
                  <c:v>252.09999999998999</c:v>
                </c:pt>
                <c:pt idx="2522">
                  <c:v>252.19999999999001</c:v>
                </c:pt>
                <c:pt idx="2523">
                  <c:v>252.29999999999001</c:v>
                </c:pt>
                <c:pt idx="2524">
                  <c:v>252.39999999999</c:v>
                </c:pt>
                <c:pt idx="2525">
                  <c:v>252.49999999999</c:v>
                </c:pt>
                <c:pt idx="2526">
                  <c:v>252.59999999998999</c:v>
                </c:pt>
                <c:pt idx="2527">
                  <c:v>252.69999999999001</c:v>
                </c:pt>
                <c:pt idx="2528">
                  <c:v>252.79999999999001</c:v>
                </c:pt>
                <c:pt idx="2529">
                  <c:v>252.89999999999</c:v>
                </c:pt>
                <c:pt idx="2530">
                  <c:v>252.99999999999</c:v>
                </c:pt>
                <c:pt idx="2531">
                  <c:v>253.09999999998999</c:v>
                </c:pt>
                <c:pt idx="2532">
                  <c:v>253.19999999999001</c:v>
                </c:pt>
                <c:pt idx="2533">
                  <c:v>253.29999999999001</c:v>
                </c:pt>
                <c:pt idx="2534">
                  <c:v>253.39999999999</c:v>
                </c:pt>
                <c:pt idx="2535">
                  <c:v>253.49999999999</c:v>
                </c:pt>
                <c:pt idx="2536">
                  <c:v>253.59999999998999</c:v>
                </c:pt>
                <c:pt idx="2537">
                  <c:v>253.69999999999001</c:v>
                </c:pt>
                <c:pt idx="2538">
                  <c:v>253.79999999999001</c:v>
                </c:pt>
                <c:pt idx="2539">
                  <c:v>253.89999999999</c:v>
                </c:pt>
                <c:pt idx="2540">
                  <c:v>253.99999999999</c:v>
                </c:pt>
                <c:pt idx="2541">
                  <c:v>254.09999999998999</c:v>
                </c:pt>
                <c:pt idx="2542">
                  <c:v>254.19999999999001</c:v>
                </c:pt>
                <c:pt idx="2543">
                  <c:v>254.29999999999001</c:v>
                </c:pt>
                <c:pt idx="2544">
                  <c:v>254.39999999999</c:v>
                </c:pt>
                <c:pt idx="2545">
                  <c:v>254.49999999999</c:v>
                </c:pt>
                <c:pt idx="2546">
                  <c:v>254.59999999998999</c:v>
                </c:pt>
                <c:pt idx="2547">
                  <c:v>254.69999999999001</c:v>
                </c:pt>
                <c:pt idx="2548">
                  <c:v>254.79999999999001</c:v>
                </c:pt>
                <c:pt idx="2549">
                  <c:v>254.89999999999</c:v>
                </c:pt>
                <c:pt idx="2550">
                  <c:v>254.99999999999</c:v>
                </c:pt>
                <c:pt idx="2551">
                  <c:v>255.09999999998999</c:v>
                </c:pt>
                <c:pt idx="2552">
                  <c:v>255.19999999999001</c:v>
                </c:pt>
                <c:pt idx="2553">
                  <c:v>255.29999999999001</c:v>
                </c:pt>
                <c:pt idx="2554">
                  <c:v>255.39999999999</c:v>
                </c:pt>
                <c:pt idx="2555">
                  <c:v>255.49999999999</c:v>
                </c:pt>
                <c:pt idx="2556">
                  <c:v>255.59999999998999</c:v>
                </c:pt>
                <c:pt idx="2557">
                  <c:v>255.69999999999001</c:v>
                </c:pt>
                <c:pt idx="2558">
                  <c:v>255.79999999999001</c:v>
                </c:pt>
                <c:pt idx="2559">
                  <c:v>255.89999999999</c:v>
                </c:pt>
                <c:pt idx="2560">
                  <c:v>255.99999999999</c:v>
                </c:pt>
                <c:pt idx="2561">
                  <c:v>256.09999999999002</c:v>
                </c:pt>
                <c:pt idx="2562">
                  <c:v>256.19999999998998</c:v>
                </c:pt>
                <c:pt idx="2563">
                  <c:v>256.29999999999001</c:v>
                </c:pt>
                <c:pt idx="2564">
                  <c:v>256.39999999998997</c:v>
                </c:pt>
                <c:pt idx="2565">
                  <c:v>256.49999999999</c:v>
                </c:pt>
                <c:pt idx="2566">
                  <c:v>256.59999999999002</c:v>
                </c:pt>
                <c:pt idx="2567">
                  <c:v>256.69999999998998</c:v>
                </c:pt>
                <c:pt idx="2568">
                  <c:v>256.79999999999001</c:v>
                </c:pt>
                <c:pt idx="2569">
                  <c:v>256.89999999998997</c:v>
                </c:pt>
                <c:pt idx="2570">
                  <c:v>256.99999999999</c:v>
                </c:pt>
                <c:pt idx="2571">
                  <c:v>257.09999999999002</c:v>
                </c:pt>
                <c:pt idx="2572">
                  <c:v>257.19999999998998</c:v>
                </c:pt>
                <c:pt idx="2573">
                  <c:v>257.29999999999001</c:v>
                </c:pt>
                <c:pt idx="2574">
                  <c:v>257.39999999998997</c:v>
                </c:pt>
                <c:pt idx="2575">
                  <c:v>257.49999999999</c:v>
                </c:pt>
                <c:pt idx="2576">
                  <c:v>257.59999999999002</c:v>
                </c:pt>
                <c:pt idx="2577">
                  <c:v>257.69999999998998</c:v>
                </c:pt>
                <c:pt idx="2578">
                  <c:v>257.79999999999001</c:v>
                </c:pt>
                <c:pt idx="2579">
                  <c:v>257.89999999998997</c:v>
                </c:pt>
                <c:pt idx="2580">
                  <c:v>257.99999999999</c:v>
                </c:pt>
                <c:pt idx="2581">
                  <c:v>258.09999999999002</c:v>
                </c:pt>
                <c:pt idx="2582">
                  <c:v>258.19999999998998</c:v>
                </c:pt>
                <c:pt idx="2583">
                  <c:v>258.29999999999001</c:v>
                </c:pt>
                <c:pt idx="2584">
                  <c:v>258.39999999998997</c:v>
                </c:pt>
                <c:pt idx="2585">
                  <c:v>258.49999999999</c:v>
                </c:pt>
                <c:pt idx="2586">
                  <c:v>258.59999999999002</c:v>
                </c:pt>
                <c:pt idx="2587">
                  <c:v>258.69999999998998</c:v>
                </c:pt>
                <c:pt idx="2588">
                  <c:v>258.79999999999001</c:v>
                </c:pt>
                <c:pt idx="2589">
                  <c:v>258.89999999998997</c:v>
                </c:pt>
                <c:pt idx="2590">
                  <c:v>258.99999999999</c:v>
                </c:pt>
                <c:pt idx="2591">
                  <c:v>259.09999999999002</c:v>
                </c:pt>
                <c:pt idx="2592">
                  <c:v>259.19999999998998</c:v>
                </c:pt>
                <c:pt idx="2593">
                  <c:v>259.29999999999001</c:v>
                </c:pt>
                <c:pt idx="2594">
                  <c:v>259.39999999998997</c:v>
                </c:pt>
                <c:pt idx="2595">
                  <c:v>259.49999999999</c:v>
                </c:pt>
                <c:pt idx="2596">
                  <c:v>259.59999999999002</c:v>
                </c:pt>
                <c:pt idx="2597">
                  <c:v>259.69999999998998</c:v>
                </c:pt>
                <c:pt idx="2598">
                  <c:v>259.79999999999001</c:v>
                </c:pt>
                <c:pt idx="2599">
                  <c:v>259.89999999998997</c:v>
                </c:pt>
                <c:pt idx="2600">
                  <c:v>259.99999999999</c:v>
                </c:pt>
                <c:pt idx="2601">
                  <c:v>260.09999999999002</c:v>
                </c:pt>
                <c:pt idx="2602">
                  <c:v>260.19999999998998</c:v>
                </c:pt>
                <c:pt idx="2603">
                  <c:v>260.29999999999001</c:v>
                </c:pt>
                <c:pt idx="2604">
                  <c:v>260.39999999998997</c:v>
                </c:pt>
                <c:pt idx="2605">
                  <c:v>260.49999999999</c:v>
                </c:pt>
                <c:pt idx="2606">
                  <c:v>260.59999999999002</c:v>
                </c:pt>
                <c:pt idx="2607">
                  <c:v>260.69999999998998</c:v>
                </c:pt>
                <c:pt idx="2608">
                  <c:v>260.79999999999001</c:v>
                </c:pt>
                <c:pt idx="2609">
                  <c:v>260.89999999998997</c:v>
                </c:pt>
                <c:pt idx="2610">
                  <c:v>260.99999999999</c:v>
                </c:pt>
                <c:pt idx="2611">
                  <c:v>261.09999999999002</c:v>
                </c:pt>
                <c:pt idx="2612">
                  <c:v>261.19999999998998</c:v>
                </c:pt>
                <c:pt idx="2613">
                  <c:v>261.29999999999001</c:v>
                </c:pt>
                <c:pt idx="2614">
                  <c:v>261.39999999998997</c:v>
                </c:pt>
                <c:pt idx="2615">
                  <c:v>261.49999999999</c:v>
                </c:pt>
                <c:pt idx="2616">
                  <c:v>261.59999999999002</c:v>
                </c:pt>
                <c:pt idx="2617">
                  <c:v>261.69999999998998</c:v>
                </c:pt>
                <c:pt idx="2618">
                  <c:v>261.79999999999001</c:v>
                </c:pt>
                <c:pt idx="2619">
                  <c:v>261.89999999998997</c:v>
                </c:pt>
                <c:pt idx="2620">
                  <c:v>261.99999999999</c:v>
                </c:pt>
                <c:pt idx="2621">
                  <c:v>262.09999999999002</c:v>
                </c:pt>
                <c:pt idx="2622">
                  <c:v>262.19999999998902</c:v>
                </c:pt>
                <c:pt idx="2623">
                  <c:v>262.29999999998898</c:v>
                </c:pt>
                <c:pt idx="2624">
                  <c:v>262.39999999998901</c:v>
                </c:pt>
                <c:pt idx="2625">
                  <c:v>262.49999999998897</c:v>
                </c:pt>
                <c:pt idx="2626">
                  <c:v>262.599999999989</c:v>
                </c:pt>
                <c:pt idx="2627">
                  <c:v>262.69999999998902</c:v>
                </c:pt>
                <c:pt idx="2628">
                  <c:v>262.79999999998898</c:v>
                </c:pt>
                <c:pt idx="2629">
                  <c:v>262.89999999998901</c:v>
                </c:pt>
                <c:pt idx="2630">
                  <c:v>262.99999999998897</c:v>
                </c:pt>
                <c:pt idx="2631">
                  <c:v>263.099999999989</c:v>
                </c:pt>
                <c:pt idx="2632">
                  <c:v>263.19999999998902</c:v>
                </c:pt>
                <c:pt idx="2633">
                  <c:v>263.29999999998898</c:v>
                </c:pt>
                <c:pt idx="2634">
                  <c:v>263.39999999998901</c:v>
                </c:pt>
                <c:pt idx="2635">
                  <c:v>263.49999999998897</c:v>
                </c:pt>
                <c:pt idx="2636">
                  <c:v>263.599999999989</c:v>
                </c:pt>
                <c:pt idx="2637">
                  <c:v>263.69999999998902</c:v>
                </c:pt>
                <c:pt idx="2638">
                  <c:v>263.79999999998898</c:v>
                </c:pt>
                <c:pt idx="2639">
                  <c:v>263.89999999998901</c:v>
                </c:pt>
                <c:pt idx="2640">
                  <c:v>263.99999999998897</c:v>
                </c:pt>
                <c:pt idx="2641">
                  <c:v>264.099999999989</c:v>
                </c:pt>
                <c:pt idx="2642">
                  <c:v>264.19999999998902</c:v>
                </c:pt>
                <c:pt idx="2643">
                  <c:v>264.29999999998898</c:v>
                </c:pt>
                <c:pt idx="2644">
                  <c:v>264.39999999998901</c:v>
                </c:pt>
                <c:pt idx="2645">
                  <c:v>264.49999999998897</c:v>
                </c:pt>
                <c:pt idx="2646">
                  <c:v>264.599999999989</c:v>
                </c:pt>
                <c:pt idx="2647">
                  <c:v>264.69999999998902</c:v>
                </c:pt>
                <c:pt idx="2648">
                  <c:v>264.79999999998898</c:v>
                </c:pt>
                <c:pt idx="2649">
                  <c:v>264.89999999998901</c:v>
                </c:pt>
                <c:pt idx="2650">
                  <c:v>264.99999999998897</c:v>
                </c:pt>
                <c:pt idx="2651">
                  <c:v>265.099999999989</c:v>
                </c:pt>
                <c:pt idx="2652">
                  <c:v>265.19999999998902</c:v>
                </c:pt>
                <c:pt idx="2653">
                  <c:v>265.29999999998898</c:v>
                </c:pt>
                <c:pt idx="2654">
                  <c:v>265.39999999998901</c:v>
                </c:pt>
                <c:pt idx="2655">
                  <c:v>265.49999999998897</c:v>
                </c:pt>
                <c:pt idx="2656">
                  <c:v>265.599999999989</c:v>
                </c:pt>
                <c:pt idx="2657">
                  <c:v>265.69999999998902</c:v>
                </c:pt>
                <c:pt idx="2658">
                  <c:v>265.79999999998898</c:v>
                </c:pt>
                <c:pt idx="2659">
                  <c:v>265.89999999998901</c:v>
                </c:pt>
                <c:pt idx="2660">
                  <c:v>265.99999999998897</c:v>
                </c:pt>
                <c:pt idx="2661">
                  <c:v>266.099999999989</c:v>
                </c:pt>
                <c:pt idx="2662">
                  <c:v>266.19999999998902</c:v>
                </c:pt>
                <c:pt idx="2663">
                  <c:v>266.29999999998898</c:v>
                </c:pt>
                <c:pt idx="2664">
                  <c:v>266.39999999998901</c:v>
                </c:pt>
                <c:pt idx="2665">
                  <c:v>266.49999999998897</c:v>
                </c:pt>
                <c:pt idx="2666">
                  <c:v>266.599999999989</c:v>
                </c:pt>
                <c:pt idx="2667">
                  <c:v>266.69999999998902</c:v>
                </c:pt>
                <c:pt idx="2668">
                  <c:v>266.79999999998898</c:v>
                </c:pt>
                <c:pt idx="2669">
                  <c:v>266.89999999998901</c:v>
                </c:pt>
                <c:pt idx="2670">
                  <c:v>266.99999999998897</c:v>
                </c:pt>
                <c:pt idx="2671">
                  <c:v>267.099999999989</c:v>
                </c:pt>
                <c:pt idx="2672">
                  <c:v>267.19999999998902</c:v>
                </c:pt>
                <c:pt idx="2673">
                  <c:v>267.29999999998898</c:v>
                </c:pt>
                <c:pt idx="2674">
                  <c:v>267.39999999998901</c:v>
                </c:pt>
                <c:pt idx="2675">
                  <c:v>267.49999999998897</c:v>
                </c:pt>
                <c:pt idx="2676">
                  <c:v>267.599999999989</c:v>
                </c:pt>
                <c:pt idx="2677">
                  <c:v>267.69999999998902</c:v>
                </c:pt>
                <c:pt idx="2678">
                  <c:v>267.79999999998898</c:v>
                </c:pt>
                <c:pt idx="2679">
                  <c:v>267.89999999998901</c:v>
                </c:pt>
                <c:pt idx="2680">
                  <c:v>267.99999999998897</c:v>
                </c:pt>
                <c:pt idx="2681">
                  <c:v>268.099999999989</c:v>
                </c:pt>
                <c:pt idx="2682">
                  <c:v>268.19999999998902</c:v>
                </c:pt>
                <c:pt idx="2683">
                  <c:v>268.29999999998898</c:v>
                </c:pt>
                <c:pt idx="2684">
                  <c:v>268.39999999998901</c:v>
                </c:pt>
                <c:pt idx="2685">
                  <c:v>268.49999999998897</c:v>
                </c:pt>
                <c:pt idx="2686">
                  <c:v>268.599999999989</c:v>
                </c:pt>
                <c:pt idx="2687">
                  <c:v>268.69999999998902</c:v>
                </c:pt>
                <c:pt idx="2688">
                  <c:v>268.79999999998898</c:v>
                </c:pt>
                <c:pt idx="2689">
                  <c:v>268.89999999998901</c:v>
                </c:pt>
                <c:pt idx="2690">
                  <c:v>268.99999999998897</c:v>
                </c:pt>
                <c:pt idx="2691">
                  <c:v>269.099999999989</c:v>
                </c:pt>
                <c:pt idx="2692">
                  <c:v>269.19999999998902</c:v>
                </c:pt>
                <c:pt idx="2693">
                  <c:v>269.29999999998898</c:v>
                </c:pt>
                <c:pt idx="2694">
                  <c:v>269.39999999998901</c:v>
                </c:pt>
                <c:pt idx="2695">
                  <c:v>269.49999999998897</c:v>
                </c:pt>
                <c:pt idx="2696">
                  <c:v>269.599999999989</c:v>
                </c:pt>
                <c:pt idx="2697">
                  <c:v>269.69999999998902</c:v>
                </c:pt>
                <c:pt idx="2698">
                  <c:v>269.79999999998898</c:v>
                </c:pt>
                <c:pt idx="2699">
                  <c:v>269.89999999998901</c:v>
                </c:pt>
                <c:pt idx="2700">
                  <c:v>269.99999999998897</c:v>
                </c:pt>
                <c:pt idx="2701">
                  <c:v>270.099999999989</c:v>
                </c:pt>
                <c:pt idx="2702">
                  <c:v>270.19999999998902</c:v>
                </c:pt>
                <c:pt idx="2703">
                  <c:v>270.29999999998898</c:v>
                </c:pt>
                <c:pt idx="2704">
                  <c:v>270.39999999998901</c:v>
                </c:pt>
                <c:pt idx="2705">
                  <c:v>270.49999999998897</c:v>
                </c:pt>
                <c:pt idx="2706">
                  <c:v>270.599999999989</c:v>
                </c:pt>
                <c:pt idx="2707">
                  <c:v>270.69999999998902</c:v>
                </c:pt>
                <c:pt idx="2708">
                  <c:v>270.79999999998898</c:v>
                </c:pt>
                <c:pt idx="2709">
                  <c:v>270.89999999998901</c:v>
                </c:pt>
                <c:pt idx="2710">
                  <c:v>270.99999999998897</c:v>
                </c:pt>
                <c:pt idx="2711">
                  <c:v>271.099999999989</c:v>
                </c:pt>
                <c:pt idx="2712">
                  <c:v>271.19999999998902</c:v>
                </c:pt>
                <c:pt idx="2713">
                  <c:v>271.29999999998898</c:v>
                </c:pt>
                <c:pt idx="2714">
                  <c:v>271.39999999998901</c:v>
                </c:pt>
                <c:pt idx="2715">
                  <c:v>271.49999999998897</c:v>
                </c:pt>
                <c:pt idx="2716">
                  <c:v>271.599999999989</c:v>
                </c:pt>
                <c:pt idx="2717">
                  <c:v>271.69999999998902</c:v>
                </c:pt>
                <c:pt idx="2718">
                  <c:v>271.79999999998898</c:v>
                </c:pt>
                <c:pt idx="2719">
                  <c:v>271.89999999998901</c:v>
                </c:pt>
                <c:pt idx="2720">
                  <c:v>271.99999999998897</c:v>
                </c:pt>
                <c:pt idx="2721">
                  <c:v>272.099999999989</c:v>
                </c:pt>
                <c:pt idx="2722">
                  <c:v>272.19999999998902</c:v>
                </c:pt>
                <c:pt idx="2723">
                  <c:v>272.29999999998898</c:v>
                </c:pt>
                <c:pt idx="2724">
                  <c:v>272.39999999998901</c:v>
                </c:pt>
                <c:pt idx="2725">
                  <c:v>272.49999999998897</c:v>
                </c:pt>
                <c:pt idx="2726">
                  <c:v>272.599999999989</c:v>
                </c:pt>
                <c:pt idx="2727">
                  <c:v>272.69999999998902</c:v>
                </c:pt>
                <c:pt idx="2728">
                  <c:v>272.79999999998898</c:v>
                </c:pt>
                <c:pt idx="2729">
                  <c:v>272.89999999998901</c:v>
                </c:pt>
                <c:pt idx="2730">
                  <c:v>272.99999999998897</c:v>
                </c:pt>
                <c:pt idx="2731">
                  <c:v>273.099999999989</c:v>
                </c:pt>
                <c:pt idx="2732">
                  <c:v>273.19999999998902</c:v>
                </c:pt>
                <c:pt idx="2733">
                  <c:v>273.29999999998898</c:v>
                </c:pt>
                <c:pt idx="2734">
                  <c:v>273.39999999998901</c:v>
                </c:pt>
                <c:pt idx="2735">
                  <c:v>273.49999999998897</c:v>
                </c:pt>
                <c:pt idx="2736">
                  <c:v>273.599999999989</c:v>
                </c:pt>
                <c:pt idx="2737">
                  <c:v>273.69999999998902</c:v>
                </c:pt>
                <c:pt idx="2738">
                  <c:v>273.79999999998898</c:v>
                </c:pt>
                <c:pt idx="2739">
                  <c:v>273.89999999998901</c:v>
                </c:pt>
                <c:pt idx="2740">
                  <c:v>273.99999999998897</c:v>
                </c:pt>
                <c:pt idx="2741">
                  <c:v>274.099999999989</c:v>
                </c:pt>
                <c:pt idx="2742">
                  <c:v>274.19999999998902</c:v>
                </c:pt>
                <c:pt idx="2743">
                  <c:v>274.29999999998898</c:v>
                </c:pt>
                <c:pt idx="2744">
                  <c:v>274.39999999998901</c:v>
                </c:pt>
                <c:pt idx="2745">
                  <c:v>274.49999999998897</c:v>
                </c:pt>
                <c:pt idx="2746">
                  <c:v>274.599999999989</c:v>
                </c:pt>
                <c:pt idx="2747">
                  <c:v>274.69999999998902</c:v>
                </c:pt>
                <c:pt idx="2748">
                  <c:v>274.79999999998898</c:v>
                </c:pt>
                <c:pt idx="2749">
                  <c:v>274.89999999998901</c:v>
                </c:pt>
                <c:pt idx="2750">
                  <c:v>274.99999999998897</c:v>
                </c:pt>
                <c:pt idx="2751">
                  <c:v>275.099999999989</c:v>
                </c:pt>
                <c:pt idx="2752">
                  <c:v>275.19999999998902</c:v>
                </c:pt>
                <c:pt idx="2753">
                  <c:v>275.29999999998898</c:v>
                </c:pt>
                <c:pt idx="2754">
                  <c:v>275.39999999998901</c:v>
                </c:pt>
                <c:pt idx="2755">
                  <c:v>275.49999999998897</c:v>
                </c:pt>
                <c:pt idx="2756">
                  <c:v>275.599999999989</c:v>
                </c:pt>
                <c:pt idx="2757">
                  <c:v>275.69999999998902</c:v>
                </c:pt>
                <c:pt idx="2758">
                  <c:v>275.79999999998898</c:v>
                </c:pt>
                <c:pt idx="2759">
                  <c:v>275.89999999998901</c:v>
                </c:pt>
                <c:pt idx="2760">
                  <c:v>275.99999999998897</c:v>
                </c:pt>
                <c:pt idx="2761">
                  <c:v>276.099999999989</c:v>
                </c:pt>
                <c:pt idx="2762">
                  <c:v>276.19999999998902</c:v>
                </c:pt>
                <c:pt idx="2763">
                  <c:v>276.29999999998898</c:v>
                </c:pt>
                <c:pt idx="2764">
                  <c:v>276.39999999998901</c:v>
                </c:pt>
                <c:pt idx="2765">
                  <c:v>276.49999999998897</c:v>
                </c:pt>
                <c:pt idx="2766">
                  <c:v>276.599999999989</c:v>
                </c:pt>
                <c:pt idx="2767">
                  <c:v>276.69999999998902</c:v>
                </c:pt>
                <c:pt idx="2768">
                  <c:v>276.79999999998898</c:v>
                </c:pt>
                <c:pt idx="2769">
                  <c:v>276.89999999998901</c:v>
                </c:pt>
                <c:pt idx="2770">
                  <c:v>276.99999999998897</c:v>
                </c:pt>
                <c:pt idx="2771">
                  <c:v>277.099999999989</c:v>
                </c:pt>
                <c:pt idx="2772">
                  <c:v>277.19999999998902</c:v>
                </c:pt>
                <c:pt idx="2773">
                  <c:v>277.29999999998898</c:v>
                </c:pt>
                <c:pt idx="2774">
                  <c:v>277.39999999998901</c:v>
                </c:pt>
                <c:pt idx="2775">
                  <c:v>277.49999999998897</c:v>
                </c:pt>
                <c:pt idx="2776">
                  <c:v>277.599999999989</c:v>
                </c:pt>
                <c:pt idx="2777">
                  <c:v>277.69999999998902</c:v>
                </c:pt>
                <c:pt idx="2778">
                  <c:v>277.79999999998898</c:v>
                </c:pt>
                <c:pt idx="2779">
                  <c:v>277.89999999998901</c:v>
                </c:pt>
                <c:pt idx="2780">
                  <c:v>277.99999999998897</c:v>
                </c:pt>
                <c:pt idx="2781">
                  <c:v>278.099999999989</c:v>
                </c:pt>
                <c:pt idx="2782">
                  <c:v>278.19999999998902</c:v>
                </c:pt>
                <c:pt idx="2783">
                  <c:v>278.29999999998898</c:v>
                </c:pt>
                <c:pt idx="2784">
                  <c:v>278.39999999998901</c:v>
                </c:pt>
                <c:pt idx="2785">
                  <c:v>278.49999999998897</c:v>
                </c:pt>
                <c:pt idx="2786">
                  <c:v>278.599999999989</c:v>
                </c:pt>
                <c:pt idx="2787">
                  <c:v>278.69999999998902</c:v>
                </c:pt>
                <c:pt idx="2788">
                  <c:v>278.79999999998898</c:v>
                </c:pt>
                <c:pt idx="2789">
                  <c:v>278.89999999998901</c:v>
                </c:pt>
                <c:pt idx="2790">
                  <c:v>278.99999999998897</c:v>
                </c:pt>
                <c:pt idx="2791">
                  <c:v>279.099999999989</c:v>
                </c:pt>
                <c:pt idx="2792">
                  <c:v>279.19999999998902</c:v>
                </c:pt>
                <c:pt idx="2793">
                  <c:v>279.29999999998898</c:v>
                </c:pt>
                <c:pt idx="2794">
                  <c:v>279.39999999998901</c:v>
                </c:pt>
                <c:pt idx="2795">
                  <c:v>279.49999999998897</c:v>
                </c:pt>
                <c:pt idx="2796">
                  <c:v>279.599999999989</c:v>
                </c:pt>
                <c:pt idx="2797">
                  <c:v>279.69999999998902</c:v>
                </c:pt>
                <c:pt idx="2798">
                  <c:v>279.79999999998802</c:v>
                </c:pt>
                <c:pt idx="2799">
                  <c:v>279.89999999998798</c:v>
                </c:pt>
                <c:pt idx="2800">
                  <c:v>279.99999999998801</c:v>
                </c:pt>
                <c:pt idx="2801">
                  <c:v>280.09999999998797</c:v>
                </c:pt>
                <c:pt idx="2802">
                  <c:v>280.19999999998799</c:v>
                </c:pt>
                <c:pt idx="2803">
                  <c:v>280.29999999998802</c:v>
                </c:pt>
                <c:pt idx="2804">
                  <c:v>280.39999999998798</c:v>
                </c:pt>
                <c:pt idx="2805">
                  <c:v>280.49999999998801</c:v>
                </c:pt>
                <c:pt idx="2806">
                  <c:v>280.59999999998797</c:v>
                </c:pt>
                <c:pt idx="2807">
                  <c:v>280.69999999998799</c:v>
                </c:pt>
                <c:pt idx="2808">
                  <c:v>280.79999999998802</c:v>
                </c:pt>
                <c:pt idx="2809">
                  <c:v>280.89999999998798</c:v>
                </c:pt>
                <c:pt idx="2810">
                  <c:v>280.99999999998801</c:v>
                </c:pt>
                <c:pt idx="2811">
                  <c:v>281.09999999998797</c:v>
                </c:pt>
                <c:pt idx="2812">
                  <c:v>281.19999999998799</c:v>
                </c:pt>
                <c:pt idx="2813">
                  <c:v>281.29999999998802</c:v>
                </c:pt>
                <c:pt idx="2814">
                  <c:v>281.39999999998798</c:v>
                </c:pt>
                <c:pt idx="2815">
                  <c:v>281.49999999998801</c:v>
                </c:pt>
                <c:pt idx="2816">
                  <c:v>281.59999999998797</c:v>
                </c:pt>
                <c:pt idx="2817">
                  <c:v>281.69999999998799</c:v>
                </c:pt>
                <c:pt idx="2818">
                  <c:v>281.79999999998802</c:v>
                </c:pt>
                <c:pt idx="2819">
                  <c:v>281.89999999998798</c:v>
                </c:pt>
                <c:pt idx="2820">
                  <c:v>281.99999999998801</c:v>
                </c:pt>
                <c:pt idx="2821">
                  <c:v>282.09999999998797</c:v>
                </c:pt>
                <c:pt idx="2822">
                  <c:v>282.19999999998799</c:v>
                </c:pt>
                <c:pt idx="2823">
                  <c:v>282.29999999998802</c:v>
                </c:pt>
                <c:pt idx="2824">
                  <c:v>282.39999999998798</c:v>
                </c:pt>
                <c:pt idx="2825">
                  <c:v>282.49999999998801</c:v>
                </c:pt>
                <c:pt idx="2826">
                  <c:v>282.59999999998797</c:v>
                </c:pt>
                <c:pt idx="2827">
                  <c:v>282.69999999998799</c:v>
                </c:pt>
                <c:pt idx="2828">
                  <c:v>282.79999999998802</c:v>
                </c:pt>
                <c:pt idx="2829">
                  <c:v>282.89999999998798</c:v>
                </c:pt>
                <c:pt idx="2830">
                  <c:v>282.99999999998801</c:v>
                </c:pt>
                <c:pt idx="2831">
                  <c:v>283.09999999998797</c:v>
                </c:pt>
                <c:pt idx="2832">
                  <c:v>283.19999999998799</c:v>
                </c:pt>
                <c:pt idx="2833">
                  <c:v>283.29999999998802</c:v>
                </c:pt>
                <c:pt idx="2834">
                  <c:v>283.39999999998798</c:v>
                </c:pt>
                <c:pt idx="2835">
                  <c:v>283.49999999998801</c:v>
                </c:pt>
                <c:pt idx="2836">
                  <c:v>283.59999999998797</c:v>
                </c:pt>
                <c:pt idx="2837">
                  <c:v>283.69999999998799</c:v>
                </c:pt>
                <c:pt idx="2838">
                  <c:v>283.79999999998802</c:v>
                </c:pt>
                <c:pt idx="2839">
                  <c:v>283.89999999998798</c:v>
                </c:pt>
                <c:pt idx="2840">
                  <c:v>283.99999999998801</c:v>
                </c:pt>
                <c:pt idx="2841">
                  <c:v>284.09999999998797</c:v>
                </c:pt>
                <c:pt idx="2842">
                  <c:v>284.19999999998799</c:v>
                </c:pt>
                <c:pt idx="2843">
                  <c:v>284.29999999998802</c:v>
                </c:pt>
                <c:pt idx="2844">
                  <c:v>284.39999999998798</c:v>
                </c:pt>
                <c:pt idx="2845">
                  <c:v>284.49999999998801</c:v>
                </c:pt>
                <c:pt idx="2846">
                  <c:v>284.59999999998797</c:v>
                </c:pt>
                <c:pt idx="2847">
                  <c:v>284.69999999998799</c:v>
                </c:pt>
                <c:pt idx="2848">
                  <c:v>284.79999999998802</c:v>
                </c:pt>
                <c:pt idx="2849">
                  <c:v>284.89999999998798</c:v>
                </c:pt>
                <c:pt idx="2850">
                  <c:v>284.99999999998801</c:v>
                </c:pt>
                <c:pt idx="2851">
                  <c:v>285.09999999998797</c:v>
                </c:pt>
                <c:pt idx="2852">
                  <c:v>285.19999999998799</c:v>
                </c:pt>
                <c:pt idx="2853">
                  <c:v>285.29999999998802</c:v>
                </c:pt>
                <c:pt idx="2854">
                  <c:v>285.39999999998798</c:v>
                </c:pt>
                <c:pt idx="2855">
                  <c:v>285.49999999998801</c:v>
                </c:pt>
                <c:pt idx="2856">
                  <c:v>285.59999999998797</c:v>
                </c:pt>
                <c:pt idx="2857">
                  <c:v>285.69999999998799</c:v>
                </c:pt>
                <c:pt idx="2858">
                  <c:v>285.79999999998802</c:v>
                </c:pt>
                <c:pt idx="2859">
                  <c:v>285.89999999998798</c:v>
                </c:pt>
                <c:pt idx="2860">
                  <c:v>285.99999999998801</c:v>
                </c:pt>
                <c:pt idx="2861">
                  <c:v>286.09999999998797</c:v>
                </c:pt>
                <c:pt idx="2862">
                  <c:v>286.19999999998799</c:v>
                </c:pt>
                <c:pt idx="2863">
                  <c:v>286.29999999998802</c:v>
                </c:pt>
                <c:pt idx="2864">
                  <c:v>286.39999999998798</c:v>
                </c:pt>
                <c:pt idx="2865">
                  <c:v>286.49999999998801</c:v>
                </c:pt>
                <c:pt idx="2866">
                  <c:v>286.59999999998797</c:v>
                </c:pt>
                <c:pt idx="2867">
                  <c:v>286.69999999998799</c:v>
                </c:pt>
                <c:pt idx="2868">
                  <c:v>286.79999999998802</c:v>
                </c:pt>
                <c:pt idx="2869">
                  <c:v>286.89999999998798</c:v>
                </c:pt>
                <c:pt idx="2870">
                  <c:v>286.99999999998801</c:v>
                </c:pt>
                <c:pt idx="2871">
                  <c:v>287.09999999998797</c:v>
                </c:pt>
                <c:pt idx="2872">
                  <c:v>287.19999999998799</c:v>
                </c:pt>
                <c:pt idx="2873">
                  <c:v>287.29999999998802</c:v>
                </c:pt>
                <c:pt idx="2874">
                  <c:v>287.39999999998798</c:v>
                </c:pt>
                <c:pt idx="2875">
                  <c:v>287.49999999998801</c:v>
                </c:pt>
                <c:pt idx="2876">
                  <c:v>287.59999999998797</c:v>
                </c:pt>
                <c:pt idx="2877">
                  <c:v>287.69999999998799</c:v>
                </c:pt>
                <c:pt idx="2878">
                  <c:v>287.79999999998802</c:v>
                </c:pt>
                <c:pt idx="2879">
                  <c:v>287.89999999998798</c:v>
                </c:pt>
                <c:pt idx="2880">
                  <c:v>287.99999999998801</c:v>
                </c:pt>
                <c:pt idx="2881">
                  <c:v>288.09999999998797</c:v>
                </c:pt>
                <c:pt idx="2882">
                  <c:v>288.19999999998799</c:v>
                </c:pt>
                <c:pt idx="2883">
                  <c:v>288.29999999998802</c:v>
                </c:pt>
                <c:pt idx="2884">
                  <c:v>288.39999999998798</c:v>
                </c:pt>
                <c:pt idx="2885">
                  <c:v>288.49999999998801</c:v>
                </c:pt>
                <c:pt idx="2886">
                  <c:v>288.59999999998797</c:v>
                </c:pt>
                <c:pt idx="2887">
                  <c:v>288.69999999998799</c:v>
                </c:pt>
                <c:pt idx="2888">
                  <c:v>288.79999999998802</c:v>
                </c:pt>
                <c:pt idx="2889">
                  <c:v>288.89999999998798</c:v>
                </c:pt>
                <c:pt idx="2890">
                  <c:v>288.99999999998801</c:v>
                </c:pt>
                <c:pt idx="2891">
                  <c:v>289.09999999998797</c:v>
                </c:pt>
                <c:pt idx="2892">
                  <c:v>289.19999999998799</c:v>
                </c:pt>
                <c:pt idx="2893">
                  <c:v>289.29999999998802</c:v>
                </c:pt>
                <c:pt idx="2894">
                  <c:v>289.39999999998798</c:v>
                </c:pt>
                <c:pt idx="2895">
                  <c:v>289.49999999998801</c:v>
                </c:pt>
                <c:pt idx="2896">
                  <c:v>289.59999999998797</c:v>
                </c:pt>
                <c:pt idx="2897">
                  <c:v>289.69999999998799</c:v>
                </c:pt>
                <c:pt idx="2898">
                  <c:v>289.79999999998802</c:v>
                </c:pt>
                <c:pt idx="2899">
                  <c:v>289.89999999998798</c:v>
                </c:pt>
                <c:pt idx="2900">
                  <c:v>289.99999999998801</c:v>
                </c:pt>
                <c:pt idx="2901">
                  <c:v>290.09999999998797</c:v>
                </c:pt>
                <c:pt idx="2902">
                  <c:v>290.19999999998799</c:v>
                </c:pt>
                <c:pt idx="2903">
                  <c:v>290.29999999998802</c:v>
                </c:pt>
                <c:pt idx="2904">
                  <c:v>290.39999999998798</c:v>
                </c:pt>
                <c:pt idx="2905">
                  <c:v>290.49999999998801</c:v>
                </c:pt>
                <c:pt idx="2906">
                  <c:v>290.59999999998797</c:v>
                </c:pt>
                <c:pt idx="2907">
                  <c:v>290.69999999998799</c:v>
                </c:pt>
                <c:pt idx="2908">
                  <c:v>290.79999999998802</c:v>
                </c:pt>
                <c:pt idx="2909">
                  <c:v>290.89999999998798</c:v>
                </c:pt>
                <c:pt idx="2910">
                  <c:v>290.99999999998801</c:v>
                </c:pt>
                <c:pt idx="2911">
                  <c:v>291.09999999998797</c:v>
                </c:pt>
                <c:pt idx="2912">
                  <c:v>291.19999999998799</c:v>
                </c:pt>
                <c:pt idx="2913">
                  <c:v>291.29999999998802</c:v>
                </c:pt>
                <c:pt idx="2914">
                  <c:v>291.39999999998798</c:v>
                </c:pt>
                <c:pt idx="2915">
                  <c:v>291.49999999998801</c:v>
                </c:pt>
                <c:pt idx="2916">
                  <c:v>291.59999999998797</c:v>
                </c:pt>
                <c:pt idx="2917">
                  <c:v>291.69999999998799</c:v>
                </c:pt>
                <c:pt idx="2918">
                  <c:v>291.79999999998802</c:v>
                </c:pt>
                <c:pt idx="2919">
                  <c:v>291.89999999998798</c:v>
                </c:pt>
                <c:pt idx="2920">
                  <c:v>291.99999999998801</c:v>
                </c:pt>
                <c:pt idx="2921">
                  <c:v>292.09999999998797</c:v>
                </c:pt>
                <c:pt idx="2922">
                  <c:v>292.19999999998799</c:v>
                </c:pt>
                <c:pt idx="2923">
                  <c:v>292.29999999998802</c:v>
                </c:pt>
                <c:pt idx="2924">
                  <c:v>292.39999999998798</c:v>
                </c:pt>
                <c:pt idx="2925">
                  <c:v>292.49999999998801</c:v>
                </c:pt>
                <c:pt idx="2926">
                  <c:v>292.59999999998797</c:v>
                </c:pt>
                <c:pt idx="2927">
                  <c:v>292.69999999998799</c:v>
                </c:pt>
                <c:pt idx="2928">
                  <c:v>292.79999999998802</c:v>
                </c:pt>
                <c:pt idx="2929">
                  <c:v>292.89999999998798</c:v>
                </c:pt>
                <c:pt idx="2930">
                  <c:v>292.99999999998801</c:v>
                </c:pt>
                <c:pt idx="2931">
                  <c:v>293.09999999998797</c:v>
                </c:pt>
                <c:pt idx="2932">
                  <c:v>293.19999999998799</c:v>
                </c:pt>
                <c:pt idx="2933">
                  <c:v>293.29999999998802</c:v>
                </c:pt>
                <c:pt idx="2934">
                  <c:v>293.39999999998798</c:v>
                </c:pt>
                <c:pt idx="2935">
                  <c:v>293.49999999998801</c:v>
                </c:pt>
                <c:pt idx="2936">
                  <c:v>293.59999999998797</c:v>
                </c:pt>
                <c:pt idx="2937">
                  <c:v>293.69999999998799</c:v>
                </c:pt>
                <c:pt idx="2938">
                  <c:v>293.79999999998802</c:v>
                </c:pt>
                <c:pt idx="2939">
                  <c:v>293.89999999998798</c:v>
                </c:pt>
                <c:pt idx="2940">
                  <c:v>293.99999999998801</c:v>
                </c:pt>
                <c:pt idx="2941">
                  <c:v>294.09999999998797</c:v>
                </c:pt>
                <c:pt idx="2942">
                  <c:v>294.19999999998799</c:v>
                </c:pt>
                <c:pt idx="2943">
                  <c:v>294.29999999998802</c:v>
                </c:pt>
                <c:pt idx="2944">
                  <c:v>294.39999999998798</c:v>
                </c:pt>
                <c:pt idx="2945">
                  <c:v>294.49999999998801</c:v>
                </c:pt>
                <c:pt idx="2946">
                  <c:v>294.59999999998797</c:v>
                </c:pt>
                <c:pt idx="2947">
                  <c:v>294.69999999998799</c:v>
                </c:pt>
                <c:pt idx="2948">
                  <c:v>294.79999999998802</c:v>
                </c:pt>
                <c:pt idx="2949">
                  <c:v>294.89999999998798</c:v>
                </c:pt>
                <c:pt idx="2950">
                  <c:v>294.99999999998801</c:v>
                </c:pt>
                <c:pt idx="2951">
                  <c:v>295.09999999998797</c:v>
                </c:pt>
                <c:pt idx="2952">
                  <c:v>295.19999999998799</c:v>
                </c:pt>
                <c:pt idx="2953">
                  <c:v>295.29999999998802</c:v>
                </c:pt>
                <c:pt idx="2954">
                  <c:v>295.39999999998798</c:v>
                </c:pt>
                <c:pt idx="2955">
                  <c:v>295.49999999998801</c:v>
                </c:pt>
                <c:pt idx="2956">
                  <c:v>295.59999999998797</c:v>
                </c:pt>
                <c:pt idx="2957">
                  <c:v>295.69999999998799</c:v>
                </c:pt>
                <c:pt idx="2958">
                  <c:v>295.79999999998802</c:v>
                </c:pt>
                <c:pt idx="2959">
                  <c:v>295.89999999998798</c:v>
                </c:pt>
                <c:pt idx="2960">
                  <c:v>295.99999999998801</c:v>
                </c:pt>
                <c:pt idx="2961">
                  <c:v>296.09999999998797</c:v>
                </c:pt>
                <c:pt idx="2962">
                  <c:v>296.19999999998799</c:v>
                </c:pt>
                <c:pt idx="2963">
                  <c:v>296.29999999998802</c:v>
                </c:pt>
                <c:pt idx="2964">
                  <c:v>296.39999999998798</c:v>
                </c:pt>
                <c:pt idx="2965">
                  <c:v>296.49999999998801</c:v>
                </c:pt>
                <c:pt idx="2966">
                  <c:v>296.59999999998797</c:v>
                </c:pt>
                <c:pt idx="2967">
                  <c:v>296.69999999998799</c:v>
                </c:pt>
                <c:pt idx="2968">
                  <c:v>296.79999999998802</c:v>
                </c:pt>
                <c:pt idx="2969">
                  <c:v>296.89999999998798</c:v>
                </c:pt>
                <c:pt idx="2970">
                  <c:v>296.99999999998801</c:v>
                </c:pt>
                <c:pt idx="2971">
                  <c:v>297.09999999998797</c:v>
                </c:pt>
                <c:pt idx="2972">
                  <c:v>297.19999999998799</c:v>
                </c:pt>
                <c:pt idx="2973">
                  <c:v>297.29999999998802</c:v>
                </c:pt>
                <c:pt idx="2974">
                  <c:v>297.39999999998702</c:v>
                </c:pt>
                <c:pt idx="2975">
                  <c:v>297.49999999998698</c:v>
                </c:pt>
                <c:pt idx="2976">
                  <c:v>297.59999999998701</c:v>
                </c:pt>
                <c:pt idx="2977">
                  <c:v>297.69999999998703</c:v>
                </c:pt>
                <c:pt idx="2978">
                  <c:v>297.79999999998699</c:v>
                </c:pt>
                <c:pt idx="2979">
                  <c:v>297.89999999998702</c:v>
                </c:pt>
                <c:pt idx="2980">
                  <c:v>297.99999999998698</c:v>
                </c:pt>
                <c:pt idx="2981">
                  <c:v>298.09999999998701</c:v>
                </c:pt>
                <c:pt idx="2982">
                  <c:v>298.19999999998703</c:v>
                </c:pt>
                <c:pt idx="2983">
                  <c:v>298.29999999998699</c:v>
                </c:pt>
                <c:pt idx="2984">
                  <c:v>298.39999999998702</c:v>
                </c:pt>
                <c:pt idx="2985">
                  <c:v>298.49999999998698</c:v>
                </c:pt>
                <c:pt idx="2986">
                  <c:v>298.59999999998701</c:v>
                </c:pt>
                <c:pt idx="2987">
                  <c:v>298.69999999998703</c:v>
                </c:pt>
                <c:pt idx="2988">
                  <c:v>298.79999999998699</c:v>
                </c:pt>
                <c:pt idx="2989">
                  <c:v>298.89999999998702</c:v>
                </c:pt>
                <c:pt idx="2990">
                  <c:v>298.99999999998698</c:v>
                </c:pt>
                <c:pt idx="2991">
                  <c:v>299.09999999998701</c:v>
                </c:pt>
                <c:pt idx="2992">
                  <c:v>299.19999999998703</c:v>
                </c:pt>
                <c:pt idx="2993">
                  <c:v>299.29999999998699</c:v>
                </c:pt>
                <c:pt idx="2994">
                  <c:v>299.39999999998702</c:v>
                </c:pt>
                <c:pt idx="2995">
                  <c:v>299.49999999998698</c:v>
                </c:pt>
                <c:pt idx="2996">
                  <c:v>299.59999999998701</c:v>
                </c:pt>
                <c:pt idx="2997">
                  <c:v>299.69999999998703</c:v>
                </c:pt>
                <c:pt idx="2998">
                  <c:v>299.79999999998699</c:v>
                </c:pt>
                <c:pt idx="2999">
                  <c:v>299.89999999998702</c:v>
                </c:pt>
                <c:pt idx="3000">
                  <c:v>299.99999999998698</c:v>
                </c:pt>
                <c:pt idx="3001">
                  <c:v>300.09999999998701</c:v>
                </c:pt>
                <c:pt idx="3002">
                  <c:v>300.19999999998703</c:v>
                </c:pt>
                <c:pt idx="3003">
                  <c:v>300.29999999998699</c:v>
                </c:pt>
                <c:pt idx="3004">
                  <c:v>300.39999999998702</c:v>
                </c:pt>
                <c:pt idx="3005">
                  <c:v>300.49999999998698</c:v>
                </c:pt>
                <c:pt idx="3006">
                  <c:v>300.59999999998701</c:v>
                </c:pt>
                <c:pt idx="3007">
                  <c:v>300.69999999998703</c:v>
                </c:pt>
                <c:pt idx="3008">
                  <c:v>300.79999999998699</c:v>
                </c:pt>
                <c:pt idx="3009">
                  <c:v>300.89999999998702</c:v>
                </c:pt>
                <c:pt idx="3010">
                  <c:v>300.99999999998698</c:v>
                </c:pt>
                <c:pt idx="3011">
                  <c:v>301.09999999998701</c:v>
                </c:pt>
                <c:pt idx="3012">
                  <c:v>301.19999999998703</c:v>
                </c:pt>
                <c:pt idx="3013">
                  <c:v>301.29999999998603</c:v>
                </c:pt>
                <c:pt idx="3014">
                  <c:v>301.39999999998599</c:v>
                </c:pt>
                <c:pt idx="3015">
                  <c:v>301.49999999998602</c:v>
                </c:pt>
                <c:pt idx="3016">
                  <c:v>301.59999999998598</c:v>
                </c:pt>
                <c:pt idx="3017">
                  <c:v>301.69999999998601</c:v>
                </c:pt>
                <c:pt idx="3018">
                  <c:v>301.79999999998603</c:v>
                </c:pt>
                <c:pt idx="3019">
                  <c:v>301.89999999998599</c:v>
                </c:pt>
                <c:pt idx="3020">
                  <c:v>301.99999999998602</c:v>
                </c:pt>
                <c:pt idx="3021">
                  <c:v>302.09999999998598</c:v>
                </c:pt>
                <c:pt idx="3022">
                  <c:v>302.19999999998601</c:v>
                </c:pt>
                <c:pt idx="3023">
                  <c:v>302.29999999998603</c:v>
                </c:pt>
                <c:pt idx="3024">
                  <c:v>302.39999999998599</c:v>
                </c:pt>
                <c:pt idx="3025">
                  <c:v>302.49999999998602</c:v>
                </c:pt>
                <c:pt idx="3026">
                  <c:v>302.59999999998598</c:v>
                </c:pt>
                <c:pt idx="3027">
                  <c:v>302.69999999998601</c:v>
                </c:pt>
                <c:pt idx="3028">
                  <c:v>302.79999999998603</c:v>
                </c:pt>
                <c:pt idx="3029">
                  <c:v>302.89999999998599</c:v>
                </c:pt>
                <c:pt idx="3030">
                  <c:v>302.99999999998602</c:v>
                </c:pt>
                <c:pt idx="3031">
                  <c:v>303.09999999998598</c:v>
                </c:pt>
                <c:pt idx="3032">
                  <c:v>303.19999999998601</c:v>
                </c:pt>
                <c:pt idx="3033">
                  <c:v>303.29999999998603</c:v>
                </c:pt>
                <c:pt idx="3034">
                  <c:v>303.39999999998599</c:v>
                </c:pt>
                <c:pt idx="3035">
                  <c:v>303.49999999998602</c:v>
                </c:pt>
                <c:pt idx="3036">
                  <c:v>303.59999999998598</c:v>
                </c:pt>
                <c:pt idx="3037">
                  <c:v>303.69999999998601</c:v>
                </c:pt>
                <c:pt idx="3038">
                  <c:v>303.79999999998603</c:v>
                </c:pt>
                <c:pt idx="3039">
                  <c:v>303.89999999998599</c:v>
                </c:pt>
                <c:pt idx="3040">
                  <c:v>303.99999999998602</c:v>
                </c:pt>
                <c:pt idx="3041">
                  <c:v>304.09999999998598</c:v>
                </c:pt>
                <c:pt idx="3042">
                  <c:v>304.19999999998498</c:v>
                </c:pt>
                <c:pt idx="3043">
                  <c:v>304.299999999985</c:v>
                </c:pt>
                <c:pt idx="3044">
                  <c:v>304.39999999998503</c:v>
                </c:pt>
                <c:pt idx="3045">
                  <c:v>304.49999999998499</c:v>
                </c:pt>
                <c:pt idx="3046">
                  <c:v>304.59999999998502</c:v>
                </c:pt>
                <c:pt idx="3047">
                  <c:v>304.69999999998498</c:v>
                </c:pt>
                <c:pt idx="3048">
                  <c:v>304.799999999985</c:v>
                </c:pt>
                <c:pt idx="3049">
                  <c:v>304.89999999998503</c:v>
                </c:pt>
                <c:pt idx="3050">
                  <c:v>304.99999999998499</c:v>
                </c:pt>
                <c:pt idx="3051">
                  <c:v>305.09999999998502</c:v>
                </c:pt>
                <c:pt idx="3052">
                  <c:v>305.19999999998498</c:v>
                </c:pt>
                <c:pt idx="3053">
                  <c:v>305.299999999985</c:v>
                </c:pt>
                <c:pt idx="3054">
                  <c:v>305.39999999998503</c:v>
                </c:pt>
                <c:pt idx="3055">
                  <c:v>305.49999999998499</c:v>
                </c:pt>
                <c:pt idx="3056">
                  <c:v>305.59999999998502</c:v>
                </c:pt>
                <c:pt idx="3057">
                  <c:v>305.69999999998498</c:v>
                </c:pt>
                <c:pt idx="3058">
                  <c:v>305.799999999985</c:v>
                </c:pt>
                <c:pt idx="3059">
                  <c:v>305.89999999998503</c:v>
                </c:pt>
                <c:pt idx="3060">
                  <c:v>305.99999999998499</c:v>
                </c:pt>
                <c:pt idx="3061">
                  <c:v>306.09999999998502</c:v>
                </c:pt>
                <c:pt idx="3062">
                  <c:v>306.19999999998498</c:v>
                </c:pt>
                <c:pt idx="3063">
                  <c:v>306.299999999985</c:v>
                </c:pt>
                <c:pt idx="3064">
                  <c:v>306.39999999998503</c:v>
                </c:pt>
                <c:pt idx="3065">
                  <c:v>306.49999999998499</c:v>
                </c:pt>
                <c:pt idx="3066">
                  <c:v>306.59999999998502</c:v>
                </c:pt>
                <c:pt idx="3067">
                  <c:v>306.69999999998498</c:v>
                </c:pt>
                <c:pt idx="3068">
                  <c:v>306.799999999985</c:v>
                </c:pt>
                <c:pt idx="3069">
                  <c:v>306.89999999998503</c:v>
                </c:pt>
                <c:pt idx="3070">
                  <c:v>306.99999999998499</c:v>
                </c:pt>
                <c:pt idx="3071">
                  <c:v>307.09999999998502</c:v>
                </c:pt>
                <c:pt idx="3072">
                  <c:v>307.19999999998402</c:v>
                </c:pt>
                <c:pt idx="3073">
                  <c:v>307.29999999998398</c:v>
                </c:pt>
                <c:pt idx="3074">
                  <c:v>307.399999999984</c:v>
                </c:pt>
                <c:pt idx="3075">
                  <c:v>307.49999999998403</c:v>
                </c:pt>
                <c:pt idx="3076">
                  <c:v>307.59999999998399</c:v>
                </c:pt>
                <c:pt idx="3077">
                  <c:v>307.69999999998402</c:v>
                </c:pt>
                <c:pt idx="3078">
                  <c:v>307.79999999998398</c:v>
                </c:pt>
                <c:pt idx="3079">
                  <c:v>307.899999999984</c:v>
                </c:pt>
                <c:pt idx="3080">
                  <c:v>307.99999999998403</c:v>
                </c:pt>
                <c:pt idx="3081">
                  <c:v>308.09999999998399</c:v>
                </c:pt>
                <c:pt idx="3082">
                  <c:v>308.19999999998402</c:v>
                </c:pt>
                <c:pt idx="3083">
                  <c:v>308.29999999998398</c:v>
                </c:pt>
                <c:pt idx="3084">
                  <c:v>308.399999999984</c:v>
                </c:pt>
                <c:pt idx="3085">
                  <c:v>308.49999999998403</c:v>
                </c:pt>
                <c:pt idx="3086">
                  <c:v>308.59999999998399</c:v>
                </c:pt>
                <c:pt idx="3087">
                  <c:v>308.69999999998402</c:v>
                </c:pt>
                <c:pt idx="3088">
                  <c:v>308.79999999998398</c:v>
                </c:pt>
                <c:pt idx="3089">
                  <c:v>308.899999999984</c:v>
                </c:pt>
                <c:pt idx="3090">
                  <c:v>308.99999999998403</c:v>
                </c:pt>
                <c:pt idx="3091">
                  <c:v>309.09999999998399</c:v>
                </c:pt>
                <c:pt idx="3092">
                  <c:v>309.19999999998402</c:v>
                </c:pt>
                <c:pt idx="3093">
                  <c:v>309.29999999998398</c:v>
                </c:pt>
                <c:pt idx="3094">
                  <c:v>309.399999999984</c:v>
                </c:pt>
                <c:pt idx="3095">
                  <c:v>309.49999999998403</c:v>
                </c:pt>
                <c:pt idx="3096">
                  <c:v>309.59999999998399</c:v>
                </c:pt>
                <c:pt idx="3097">
                  <c:v>309.69999999998402</c:v>
                </c:pt>
                <c:pt idx="3098">
                  <c:v>309.79999999998398</c:v>
                </c:pt>
                <c:pt idx="3099">
                  <c:v>309.899999999984</c:v>
                </c:pt>
                <c:pt idx="3100">
                  <c:v>309.99999999998403</c:v>
                </c:pt>
                <c:pt idx="3101">
                  <c:v>310.09999999998399</c:v>
                </c:pt>
                <c:pt idx="3102">
                  <c:v>310.19999999998299</c:v>
                </c:pt>
                <c:pt idx="3103">
                  <c:v>310.29999999998302</c:v>
                </c:pt>
                <c:pt idx="3104">
                  <c:v>310.39999999998298</c:v>
                </c:pt>
                <c:pt idx="3105">
                  <c:v>310.499999999983</c:v>
                </c:pt>
                <c:pt idx="3106">
                  <c:v>310.59999999998303</c:v>
                </c:pt>
                <c:pt idx="3107">
                  <c:v>310.69999999998299</c:v>
                </c:pt>
                <c:pt idx="3108">
                  <c:v>310.79999999998302</c:v>
                </c:pt>
                <c:pt idx="3109">
                  <c:v>310.89999999998298</c:v>
                </c:pt>
                <c:pt idx="3110">
                  <c:v>310.999999999983</c:v>
                </c:pt>
                <c:pt idx="3111">
                  <c:v>311.09999999998303</c:v>
                </c:pt>
                <c:pt idx="3112">
                  <c:v>311.19999999998299</c:v>
                </c:pt>
                <c:pt idx="3113">
                  <c:v>311.29999999998302</c:v>
                </c:pt>
                <c:pt idx="3114">
                  <c:v>311.39999999998298</c:v>
                </c:pt>
                <c:pt idx="3115">
                  <c:v>311.499999999983</c:v>
                </c:pt>
                <c:pt idx="3116">
                  <c:v>311.59999999998303</c:v>
                </c:pt>
                <c:pt idx="3117">
                  <c:v>311.69999999998299</c:v>
                </c:pt>
                <c:pt idx="3118">
                  <c:v>311.79999999998302</c:v>
                </c:pt>
                <c:pt idx="3119">
                  <c:v>311.89999999998298</c:v>
                </c:pt>
                <c:pt idx="3120">
                  <c:v>311.999999999983</c:v>
                </c:pt>
                <c:pt idx="3121">
                  <c:v>312.09999999998303</c:v>
                </c:pt>
                <c:pt idx="3122">
                  <c:v>312.19999999998299</c:v>
                </c:pt>
                <c:pt idx="3123">
                  <c:v>312.29999999998302</c:v>
                </c:pt>
                <c:pt idx="3124">
                  <c:v>312.39999999998298</c:v>
                </c:pt>
                <c:pt idx="3125">
                  <c:v>312.499999999983</c:v>
                </c:pt>
                <c:pt idx="3126">
                  <c:v>312.59999999998303</c:v>
                </c:pt>
                <c:pt idx="3127">
                  <c:v>312.69999999998299</c:v>
                </c:pt>
                <c:pt idx="3128">
                  <c:v>312.79999999998302</c:v>
                </c:pt>
                <c:pt idx="3129">
                  <c:v>312.89999999998298</c:v>
                </c:pt>
                <c:pt idx="3130">
                  <c:v>312.999999999983</c:v>
                </c:pt>
                <c:pt idx="3131">
                  <c:v>313.099999999982</c:v>
                </c:pt>
                <c:pt idx="3132">
                  <c:v>313.19999999998203</c:v>
                </c:pt>
                <c:pt idx="3133">
                  <c:v>313.29999999998199</c:v>
                </c:pt>
                <c:pt idx="3134">
                  <c:v>313.39999999998201</c:v>
                </c:pt>
                <c:pt idx="3135">
                  <c:v>313.49999999998198</c:v>
                </c:pt>
                <c:pt idx="3136">
                  <c:v>313.599999999982</c:v>
                </c:pt>
                <c:pt idx="3137">
                  <c:v>313.69999999998203</c:v>
                </c:pt>
                <c:pt idx="3138">
                  <c:v>313.79999999998199</c:v>
                </c:pt>
                <c:pt idx="3139">
                  <c:v>313.89999999998201</c:v>
                </c:pt>
                <c:pt idx="3140">
                  <c:v>313.99999999998198</c:v>
                </c:pt>
                <c:pt idx="3141">
                  <c:v>314.099999999982</c:v>
                </c:pt>
                <c:pt idx="3142">
                  <c:v>314.19999999998203</c:v>
                </c:pt>
                <c:pt idx="3143">
                  <c:v>314.29999999998199</c:v>
                </c:pt>
                <c:pt idx="3144">
                  <c:v>314.39999999998201</c:v>
                </c:pt>
                <c:pt idx="3145">
                  <c:v>314.49999999998198</c:v>
                </c:pt>
                <c:pt idx="3146">
                  <c:v>314.599999999982</c:v>
                </c:pt>
                <c:pt idx="3147">
                  <c:v>314.69999999998203</c:v>
                </c:pt>
                <c:pt idx="3148">
                  <c:v>314.79999999998199</c:v>
                </c:pt>
                <c:pt idx="3149">
                  <c:v>314.89999999998201</c:v>
                </c:pt>
                <c:pt idx="3150">
                  <c:v>314.99999999998198</c:v>
                </c:pt>
                <c:pt idx="3151">
                  <c:v>315.099999999982</c:v>
                </c:pt>
                <c:pt idx="3152">
                  <c:v>315.19999999998203</c:v>
                </c:pt>
                <c:pt idx="3153">
                  <c:v>315.29999999998199</c:v>
                </c:pt>
                <c:pt idx="3154">
                  <c:v>315.39999999998201</c:v>
                </c:pt>
                <c:pt idx="3155">
                  <c:v>315.49999999998198</c:v>
                </c:pt>
                <c:pt idx="3156">
                  <c:v>315.599999999982</c:v>
                </c:pt>
                <c:pt idx="3157">
                  <c:v>315.69999999998203</c:v>
                </c:pt>
                <c:pt idx="3158">
                  <c:v>315.79999999998199</c:v>
                </c:pt>
                <c:pt idx="3159">
                  <c:v>315.89999999998201</c:v>
                </c:pt>
                <c:pt idx="3160">
                  <c:v>315.99999999998101</c:v>
                </c:pt>
                <c:pt idx="3161">
                  <c:v>316.09999999998098</c:v>
                </c:pt>
                <c:pt idx="3162">
                  <c:v>316.199999999981</c:v>
                </c:pt>
                <c:pt idx="3163">
                  <c:v>316.29999999998103</c:v>
                </c:pt>
                <c:pt idx="3164">
                  <c:v>316.39999999998099</c:v>
                </c:pt>
                <c:pt idx="3165">
                  <c:v>316.49999999998101</c:v>
                </c:pt>
                <c:pt idx="3166">
                  <c:v>316.59999999998098</c:v>
                </c:pt>
                <c:pt idx="3167">
                  <c:v>316.699999999981</c:v>
                </c:pt>
                <c:pt idx="3168">
                  <c:v>316.79999999998103</c:v>
                </c:pt>
                <c:pt idx="3169">
                  <c:v>316.89999999998099</c:v>
                </c:pt>
                <c:pt idx="3170">
                  <c:v>316.99999999998101</c:v>
                </c:pt>
                <c:pt idx="3171">
                  <c:v>317.09999999998098</c:v>
                </c:pt>
                <c:pt idx="3172">
                  <c:v>317.199999999981</c:v>
                </c:pt>
                <c:pt idx="3173">
                  <c:v>317.29999999998103</c:v>
                </c:pt>
                <c:pt idx="3174">
                  <c:v>317.39999999998099</c:v>
                </c:pt>
                <c:pt idx="3175">
                  <c:v>317.49999999998101</c:v>
                </c:pt>
                <c:pt idx="3176">
                  <c:v>317.59999999998098</c:v>
                </c:pt>
                <c:pt idx="3177">
                  <c:v>317.699999999981</c:v>
                </c:pt>
                <c:pt idx="3178">
                  <c:v>317.79999999998103</c:v>
                </c:pt>
                <c:pt idx="3179">
                  <c:v>317.89999999998099</c:v>
                </c:pt>
                <c:pt idx="3180">
                  <c:v>317.99999999998101</c:v>
                </c:pt>
                <c:pt idx="3181">
                  <c:v>318.09999999998098</c:v>
                </c:pt>
                <c:pt idx="3182">
                  <c:v>318.199999999981</c:v>
                </c:pt>
                <c:pt idx="3183">
                  <c:v>318.29999999998103</c:v>
                </c:pt>
                <c:pt idx="3184">
                  <c:v>318.39999999998099</c:v>
                </c:pt>
                <c:pt idx="3185">
                  <c:v>318.49999999998101</c:v>
                </c:pt>
                <c:pt idx="3186">
                  <c:v>318.59999999998098</c:v>
                </c:pt>
                <c:pt idx="3187">
                  <c:v>318.699999999981</c:v>
                </c:pt>
                <c:pt idx="3188">
                  <c:v>318.79999999998103</c:v>
                </c:pt>
                <c:pt idx="3189">
                  <c:v>318.89999999998099</c:v>
                </c:pt>
                <c:pt idx="3190">
                  <c:v>318.99999999997999</c:v>
                </c:pt>
                <c:pt idx="3191">
                  <c:v>319.09999999998001</c:v>
                </c:pt>
                <c:pt idx="3192">
                  <c:v>319.19999999997998</c:v>
                </c:pt>
                <c:pt idx="3193">
                  <c:v>319.29999999998</c:v>
                </c:pt>
                <c:pt idx="3194">
                  <c:v>319.39999999998003</c:v>
                </c:pt>
                <c:pt idx="3195">
                  <c:v>319.49999999997999</c:v>
                </c:pt>
                <c:pt idx="3196">
                  <c:v>319.59999999998001</c:v>
                </c:pt>
                <c:pt idx="3197">
                  <c:v>319.69999999997998</c:v>
                </c:pt>
                <c:pt idx="3198">
                  <c:v>319.79999999998</c:v>
                </c:pt>
                <c:pt idx="3199">
                  <c:v>319.89999999998003</c:v>
                </c:pt>
                <c:pt idx="3200">
                  <c:v>319.99999999997999</c:v>
                </c:pt>
                <c:pt idx="3201">
                  <c:v>320.09999999998001</c:v>
                </c:pt>
                <c:pt idx="3202">
                  <c:v>320.19999999997998</c:v>
                </c:pt>
                <c:pt idx="3203">
                  <c:v>320.29999999998</c:v>
                </c:pt>
                <c:pt idx="3204">
                  <c:v>320.39999999998003</c:v>
                </c:pt>
                <c:pt idx="3205">
                  <c:v>320.49999999997999</c:v>
                </c:pt>
                <c:pt idx="3206">
                  <c:v>320.59999999998001</c:v>
                </c:pt>
                <c:pt idx="3207">
                  <c:v>320.69999999997998</c:v>
                </c:pt>
                <c:pt idx="3208">
                  <c:v>320.79999999998</c:v>
                </c:pt>
                <c:pt idx="3209">
                  <c:v>320.89999999998003</c:v>
                </c:pt>
                <c:pt idx="3210">
                  <c:v>320.99999999997999</c:v>
                </c:pt>
                <c:pt idx="3211">
                  <c:v>321.09999999998001</c:v>
                </c:pt>
                <c:pt idx="3212">
                  <c:v>321.19999999997998</c:v>
                </c:pt>
                <c:pt idx="3213">
                  <c:v>321.29999999998</c:v>
                </c:pt>
                <c:pt idx="3214">
                  <c:v>321.39999999998003</c:v>
                </c:pt>
                <c:pt idx="3215">
                  <c:v>321.49999999997999</c:v>
                </c:pt>
                <c:pt idx="3216">
                  <c:v>321.59999999998001</c:v>
                </c:pt>
                <c:pt idx="3217">
                  <c:v>321.69999999997998</c:v>
                </c:pt>
                <c:pt idx="3218">
                  <c:v>321.79999999998</c:v>
                </c:pt>
                <c:pt idx="3219">
                  <c:v>321.899999999979</c:v>
                </c:pt>
                <c:pt idx="3220">
                  <c:v>321.99999999997902</c:v>
                </c:pt>
                <c:pt idx="3221">
                  <c:v>322.09999999997899</c:v>
                </c:pt>
                <c:pt idx="3222">
                  <c:v>322.19999999997901</c:v>
                </c:pt>
                <c:pt idx="3223">
                  <c:v>322.29999999997898</c:v>
                </c:pt>
                <c:pt idx="3224">
                  <c:v>322.399999999979</c:v>
                </c:pt>
                <c:pt idx="3225">
                  <c:v>322.49999999997902</c:v>
                </c:pt>
                <c:pt idx="3226">
                  <c:v>322.59999999997899</c:v>
                </c:pt>
                <c:pt idx="3227">
                  <c:v>322.69999999997901</c:v>
                </c:pt>
                <c:pt idx="3228">
                  <c:v>322.79999999997898</c:v>
                </c:pt>
                <c:pt idx="3229">
                  <c:v>322.899999999979</c:v>
                </c:pt>
                <c:pt idx="3230">
                  <c:v>322.99999999997902</c:v>
                </c:pt>
                <c:pt idx="3231">
                  <c:v>323.09999999997899</c:v>
                </c:pt>
                <c:pt idx="3232">
                  <c:v>323.19999999997901</c:v>
                </c:pt>
                <c:pt idx="3233">
                  <c:v>323.29999999997898</c:v>
                </c:pt>
                <c:pt idx="3234">
                  <c:v>323.399999999979</c:v>
                </c:pt>
                <c:pt idx="3235">
                  <c:v>323.49999999997902</c:v>
                </c:pt>
                <c:pt idx="3236">
                  <c:v>323.59999999997899</c:v>
                </c:pt>
                <c:pt idx="3237">
                  <c:v>323.69999999997901</c:v>
                </c:pt>
                <c:pt idx="3238">
                  <c:v>323.79999999997898</c:v>
                </c:pt>
                <c:pt idx="3239">
                  <c:v>323.899999999979</c:v>
                </c:pt>
                <c:pt idx="3240">
                  <c:v>323.99999999997902</c:v>
                </c:pt>
                <c:pt idx="3241">
                  <c:v>324.09999999997899</c:v>
                </c:pt>
                <c:pt idx="3242">
                  <c:v>324.19999999997901</c:v>
                </c:pt>
                <c:pt idx="3243">
                  <c:v>324.29999999997898</c:v>
                </c:pt>
                <c:pt idx="3244">
                  <c:v>324.399999999979</c:v>
                </c:pt>
                <c:pt idx="3245">
                  <c:v>324.49999999997902</c:v>
                </c:pt>
                <c:pt idx="3246">
                  <c:v>324.59999999997899</c:v>
                </c:pt>
                <c:pt idx="3247">
                  <c:v>324.69999999997901</c:v>
                </c:pt>
                <c:pt idx="3248">
                  <c:v>324.79999999997801</c:v>
                </c:pt>
                <c:pt idx="3249">
                  <c:v>324.89999999997798</c:v>
                </c:pt>
                <c:pt idx="3250">
                  <c:v>324.999999999978</c:v>
                </c:pt>
                <c:pt idx="3251">
                  <c:v>325.09999999997802</c:v>
                </c:pt>
                <c:pt idx="3252">
                  <c:v>325.19999999997799</c:v>
                </c:pt>
                <c:pt idx="3253">
                  <c:v>325.29999999997801</c:v>
                </c:pt>
                <c:pt idx="3254">
                  <c:v>325.39999999997798</c:v>
                </c:pt>
                <c:pt idx="3255">
                  <c:v>325.499999999978</c:v>
                </c:pt>
                <c:pt idx="3256">
                  <c:v>325.59999999997802</c:v>
                </c:pt>
                <c:pt idx="3257">
                  <c:v>325.69999999997799</c:v>
                </c:pt>
                <c:pt idx="3258">
                  <c:v>325.79999999997801</c:v>
                </c:pt>
                <c:pt idx="3259">
                  <c:v>325.89999999997798</c:v>
                </c:pt>
                <c:pt idx="3260">
                  <c:v>325.999999999978</c:v>
                </c:pt>
                <c:pt idx="3261">
                  <c:v>326.09999999997802</c:v>
                </c:pt>
                <c:pt idx="3262">
                  <c:v>326.19999999997799</c:v>
                </c:pt>
                <c:pt idx="3263">
                  <c:v>326.29999999997801</c:v>
                </c:pt>
                <c:pt idx="3264">
                  <c:v>326.39999999997798</c:v>
                </c:pt>
                <c:pt idx="3265">
                  <c:v>326.499999999978</c:v>
                </c:pt>
                <c:pt idx="3266">
                  <c:v>326.59999999997802</c:v>
                </c:pt>
                <c:pt idx="3267">
                  <c:v>326.69999999997799</c:v>
                </c:pt>
                <c:pt idx="3268">
                  <c:v>326.79999999997801</c:v>
                </c:pt>
                <c:pt idx="3269">
                  <c:v>326.89999999997798</c:v>
                </c:pt>
                <c:pt idx="3270">
                  <c:v>326.999999999978</c:v>
                </c:pt>
                <c:pt idx="3271">
                  <c:v>327.09999999997802</c:v>
                </c:pt>
                <c:pt idx="3272">
                  <c:v>327.19999999997799</c:v>
                </c:pt>
                <c:pt idx="3273">
                  <c:v>327.29999999997801</c:v>
                </c:pt>
                <c:pt idx="3274">
                  <c:v>327.39999999997798</c:v>
                </c:pt>
                <c:pt idx="3275">
                  <c:v>327.499999999978</c:v>
                </c:pt>
                <c:pt idx="3276">
                  <c:v>327.59999999997802</c:v>
                </c:pt>
                <c:pt idx="3277">
                  <c:v>327.69999999997799</c:v>
                </c:pt>
                <c:pt idx="3278">
                  <c:v>327.79999999997699</c:v>
                </c:pt>
                <c:pt idx="3279">
                  <c:v>327.89999999997701</c:v>
                </c:pt>
                <c:pt idx="3280">
                  <c:v>327.99999999997698</c:v>
                </c:pt>
                <c:pt idx="3281">
                  <c:v>328.099999999977</c:v>
                </c:pt>
                <c:pt idx="3282">
                  <c:v>328.19999999997702</c:v>
                </c:pt>
                <c:pt idx="3283">
                  <c:v>328.29999999997699</c:v>
                </c:pt>
                <c:pt idx="3284">
                  <c:v>328.39999999997701</c:v>
                </c:pt>
                <c:pt idx="3285">
                  <c:v>328.49999999997698</c:v>
                </c:pt>
                <c:pt idx="3286">
                  <c:v>328.599999999977</c:v>
                </c:pt>
                <c:pt idx="3287">
                  <c:v>328.69999999997702</c:v>
                </c:pt>
                <c:pt idx="3288">
                  <c:v>328.79999999997699</c:v>
                </c:pt>
                <c:pt idx="3289">
                  <c:v>328.89999999997701</c:v>
                </c:pt>
                <c:pt idx="3290">
                  <c:v>328.99999999997698</c:v>
                </c:pt>
                <c:pt idx="3291">
                  <c:v>329.099999999977</c:v>
                </c:pt>
                <c:pt idx="3292">
                  <c:v>329.19999999997702</c:v>
                </c:pt>
                <c:pt idx="3293">
                  <c:v>329.29999999997699</c:v>
                </c:pt>
                <c:pt idx="3294">
                  <c:v>329.39999999997701</c:v>
                </c:pt>
                <c:pt idx="3295">
                  <c:v>329.49999999997698</c:v>
                </c:pt>
                <c:pt idx="3296">
                  <c:v>329.599999999977</c:v>
                </c:pt>
                <c:pt idx="3297">
                  <c:v>329.69999999997702</c:v>
                </c:pt>
                <c:pt idx="3298">
                  <c:v>329.79999999997699</c:v>
                </c:pt>
                <c:pt idx="3299">
                  <c:v>329.89999999997701</c:v>
                </c:pt>
                <c:pt idx="3300">
                  <c:v>329.99999999997698</c:v>
                </c:pt>
                <c:pt idx="3301">
                  <c:v>330.099999999977</c:v>
                </c:pt>
                <c:pt idx="3302">
                  <c:v>330.19999999997702</c:v>
                </c:pt>
                <c:pt idx="3303">
                  <c:v>330.29999999997699</c:v>
                </c:pt>
                <c:pt idx="3304">
                  <c:v>330.39999999997701</c:v>
                </c:pt>
                <c:pt idx="3305">
                  <c:v>330.49999999997698</c:v>
                </c:pt>
                <c:pt idx="3306">
                  <c:v>330.599999999977</c:v>
                </c:pt>
                <c:pt idx="3307">
                  <c:v>330.699999999976</c:v>
                </c:pt>
                <c:pt idx="3308">
                  <c:v>330.79999999997602</c:v>
                </c:pt>
                <c:pt idx="3309">
                  <c:v>330.89999999997599</c:v>
                </c:pt>
                <c:pt idx="3310">
                  <c:v>330.99999999997601</c:v>
                </c:pt>
                <c:pt idx="3311">
                  <c:v>331.09999999997598</c:v>
                </c:pt>
                <c:pt idx="3312">
                  <c:v>331.199999999976</c:v>
                </c:pt>
                <c:pt idx="3313">
                  <c:v>331.29999999997602</c:v>
                </c:pt>
                <c:pt idx="3314">
                  <c:v>331.39999999997599</c:v>
                </c:pt>
                <c:pt idx="3315">
                  <c:v>331.49999999997601</c:v>
                </c:pt>
                <c:pt idx="3316">
                  <c:v>331.59999999997598</c:v>
                </c:pt>
                <c:pt idx="3317">
                  <c:v>331.699999999976</c:v>
                </c:pt>
                <c:pt idx="3318">
                  <c:v>331.79999999997602</c:v>
                </c:pt>
                <c:pt idx="3319">
                  <c:v>331.89999999997599</c:v>
                </c:pt>
                <c:pt idx="3320">
                  <c:v>331.99999999997601</c:v>
                </c:pt>
                <c:pt idx="3321">
                  <c:v>332.09999999997598</c:v>
                </c:pt>
                <c:pt idx="3322">
                  <c:v>332.199999999976</c:v>
                </c:pt>
                <c:pt idx="3323">
                  <c:v>332.29999999997602</c:v>
                </c:pt>
                <c:pt idx="3324">
                  <c:v>332.39999999997599</c:v>
                </c:pt>
                <c:pt idx="3325">
                  <c:v>332.49999999997601</c:v>
                </c:pt>
                <c:pt idx="3326">
                  <c:v>332.59999999997598</c:v>
                </c:pt>
                <c:pt idx="3327">
                  <c:v>332.699999999976</c:v>
                </c:pt>
                <c:pt idx="3328">
                  <c:v>332.79999999997602</c:v>
                </c:pt>
                <c:pt idx="3329">
                  <c:v>332.89999999997599</c:v>
                </c:pt>
                <c:pt idx="3330">
                  <c:v>332.99999999997601</c:v>
                </c:pt>
                <c:pt idx="3331">
                  <c:v>333.09999999997598</c:v>
                </c:pt>
                <c:pt idx="3332">
                  <c:v>333.199999999976</c:v>
                </c:pt>
                <c:pt idx="3333">
                  <c:v>333.29999999997602</c:v>
                </c:pt>
                <c:pt idx="3334">
                  <c:v>333.39999999997599</c:v>
                </c:pt>
                <c:pt idx="3335">
                  <c:v>333.49999999997601</c:v>
                </c:pt>
                <c:pt idx="3336">
                  <c:v>333.59999999997501</c:v>
                </c:pt>
                <c:pt idx="3337">
                  <c:v>333.69999999997498</c:v>
                </c:pt>
                <c:pt idx="3338">
                  <c:v>333.799999999975</c:v>
                </c:pt>
                <c:pt idx="3339">
                  <c:v>333.89999999997502</c:v>
                </c:pt>
                <c:pt idx="3340">
                  <c:v>333.99999999997499</c:v>
                </c:pt>
                <c:pt idx="3341">
                  <c:v>334.09999999997501</c:v>
                </c:pt>
                <c:pt idx="3342">
                  <c:v>334.19999999997498</c:v>
                </c:pt>
                <c:pt idx="3343">
                  <c:v>334.299999999975</c:v>
                </c:pt>
                <c:pt idx="3344">
                  <c:v>334.39999999997502</c:v>
                </c:pt>
                <c:pt idx="3345">
                  <c:v>334.49999999997499</c:v>
                </c:pt>
                <c:pt idx="3346">
                  <c:v>334.59999999997501</c:v>
                </c:pt>
                <c:pt idx="3347">
                  <c:v>334.69999999997498</c:v>
                </c:pt>
                <c:pt idx="3348">
                  <c:v>334.799999999975</c:v>
                </c:pt>
                <c:pt idx="3349">
                  <c:v>334.89999999997502</c:v>
                </c:pt>
                <c:pt idx="3350">
                  <c:v>334.99999999997499</c:v>
                </c:pt>
                <c:pt idx="3351">
                  <c:v>335.09999999997501</c:v>
                </c:pt>
                <c:pt idx="3352">
                  <c:v>335.19999999997498</c:v>
                </c:pt>
                <c:pt idx="3353">
                  <c:v>335.299999999975</c:v>
                </c:pt>
                <c:pt idx="3354">
                  <c:v>335.39999999997502</c:v>
                </c:pt>
                <c:pt idx="3355">
                  <c:v>335.49999999997499</c:v>
                </c:pt>
                <c:pt idx="3356">
                  <c:v>335.59999999997501</c:v>
                </c:pt>
                <c:pt idx="3357">
                  <c:v>335.69999999997498</c:v>
                </c:pt>
                <c:pt idx="3358">
                  <c:v>335.799999999975</c:v>
                </c:pt>
                <c:pt idx="3359">
                  <c:v>335.89999999997502</c:v>
                </c:pt>
                <c:pt idx="3360">
                  <c:v>335.99999999997499</c:v>
                </c:pt>
                <c:pt idx="3361">
                  <c:v>336.09999999997501</c:v>
                </c:pt>
                <c:pt idx="3362">
                  <c:v>336.19999999997498</c:v>
                </c:pt>
                <c:pt idx="3363">
                  <c:v>336.299999999975</c:v>
                </c:pt>
                <c:pt idx="3364">
                  <c:v>336.39999999997502</c:v>
                </c:pt>
                <c:pt idx="3365">
                  <c:v>336.49999999997402</c:v>
                </c:pt>
                <c:pt idx="3366">
                  <c:v>336.59999999997399</c:v>
                </c:pt>
                <c:pt idx="3367">
                  <c:v>336.69999999997401</c:v>
                </c:pt>
                <c:pt idx="3368">
                  <c:v>336.79999999997398</c:v>
                </c:pt>
                <c:pt idx="3369">
                  <c:v>336.899999999974</c:v>
                </c:pt>
                <c:pt idx="3370">
                  <c:v>336.99999999997402</c:v>
                </c:pt>
                <c:pt idx="3371">
                  <c:v>337.09999999997399</c:v>
                </c:pt>
                <c:pt idx="3372">
                  <c:v>337.19999999997401</c:v>
                </c:pt>
                <c:pt idx="3373">
                  <c:v>337.29999999997398</c:v>
                </c:pt>
                <c:pt idx="3374">
                  <c:v>337.399999999974</c:v>
                </c:pt>
                <c:pt idx="3375">
                  <c:v>337.49999999997402</c:v>
                </c:pt>
                <c:pt idx="3376">
                  <c:v>337.59999999997399</c:v>
                </c:pt>
                <c:pt idx="3377">
                  <c:v>337.69999999997401</c:v>
                </c:pt>
                <c:pt idx="3378">
                  <c:v>337.79999999997398</c:v>
                </c:pt>
                <c:pt idx="3379">
                  <c:v>337.899999999974</c:v>
                </c:pt>
                <c:pt idx="3380">
                  <c:v>337.99999999997402</c:v>
                </c:pt>
                <c:pt idx="3381">
                  <c:v>338.09999999997399</c:v>
                </c:pt>
                <c:pt idx="3382">
                  <c:v>338.19999999997401</c:v>
                </c:pt>
                <c:pt idx="3383">
                  <c:v>338.29999999997398</c:v>
                </c:pt>
                <c:pt idx="3384">
                  <c:v>338.399999999974</c:v>
                </c:pt>
                <c:pt idx="3385">
                  <c:v>338.49999999997402</c:v>
                </c:pt>
                <c:pt idx="3386">
                  <c:v>338.59999999997399</c:v>
                </c:pt>
                <c:pt idx="3387">
                  <c:v>338.69999999997401</c:v>
                </c:pt>
                <c:pt idx="3388">
                  <c:v>338.79999999997398</c:v>
                </c:pt>
                <c:pt idx="3389">
                  <c:v>338.899999999974</c:v>
                </c:pt>
                <c:pt idx="3390">
                  <c:v>338.99999999997402</c:v>
                </c:pt>
                <c:pt idx="3391">
                  <c:v>339.09999999997399</c:v>
                </c:pt>
                <c:pt idx="3392">
                  <c:v>339.19999999997401</c:v>
                </c:pt>
                <c:pt idx="3393">
                  <c:v>339.29999999997398</c:v>
                </c:pt>
                <c:pt idx="3394">
                  <c:v>339.399999999974</c:v>
                </c:pt>
                <c:pt idx="3395">
                  <c:v>339.499999999973</c:v>
                </c:pt>
                <c:pt idx="3396">
                  <c:v>339.59999999997302</c:v>
                </c:pt>
                <c:pt idx="3397">
                  <c:v>339.69999999997299</c:v>
                </c:pt>
                <c:pt idx="3398">
                  <c:v>339.79999999997301</c:v>
                </c:pt>
                <c:pt idx="3399">
                  <c:v>339.89999999997298</c:v>
                </c:pt>
                <c:pt idx="3400">
                  <c:v>339.999999999973</c:v>
                </c:pt>
                <c:pt idx="3401">
                  <c:v>340.09999999997302</c:v>
                </c:pt>
                <c:pt idx="3402">
                  <c:v>340.19999999997299</c:v>
                </c:pt>
                <c:pt idx="3403">
                  <c:v>340.29999999997301</c:v>
                </c:pt>
                <c:pt idx="3404">
                  <c:v>340.39999999997298</c:v>
                </c:pt>
                <c:pt idx="3405">
                  <c:v>340.499999999973</c:v>
                </c:pt>
                <c:pt idx="3406">
                  <c:v>340.59999999997302</c:v>
                </c:pt>
                <c:pt idx="3407">
                  <c:v>340.69999999997299</c:v>
                </c:pt>
                <c:pt idx="3408">
                  <c:v>340.79999999997301</c:v>
                </c:pt>
                <c:pt idx="3409">
                  <c:v>340.89999999997298</c:v>
                </c:pt>
                <c:pt idx="3410">
                  <c:v>340.999999999973</c:v>
                </c:pt>
                <c:pt idx="3411">
                  <c:v>341.09999999997302</c:v>
                </c:pt>
                <c:pt idx="3412">
                  <c:v>341.19999999997299</c:v>
                </c:pt>
                <c:pt idx="3413">
                  <c:v>341.29999999997301</c:v>
                </c:pt>
                <c:pt idx="3414">
                  <c:v>341.39999999997298</c:v>
                </c:pt>
                <c:pt idx="3415">
                  <c:v>341.499999999973</c:v>
                </c:pt>
                <c:pt idx="3416">
                  <c:v>341.59999999997302</c:v>
                </c:pt>
                <c:pt idx="3417">
                  <c:v>341.69999999997299</c:v>
                </c:pt>
                <c:pt idx="3418">
                  <c:v>341.79999999997301</c:v>
                </c:pt>
                <c:pt idx="3419">
                  <c:v>341.89999999997298</c:v>
                </c:pt>
                <c:pt idx="3420">
                  <c:v>341.999999999973</c:v>
                </c:pt>
                <c:pt idx="3421">
                  <c:v>342.09999999997302</c:v>
                </c:pt>
                <c:pt idx="3422">
                  <c:v>342.19999999997299</c:v>
                </c:pt>
                <c:pt idx="3423">
                  <c:v>342.29999999997301</c:v>
                </c:pt>
                <c:pt idx="3424">
                  <c:v>342.39999999997201</c:v>
                </c:pt>
                <c:pt idx="3425">
                  <c:v>342.49999999997198</c:v>
                </c:pt>
                <c:pt idx="3426">
                  <c:v>342.599999999972</c:v>
                </c:pt>
                <c:pt idx="3427">
                  <c:v>342.69999999997202</c:v>
                </c:pt>
                <c:pt idx="3428">
                  <c:v>342.79999999997199</c:v>
                </c:pt>
                <c:pt idx="3429">
                  <c:v>342.89999999997201</c:v>
                </c:pt>
                <c:pt idx="3430">
                  <c:v>342.99999999997198</c:v>
                </c:pt>
                <c:pt idx="3431">
                  <c:v>343.099999999972</c:v>
                </c:pt>
                <c:pt idx="3432">
                  <c:v>343.19999999997202</c:v>
                </c:pt>
                <c:pt idx="3433">
                  <c:v>343.29999999997199</c:v>
                </c:pt>
                <c:pt idx="3434">
                  <c:v>343.39999999997201</c:v>
                </c:pt>
                <c:pt idx="3435">
                  <c:v>343.49999999997198</c:v>
                </c:pt>
                <c:pt idx="3436">
                  <c:v>343.599999999972</c:v>
                </c:pt>
                <c:pt idx="3437">
                  <c:v>343.69999999997202</c:v>
                </c:pt>
                <c:pt idx="3438">
                  <c:v>343.79999999997199</c:v>
                </c:pt>
                <c:pt idx="3439">
                  <c:v>343.89999999997201</c:v>
                </c:pt>
                <c:pt idx="3440">
                  <c:v>343.99999999997198</c:v>
                </c:pt>
                <c:pt idx="3441">
                  <c:v>344.099999999972</c:v>
                </c:pt>
                <c:pt idx="3442">
                  <c:v>344.19999999997202</c:v>
                </c:pt>
                <c:pt idx="3443">
                  <c:v>344.29999999997199</c:v>
                </c:pt>
                <c:pt idx="3444">
                  <c:v>344.39999999997201</c:v>
                </c:pt>
                <c:pt idx="3445">
                  <c:v>344.49999999997198</c:v>
                </c:pt>
                <c:pt idx="3446">
                  <c:v>344.599999999972</c:v>
                </c:pt>
                <c:pt idx="3447">
                  <c:v>344.69999999997202</c:v>
                </c:pt>
                <c:pt idx="3448">
                  <c:v>344.79999999997199</c:v>
                </c:pt>
                <c:pt idx="3449">
                  <c:v>344.89999999997201</c:v>
                </c:pt>
                <c:pt idx="3450">
                  <c:v>344.99999999997198</c:v>
                </c:pt>
                <c:pt idx="3451">
                  <c:v>345.099999999972</c:v>
                </c:pt>
                <c:pt idx="3452">
                  <c:v>345.19999999997202</c:v>
                </c:pt>
                <c:pt idx="3453">
                  <c:v>345.29999999997102</c:v>
                </c:pt>
                <c:pt idx="3454">
                  <c:v>345.39999999997099</c:v>
                </c:pt>
                <c:pt idx="3455">
                  <c:v>345.49999999997101</c:v>
                </c:pt>
                <c:pt idx="3456">
                  <c:v>345.59999999997098</c:v>
                </c:pt>
                <c:pt idx="3457">
                  <c:v>345.699999999971</c:v>
                </c:pt>
                <c:pt idx="3458">
                  <c:v>345.79999999997102</c:v>
                </c:pt>
                <c:pt idx="3459">
                  <c:v>345.89999999997099</c:v>
                </c:pt>
                <c:pt idx="3460">
                  <c:v>345.99999999997101</c:v>
                </c:pt>
                <c:pt idx="3461">
                  <c:v>346.09999999997098</c:v>
                </c:pt>
                <c:pt idx="3462">
                  <c:v>346.199999999971</c:v>
                </c:pt>
                <c:pt idx="3463">
                  <c:v>346.29999999997102</c:v>
                </c:pt>
                <c:pt idx="3464">
                  <c:v>346.39999999997099</c:v>
                </c:pt>
                <c:pt idx="3465">
                  <c:v>346.49999999997101</c:v>
                </c:pt>
                <c:pt idx="3466">
                  <c:v>346.59999999997098</c:v>
                </c:pt>
                <c:pt idx="3467">
                  <c:v>346.699999999971</c:v>
                </c:pt>
                <c:pt idx="3468">
                  <c:v>346.79999999997102</c:v>
                </c:pt>
                <c:pt idx="3469">
                  <c:v>346.89999999997099</c:v>
                </c:pt>
                <c:pt idx="3470">
                  <c:v>346.99999999997101</c:v>
                </c:pt>
                <c:pt idx="3471">
                  <c:v>347.09999999997098</c:v>
                </c:pt>
                <c:pt idx="3472">
                  <c:v>347.199999999971</c:v>
                </c:pt>
                <c:pt idx="3473">
                  <c:v>347.29999999997102</c:v>
                </c:pt>
                <c:pt idx="3474">
                  <c:v>347.39999999997099</c:v>
                </c:pt>
                <c:pt idx="3475">
                  <c:v>347.49999999997101</c:v>
                </c:pt>
                <c:pt idx="3476">
                  <c:v>347.59999999997098</c:v>
                </c:pt>
                <c:pt idx="3477">
                  <c:v>347.699999999971</c:v>
                </c:pt>
                <c:pt idx="3478">
                  <c:v>347.79999999997102</c:v>
                </c:pt>
                <c:pt idx="3479">
                  <c:v>347.89999999997099</c:v>
                </c:pt>
                <c:pt idx="3480">
                  <c:v>347.99999999997101</c:v>
                </c:pt>
                <c:pt idx="3481">
                  <c:v>348.09999999997098</c:v>
                </c:pt>
                <c:pt idx="3482">
                  <c:v>348.199999999971</c:v>
                </c:pt>
                <c:pt idx="3483">
                  <c:v>348.29999999997</c:v>
                </c:pt>
                <c:pt idx="3484">
                  <c:v>348.39999999997002</c:v>
                </c:pt>
                <c:pt idx="3485">
                  <c:v>348.49999999996999</c:v>
                </c:pt>
                <c:pt idx="3486">
                  <c:v>348.59999999997001</c:v>
                </c:pt>
                <c:pt idx="3487">
                  <c:v>348.69999999996998</c:v>
                </c:pt>
                <c:pt idx="3488">
                  <c:v>348.79999999997</c:v>
                </c:pt>
                <c:pt idx="3489">
                  <c:v>348.89999999997002</c:v>
                </c:pt>
                <c:pt idx="3490">
                  <c:v>348.99999999996999</c:v>
                </c:pt>
                <c:pt idx="3491">
                  <c:v>349.09999999997001</c:v>
                </c:pt>
                <c:pt idx="3492">
                  <c:v>349.19999999996998</c:v>
                </c:pt>
                <c:pt idx="3493">
                  <c:v>349.29999999997</c:v>
                </c:pt>
                <c:pt idx="3494">
                  <c:v>349.39999999997002</c:v>
                </c:pt>
                <c:pt idx="3495">
                  <c:v>349.49999999996999</c:v>
                </c:pt>
                <c:pt idx="3496">
                  <c:v>349.59999999997001</c:v>
                </c:pt>
                <c:pt idx="3497">
                  <c:v>349.69999999996998</c:v>
                </c:pt>
                <c:pt idx="3498">
                  <c:v>349.79999999997</c:v>
                </c:pt>
                <c:pt idx="3499">
                  <c:v>349.89999999997002</c:v>
                </c:pt>
                <c:pt idx="3500">
                  <c:v>349.99999999996999</c:v>
                </c:pt>
                <c:pt idx="3501">
                  <c:v>350.09999999997001</c:v>
                </c:pt>
                <c:pt idx="3502">
                  <c:v>350.19999999996998</c:v>
                </c:pt>
                <c:pt idx="3503">
                  <c:v>350.29999999997</c:v>
                </c:pt>
                <c:pt idx="3504">
                  <c:v>350.39999999997002</c:v>
                </c:pt>
                <c:pt idx="3505">
                  <c:v>350.49999999996999</c:v>
                </c:pt>
                <c:pt idx="3506">
                  <c:v>350.59999999997001</c:v>
                </c:pt>
                <c:pt idx="3507">
                  <c:v>350.69999999996998</c:v>
                </c:pt>
                <c:pt idx="3508">
                  <c:v>350.79999999997</c:v>
                </c:pt>
                <c:pt idx="3509">
                  <c:v>350.89999999997002</c:v>
                </c:pt>
                <c:pt idx="3510">
                  <c:v>350.99999999996999</c:v>
                </c:pt>
                <c:pt idx="3511">
                  <c:v>351.09999999997001</c:v>
                </c:pt>
                <c:pt idx="3512">
                  <c:v>351.19999999996901</c:v>
                </c:pt>
                <c:pt idx="3513">
                  <c:v>351.29999999996897</c:v>
                </c:pt>
                <c:pt idx="3514">
                  <c:v>351.399999999969</c:v>
                </c:pt>
                <c:pt idx="3515">
                  <c:v>351.49999999996902</c:v>
                </c:pt>
                <c:pt idx="3516">
                  <c:v>351.59999999996899</c:v>
                </c:pt>
                <c:pt idx="3517">
                  <c:v>351.69999999996901</c:v>
                </c:pt>
                <c:pt idx="3518">
                  <c:v>351.79999999996897</c:v>
                </c:pt>
                <c:pt idx="3519">
                  <c:v>351.899999999969</c:v>
                </c:pt>
                <c:pt idx="3520">
                  <c:v>351.99999999996902</c:v>
                </c:pt>
                <c:pt idx="3521">
                  <c:v>352.09999999996899</c:v>
                </c:pt>
                <c:pt idx="3522">
                  <c:v>352.19999999996901</c:v>
                </c:pt>
                <c:pt idx="3523">
                  <c:v>352.29999999996897</c:v>
                </c:pt>
                <c:pt idx="3524">
                  <c:v>352.399999999969</c:v>
                </c:pt>
                <c:pt idx="3525">
                  <c:v>352.49999999996902</c:v>
                </c:pt>
                <c:pt idx="3526">
                  <c:v>352.59999999996899</c:v>
                </c:pt>
                <c:pt idx="3527">
                  <c:v>352.69999999996901</c:v>
                </c:pt>
                <c:pt idx="3528">
                  <c:v>352.79999999996897</c:v>
                </c:pt>
                <c:pt idx="3529">
                  <c:v>352.899999999969</c:v>
                </c:pt>
                <c:pt idx="3530">
                  <c:v>352.99999999996902</c:v>
                </c:pt>
                <c:pt idx="3531">
                  <c:v>353.09999999996899</c:v>
                </c:pt>
                <c:pt idx="3532">
                  <c:v>353.19999999996901</c:v>
                </c:pt>
                <c:pt idx="3533">
                  <c:v>353.29999999996897</c:v>
                </c:pt>
                <c:pt idx="3534">
                  <c:v>353.399999999969</c:v>
                </c:pt>
                <c:pt idx="3535">
                  <c:v>353.49999999996902</c:v>
                </c:pt>
                <c:pt idx="3536">
                  <c:v>353.59999999996899</c:v>
                </c:pt>
                <c:pt idx="3537">
                  <c:v>353.69999999996901</c:v>
                </c:pt>
                <c:pt idx="3538">
                  <c:v>353.79999999996897</c:v>
                </c:pt>
                <c:pt idx="3539">
                  <c:v>353.899999999969</c:v>
                </c:pt>
                <c:pt idx="3540">
                  <c:v>353.99999999996902</c:v>
                </c:pt>
                <c:pt idx="3541">
                  <c:v>354.09999999996802</c:v>
                </c:pt>
                <c:pt idx="3542">
                  <c:v>354.19999999996799</c:v>
                </c:pt>
                <c:pt idx="3543">
                  <c:v>354.29999999996801</c:v>
                </c:pt>
                <c:pt idx="3544">
                  <c:v>354.39999999996797</c:v>
                </c:pt>
                <c:pt idx="3545">
                  <c:v>354.499999999968</c:v>
                </c:pt>
                <c:pt idx="3546">
                  <c:v>354.59999999996802</c:v>
                </c:pt>
                <c:pt idx="3547">
                  <c:v>354.69999999996799</c:v>
                </c:pt>
                <c:pt idx="3548">
                  <c:v>354.79999999996801</c:v>
                </c:pt>
                <c:pt idx="3549">
                  <c:v>354.89999999996797</c:v>
                </c:pt>
                <c:pt idx="3550">
                  <c:v>354.999999999968</c:v>
                </c:pt>
                <c:pt idx="3551">
                  <c:v>355.09999999996802</c:v>
                </c:pt>
                <c:pt idx="3552">
                  <c:v>355.19999999996799</c:v>
                </c:pt>
                <c:pt idx="3553">
                  <c:v>355.29999999996801</c:v>
                </c:pt>
                <c:pt idx="3554">
                  <c:v>355.39999999996797</c:v>
                </c:pt>
                <c:pt idx="3555">
                  <c:v>355.499999999968</c:v>
                </c:pt>
                <c:pt idx="3556">
                  <c:v>355.59999999996802</c:v>
                </c:pt>
                <c:pt idx="3557">
                  <c:v>355.69999999996799</c:v>
                </c:pt>
                <c:pt idx="3558">
                  <c:v>355.79999999996801</c:v>
                </c:pt>
                <c:pt idx="3559">
                  <c:v>355.89999999996797</c:v>
                </c:pt>
                <c:pt idx="3560">
                  <c:v>355.999999999968</c:v>
                </c:pt>
                <c:pt idx="3561">
                  <c:v>356.09999999996802</c:v>
                </c:pt>
                <c:pt idx="3562">
                  <c:v>356.19999999996799</c:v>
                </c:pt>
                <c:pt idx="3563">
                  <c:v>356.29999999996801</c:v>
                </c:pt>
                <c:pt idx="3564">
                  <c:v>356.39999999996797</c:v>
                </c:pt>
                <c:pt idx="3565">
                  <c:v>356.499999999968</c:v>
                </c:pt>
                <c:pt idx="3566">
                  <c:v>356.59999999996802</c:v>
                </c:pt>
                <c:pt idx="3567">
                  <c:v>356.69999999996799</c:v>
                </c:pt>
                <c:pt idx="3568">
                  <c:v>356.79999999996801</c:v>
                </c:pt>
                <c:pt idx="3569">
                  <c:v>356.89999999996797</c:v>
                </c:pt>
                <c:pt idx="3570">
                  <c:v>356.999999999968</c:v>
                </c:pt>
                <c:pt idx="3571">
                  <c:v>357.099999999967</c:v>
                </c:pt>
                <c:pt idx="3572">
                  <c:v>357.19999999996702</c:v>
                </c:pt>
                <c:pt idx="3573">
                  <c:v>357.29999999996699</c:v>
                </c:pt>
                <c:pt idx="3574">
                  <c:v>357.39999999996701</c:v>
                </c:pt>
                <c:pt idx="3575">
                  <c:v>357.49999999996697</c:v>
                </c:pt>
                <c:pt idx="3576">
                  <c:v>357.599999999967</c:v>
                </c:pt>
                <c:pt idx="3577">
                  <c:v>357.69999999996702</c:v>
                </c:pt>
                <c:pt idx="3578">
                  <c:v>357.79999999996699</c:v>
                </c:pt>
                <c:pt idx="3579">
                  <c:v>357.89999999996701</c:v>
                </c:pt>
                <c:pt idx="3580">
                  <c:v>357.99999999996697</c:v>
                </c:pt>
                <c:pt idx="3581">
                  <c:v>358.099999999967</c:v>
                </c:pt>
                <c:pt idx="3582">
                  <c:v>358.19999999996702</c:v>
                </c:pt>
                <c:pt idx="3583">
                  <c:v>358.29999999996699</c:v>
                </c:pt>
                <c:pt idx="3584">
                  <c:v>358.39999999996701</c:v>
                </c:pt>
                <c:pt idx="3585">
                  <c:v>358.49999999996697</c:v>
                </c:pt>
                <c:pt idx="3586">
                  <c:v>358.599999999967</c:v>
                </c:pt>
                <c:pt idx="3587">
                  <c:v>358.69999999996702</c:v>
                </c:pt>
                <c:pt idx="3588">
                  <c:v>358.79999999996699</c:v>
                </c:pt>
                <c:pt idx="3589">
                  <c:v>358.89999999996701</c:v>
                </c:pt>
                <c:pt idx="3590">
                  <c:v>358.99999999996697</c:v>
                </c:pt>
                <c:pt idx="3591">
                  <c:v>359.099999999967</c:v>
                </c:pt>
                <c:pt idx="3592">
                  <c:v>359.19999999996702</c:v>
                </c:pt>
                <c:pt idx="3593">
                  <c:v>359.29999999996699</c:v>
                </c:pt>
                <c:pt idx="3594">
                  <c:v>359.39999999996701</c:v>
                </c:pt>
                <c:pt idx="3595">
                  <c:v>359.49999999996697</c:v>
                </c:pt>
                <c:pt idx="3596">
                  <c:v>359.599999999967</c:v>
                </c:pt>
                <c:pt idx="3597">
                  <c:v>359.69999999996702</c:v>
                </c:pt>
                <c:pt idx="3598">
                  <c:v>359.79999999996699</c:v>
                </c:pt>
                <c:pt idx="3599">
                  <c:v>359.89999999996701</c:v>
                </c:pt>
                <c:pt idx="3600">
                  <c:v>359.99999999996601</c:v>
                </c:pt>
                <c:pt idx="3601">
                  <c:v>360.09999999996597</c:v>
                </c:pt>
                <c:pt idx="3602">
                  <c:v>360.199999999966</c:v>
                </c:pt>
                <c:pt idx="3603">
                  <c:v>360.29999999996602</c:v>
                </c:pt>
                <c:pt idx="3604">
                  <c:v>360.39999999996598</c:v>
                </c:pt>
                <c:pt idx="3605">
                  <c:v>360.49999999996601</c:v>
                </c:pt>
                <c:pt idx="3606">
                  <c:v>360.59999999996597</c:v>
                </c:pt>
                <c:pt idx="3607">
                  <c:v>360.699999999966</c:v>
                </c:pt>
                <c:pt idx="3608">
                  <c:v>360.79999999996602</c:v>
                </c:pt>
                <c:pt idx="3609">
                  <c:v>360.89999999996598</c:v>
                </c:pt>
                <c:pt idx="3610">
                  <c:v>360.99999999996601</c:v>
                </c:pt>
                <c:pt idx="3611">
                  <c:v>361.09999999996597</c:v>
                </c:pt>
                <c:pt idx="3612">
                  <c:v>361.199999999966</c:v>
                </c:pt>
                <c:pt idx="3613">
                  <c:v>361.29999999996602</c:v>
                </c:pt>
                <c:pt idx="3614">
                  <c:v>361.39999999996598</c:v>
                </c:pt>
                <c:pt idx="3615">
                  <c:v>361.49999999996601</c:v>
                </c:pt>
                <c:pt idx="3616">
                  <c:v>361.59999999996597</c:v>
                </c:pt>
                <c:pt idx="3617">
                  <c:v>361.699999999966</c:v>
                </c:pt>
                <c:pt idx="3618">
                  <c:v>361.79999999996602</c:v>
                </c:pt>
                <c:pt idx="3619">
                  <c:v>361.89999999996598</c:v>
                </c:pt>
                <c:pt idx="3620">
                  <c:v>361.99999999996601</c:v>
                </c:pt>
                <c:pt idx="3621">
                  <c:v>362.09999999996597</c:v>
                </c:pt>
                <c:pt idx="3622">
                  <c:v>362.199999999966</c:v>
                </c:pt>
                <c:pt idx="3623">
                  <c:v>362.29999999996602</c:v>
                </c:pt>
                <c:pt idx="3624">
                  <c:v>362.39999999996598</c:v>
                </c:pt>
                <c:pt idx="3625">
                  <c:v>362.49999999996601</c:v>
                </c:pt>
                <c:pt idx="3626">
                  <c:v>362.59999999996597</c:v>
                </c:pt>
                <c:pt idx="3627">
                  <c:v>362.699999999966</c:v>
                </c:pt>
                <c:pt idx="3628">
                  <c:v>362.79999999996602</c:v>
                </c:pt>
                <c:pt idx="3629">
                  <c:v>362.89999999996502</c:v>
                </c:pt>
                <c:pt idx="3630">
                  <c:v>362.99999999996498</c:v>
                </c:pt>
                <c:pt idx="3631">
                  <c:v>363.09999999996501</c:v>
                </c:pt>
                <c:pt idx="3632">
                  <c:v>363.19999999996497</c:v>
                </c:pt>
                <c:pt idx="3633">
                  <c:v>363.299999999965</c:v>
                </c:pt>
                <c:pt idx="3634">
                  <c:v>363.39999999996502</c:v>
                </c:pt>
                <c:pt idx="3635">
                  <c:v>363.49999999996498</c:v>
                </c:pt>
                <c:pt idx="3636">
                  <c:v>363.59999999996501</c:v>
                </c:pt>
                <c:pt idx="3637">
                  <c:v>363.69999999996497</c:v>
                </c:pt>
                <c:pt idx="3638">
                  <c:v>363.799999999965</c:v>
                </c:pt>
                <c:pt idx="3639">
                  <c:v>363.89999999996502</c:v>
                </c:pt>
                <c:pt idx="3640">
                  <c:v>363.99999999996498</c:v>
                </c:pt>
                <c:pt idx="3641">
                  <c:v>364.09999999996501</c:v>
                </c:pt>
                <c:pt idx="3642">
                  <c:v>364.19999999996497</c:v>
                </c:pt>
                <c:pt idx="3643">
                  <c:v>364.299999999965</c:v>
                </c:pt>
                <c:pt idx="3644">
                  <c:v>364.39999999996502</c:v>
                </c:pt>
                <c:pt idx="3645">
                  <c:v>364.49999999996498</c:v>
                </c:pt>
                <c:pt idx="3646">
                  <c:v>364.59999999996501</c:v>
                </c:pt>
                <c:pt idx="3647">
                  <c:v>364.69999999996497</c:v>
                </c:pt>
                <c:pt idx="3648">
                  <c:v>364.799999999965</c:v>
                </c:pt>
                <c:pt idx="3649">
                  <c:v>364.89999999996502</c:v>
                </c:pt>
                <c:pt idx="3650">
                  <c:v>364.99999999996498</c:v>
                </c:pt>
                <c:pt idx="3651">
                  <c:v>365.09999999996501</c:v>
                </c:pt>
                <c:pt idx="3652">
                  <c:v>365.19999999996497</c:v>
                </c:pt>
                <c:pt idx="3653">
                  <c:v>365.299999999965</c:v>
                </c:pt>
                <c:pt idx="3654">
                  <c:v>365.39999999996502</c:v>
                </c:pt>
                <c:pt idx="3655">
                  <c:v>365.49999999996498</c:v>
                </c:pt>
                <c:pt idx="3656">
                  <c:v>365.59999999996501</c:v>
                </c:pt>
                <c:pt idx="3657">
                  <c:v>365.69999999996497</c:v>
                </c:pt>
                <c:pt idx="3658">
                  <c:v>365.799999999965</c:v>
                </c:pt>
                <c:pt idx="3659">
                  <c:v>365.899999999964</c:v>
                </c:pt>
                <c:pt idx="3660">
                  <c:v>365.99999999996402</c:v>
                </c:pt>
                <c:pt idx="3661">
                  <c:v>366.09999999996398</c:v>
                </c:pt>
                <c:pt idx="3662">
                  <c:v>366.19999999996401</c:v>
                </c:pt>
                <c:pt idx="3663">
                  <c:v>366.29999999996397</c:v>
                </c:pt>
                <c:pt idx="3664">
                  <c:v>366.399999999964</c:v>
                </c:pt>
                <c:pt idx="3665">
                  <c:v>366.49999999996402</c:v>
                </c:pt>
                <c:pt idx="3666">
                  <c:v>366.59999999996398</c:v>
                </c:pt>
                <c:pt idx="3667">
                  <c:v>366.69999999996401</c:v>
                </c:pt>
                <c:pt idx="3668">
                  <c:v>366.79999999996397</c:v>
                </c:pt>
                <c:pt idx="3669">
                  <c:v>366.899999999964</c:v>
                </c:pt>
                <c:pt idx="3670">
                  <c:v>366.99999999996402</c:v>
                </c:pt>
                <c:pt idx="3671">
                  <c:v>367.09999999996398</c:v>
                </c:pt>
                <c:pt idx="3672">
                  <c:v>367.19999999996401</c:v>
                </c:pt>
                <c:pt idx="3673">
                  <c:v>367.29999999996397</c:v>
                </c:pt>
                <c:pt idx="3674">
                  <c:v>367.399999999964</c:v>
                </c:pt>
                <c:pt idx="3675">
                  <c:v>367.49999999996402</c:v>
                </c:pt>
                <c:pt idx="3676">
                  <c:v>367.59999999996398</c:v>
                </c:pt>
                <c:pt idx="3677">
                  <c:v>367.69999999996401</c:v>
                </c:pt>
                <c:pt idx="3678">
                  <c:v>367.79999999996397</c:v>
                </c:pt>
                <c:pt idx="3679">
                  <c:v>367.899999999964</c:v>
                </c:pt>
                <c:pt idx="3680">
                  <c:v>367.99999999996402</c:v>
                </c:pt>
                <c:pt idx="3681">
                  <c:v>368.09999999996398</c:v>
                </c:pt>
                <c:pt idx="3682">
                  <c:v>368.19999999996401</c:v>
                </c:pt>
                <c:pt idx="3683">
                  <c:v>368.29999999996397</c:v>
                </c:pt>
                <c:pt idx="3684">
                  <c:v>368.399999999964</c:v>
                </c:pt>
                <c:pt idx="3685">
                  <c:v>368.49999999996402</c:v>
                </c:pt>
                <c:pt idx="3686">
                  <c:v>368.59999999996398</c:v>
                </c:pt>
                <c:pt idx="3687">
                  <c:v>368.69999999996401</c:v>
                </c:pt>
                <c:pt idx="3688">
                  <c:v>368.79999999996301</c:v>
                </c:pt>
                <c:pt idx="3689">
                  <c:v>368.89999999996297</c:v>
                </c:pt>
                <c:pt idx="3690">
                  <c:v>368.99999999996299</c:v>
                </c:pt>
                <c:pt idx="3691">
                  <c:v>369.09999999996302</c:v>
                </c:pt>
                <c:pt idx="3692">
                  <c:v>369.19999999996298</c:v>
                </c:pt>
                <c:pt idx="3693">
                  <c:v>369.29999999996301</c:v>
                </c:pt>
                <c:pt idx="3694">
                  <c:v>369.39999999996297</c:v>
                </c:pt>
                <c:pt idx="3695">
                  <c:v>369.49999999996299</c:v>
                </c:pt>
                <c:pt idx="3696">
                  <c:v>369.59999999996302</c:v>
                </c:pt>
                <c:pt idx="3697">
                  <c:v>369.69999999996298</c:v>
                </c:pt>
                <c:pt idx="3698">
                  <c:v>369.79999999996301</c:v>
                </c:pt>
                <c:pt idx="3699">
                  <c:v>369.89999999996297</c:v>
                </c:pt>
                <c:pt idx="3700">
                  <c:v>369.99999999996299</c:v>
                </c:pt>
                <c:pt idx="3701">
                  <c:v>370.09999999996302</c:v>
                </c:pt>
                <c:pt idx="3702">
                  <c:v>370.19999999996298</c:v>
                </c:pt>
                <c:pt idx="3703">
                  <c:v>370.29999999996301</c:v>
                </c:pt>
                <c:pt idx="3704">
                  <c:v>370.39999999996297</c:v>
                </c:pt>
                <c:pt idx="3705">
                  <c:v>370.49999999996299</c:v>
                </c:pt>
                <c:pt idx="3706">
                  <c:v>370.59999999996302</c:v>
                </c:pt>
                <c:pt idx="3707">
                  <c:v>370.69999999996298</c:v>
                </c:pt>
                <c:pt idx="3708">
                  <c:v>370.79999999996301</c:v>
                </c:pt>
                <c:pt idx="3709">
                  <c:v>370.89999999996297</c:v>
                </c:pt>
                <c:pt idx="3710">
                  <c:v>370.99999999996299</c:v>
                </c:pt>
                <c:pt idx="3711">
                  <c:v>371.09999999996302</c:v>
                </c:pt>
                <c:pt idx="3712">
                  <c:v>371.19999999996298</c:v>
                </c:pt>
                <c:pt idx="3713">
                  <c:v>371.29999999996301</c:v>
                </c:pt>
                <c:pt idx="3714">
                  <c:v>371.39999999996297</c:v>
                </c:pt>
                <c:pt idx="3715">
                  <c:v>371.49999999996299</c:v>
                </c:pt>
                <c:pt idx="3716">
                  <c:v>371.59999999996302</c:v>
                </c:pt>
                <c:pt idx="3717">
                  <c:v>371.69999999996202</c:v>
                </c:pt>
                <c:pt idx="3718">
                  <c:v>371.79999999996198</c:v>
                </c:pt>
                <c:pt idx="3719">
                  <c:v>371.89999999996201</c:v>
                </c:pt>
                <c:pt idx="3720">
                  <c:v>371.99999999996197</c:v>
                </c:pt>
                <c:pt idx="3721">
                  <c:v>372.09999999996199</c:v>
                </c:pt>
                <c:pt idx="3722">
                  <c:v>372.19999999996202</c:v>
                </c:pt>
                <c:pt idx="3723">
                  <c:v>372.29999999996198</c:v>
                </c:pt>
                <c:pt idx="3724">
                  <c:v>372.39999999996201</c:v>
                </c:pt>
                <c:pt idx="3725">
                  <c:v>372.49999999996197</c:v>
                </c:pt>
                <c:pt idx="3726">
                  <c:v>372.59999999996199</c:v>
                </c:pt>
                <c:pt idx="3727">
                  <c:v>372.69999999996202</c:v>
                </c:pt>
                <c:pt idx="3728">
                  <c:v>372.79999999996198</c:v>
                </c:pt>
                <c:pt idx="3729">
                  <c:v>372.89999999996201</c:v>
                </c:pt>
                <c:pt idx="3730">
                  <c:v>372.99999999996197</c:v>
                </c:pt>
                <c:pt idx="3731">
                  <c:v>373.09999999996199</c:v>
                </c:pt>
                <c:pt idx="3732">
                  <c:v>373.19999999996202</c:v>
                </c:pt>
                <c:pt idx="3733">
                  <c:v>373.29999999996198</c:v>
                </c:pt>
                <c:pt idx="3734">
                  <c:v>373.39999999996201</c:v>
                </c:pt>
                <c:pt idx="3735">
                  <c:v>373.49999999996197</c:v>
                </c:pt>
                <c:pt idx="3736">
                  <c:v>373.59999999996199</c:v>
                </c:pt>
                <c:pt idx="3737">
                  <c:v>373.69999999996202</c:v>
                </c:pt>
                <c:pt idx="3738">
                  <c:v>373.79999999996198</c:v>
                </c:pt>
                <c:pt idx="3739">
                  <c:v>373.89999999996201</c:v>
                </c:pt>
                <c:pt idx="3740">
                  <c:v>373.99999999996197</c:v>
                </c:pt>
                <c:pt idx="3741">
                  <c:v>374.09999999996199</c:v>
                </c:pt>
                <c:pt idx="3742">
                  <c:v>374.19999999996202</c:v>
                </c:pt>
                <c:pt idx="3743">
                  <c:v>374.29999999996198</c:v>
                </c:pt>
                <c:pt idx="3744">
                  <c:v>374.39999999996201</c:v>
                </c:pt>
                <c:pt idx="3745">
                  <c:v>374.49999999996197</c:v>
                </c:pt>
                <c:pt idx="3746">
                  <c:v>374.59999999996199</c:v>
                </c:pt>
                <c:pt idx="3747">
                  <c:v>374.69999999996099</c:v>
                </c:pt>
                <c:pt idx="3748">
                  <c:v>374.79999999996102</c:v>
                </c:pt>
                <c:pt idx="3749">
                  <c:v>374.89999999996098</c:v>
                </c:pt>
                <c:pt idx="3750">
                  <c:v>374.99999999996101</c:v>
                </c:pt>
              </c:numCache>
            </c:numRef>
          </c:xVal>
          <c:yVal>
            <c:numRef>
              <c:f>'saturation curve 2'!$D$3:$D$3753</c:f>
              <c:numCache>
                <c:formatCode>General</c:formatCode>
                <c:ptCount val="3751"/>
                <c:pt idx="0">
                  <c:v>6.1121045167973646E-3</c:v>
                </c:pt>
                <c:pt idx="1">
                  <c:v>6.156665486314431E-3</c:v>
                </c:pt>
                <c:pt idx="2">
                  <c:v>6.2015142006216972E-3</c:v>
                </c:pt>
                <c:pt idx="3">
                  <c:v>6.2466522603112067E-3</c:v>
                </c:pt>
                <c:pt idx="4">
                  <c:v>6.2920812732934215E-3</c:v>
                </c:pt>
                <c:pt idx="5">
                  <c:v>6.3378028548224143E-3</c:v>
                </c:pt>
                <c:pt idx="6">
                  <c:v>6.3838186275207492E-3</c:v>
                </c:pt>
                <c:pt idx="7">
                  <c:v>6.4301302214046447E-3</c:v>
                </c:pt>
                <c:pt idx="8">
                  <c:v>6.4767392739092126E-3</c:v>
                </c:pt>
                <c:pt idx="9">
                  <c:v>6.523647429913456E-3</c:v>
                </c:pt>
                <c:pt idx="10">
                  <c:v>6.5708563417657215E-3</c:v>
                </c:pt>
                <c:pt idx="11">
                  <c:v>6.618367669308808E-3</c:v>
                </c:pt>
                <c:pt idx="12">
                  <c:v>6.666183079905367E-3</c:v>
                </c:pt>
                <c:pt idx="13">
                  <c:v>6.7143042484633722E-3</c:v>
                </c:pt>
                <c:pt idx="14">
                  <c:v>6.7627328574613593E-3</c:v>
                </c:pt>
                <c:pt idx="15">
                  <c:v>6.8114705969741065E-3</c:v>
                </c:pt>
                <c:pt idx="16">
                  <c:v>6.8605191646979816E-3</c:v>
                </c:pt>
                <c:pt idx="17">
                  <c:v>6.9098802659765691E-3</c:v>
                </c:pt>
                <c:pt idx="18">
                  <c:v>6.9595556138263908E-3</c:v>
                </c:pt>
                <c:pt idx="19">
                  <c:v>7.0095469289623543E-3</c:v>
                </c:pt>
                <c:pt idx="20">
                  <c:v>7.0598559398236888E-3</c:v>
                </c:pt>
                <c:pt idx="21">
                  <c:v>7.1104843825995113E-3</c:v>
                </c:pt>
                <c:pt idx="22">
                  <c:v>7.1614340012546912E-3</c:v>
                </c:pt>
                <c:pt idx="23">
                  <c:v>7.2127065475558029E-3</c:v>
                </c:pt>
                <c:pt idx="24">
                  <c:v>7.2643037810968042E-3</c:v>
                </c:pt>
                <c:pt idx="25">
                  <c:v>7.3162274693252122E-3</c:v>
                </c:pt>
                <c:pt idx="26">
                  <c:v>7.3684793875678804E-3</c:v>
                </c:pt>
                <c:pt idx="27">
                  <c:v>7.4210613190571224E-3</c:v>
                </c:pt>
                <c:pt idx="28">
                  <c:v>7.4739750549568723E-3</c:v>
                </c:pt>
                <c:pt idx="29">
                  <c:v>7.5272223943886017E-3</c:v>
                </c:pt>
                <c:pt idx="30">
                  <c:v>7.5808051444577265E-3</c:v>
                </c:pt>
                <c:pt idx="31">
                  <c:v>7.6347251202796155E-3</c:v>
                </c:pt>
                <c:pt idx="32">
                  <c:v>7.6889841450059337E-3</c:v>
                </c:pt>
                <c:pt idx="33">
                  <c:v>7.7435840498510438E-3</c:v>
                </c:pt>
                <c:pt idx="34">
                  <c:v>7.7985266741181433E-3</c:v>
                </c:pt>
                <c:pt idx="35">
                  <c:v>7.8538138652259094E-3</c:v>
                </c:pt>
                <c:pt idx="36">
                  <c:v>7.9094474787347203E-3</c:v>
                </c:pt>
                <c:pt idx="37">
                  <c:v>7.9654293783732368E-3</c:v>
                </c:pt>
                <c:pt idx="38">
                  <c:v>8.021761436065037E-3</c:v>
                </c:pt>
                <c:pt idx="39">
                  <c:v>8.0784455319549628E-3</c:v>
                </c:pt>
                <c:pt idx="40">
                  <c:v>8.1354835544360064E-3</c:v>
                </c:pt>
                <c:pt idx="41">
                  <c:v>8.1928774001757479E-3</c:v>
                </c:pt>
                <c:pt idx="42">
                  <c:v>8.2506289741431753E-3</c:v>
                </c:pt>
                <c:pt idx="43">
                  <c:v>8.3087401896355315E-3</c:v>
                </c:pt>
                <c:pt idx="44">
                  <c:v>8.3672129683048917E-3</c:v>
                </c:pt>
                <c:pt idx="45">
                  <c:v>8.4260492401852741E-3</c:v>
                </c:pt>
                <c:pt idx="46">
                  <c:v>8.485250943719309E-3</c:v>
                </c:pt>
                <c:pt idx="47">
                  <c:v>8.5448200257852661E-3</c:v>
                </c:pt>
                <c:pt idx="48">
                  <c:v>8.6047584417241422E-3</c:v>
                </c:pt>
                <c:pt idx="49">
                  <c:v>8.6650681553664521E-3</c:v>
                </c:pt>
                <c:pt idx="50">
                  <c:v>8.7257511390595698E-3</c:v>
                </c:pt>
                <c:pt idx="51">
                  <c:v>8.7868093736946113E-3</c:v>
                </c:pt>
                <c:pt idx="52">
                  <c:v>8.8482448487336857E-3</c:v>
                </c:pt>
                <c:pt idx="53">
                  <c:v>8.9100595622372183E-3</c:v>
                </c:pt>
                <c:pt idx="54">
                  <c:v>8.9722555208909417E-3</c:v>
                </c:pt>
                <c:pt idx="55">
                  <c:v>9.0348347400334809E-3</c:v>
                </c:pt>
                <c:pt idx="56">
                  <c:v>9.0977992436834295E-3</c:v>
                </c:pt>
                <c:pt idx="57">
                  <c:v>9.161151064566846E-3</c:v>
                </c:pt>
                <c:pt idx="58">
                  <c:v>9.2248922441447879E-3</c:v>
                </c:pt>
                <c:pt idx="59">
                  <c:v>9.2890248326405137E-3</c:v>
                </c:pt>
                <c:pt idx="60">
                  <c:v>9.3535508890673046E-3</c:v>
                </c:pt>
                <c:pt idx="61">
                  <c:v>9.4184724812557425E-3</c:v>
                </c:pt>
                <c:pt idx="62">
                  <c:v>9.4837916858814368E-3</c:v>
                </c:pt>
                <c:pt idx="63">
                  <c:v>9.5495105884927621E-3</c:v>
                </c:pt>
                <c:pt idx="64">
                  <c:v>9.6156312835383069E-3</c:v>
                </c:pt>
                <c:pt idx="65">
                  <c:v>9.6821558743948703E-3</c:v>
                </c:pt>
                <c:pt idx="66">
                  <c:v>9.7490864733949557E-3</c:v>
                </c:pt>
                <c:pt idx="67">
                  <c:v>9.8164252018548784E-3</c:v>
                </c:pt>
                <c:pt idx="68">
                  <c:v>9.8841741901023652E-3</c:v>
                </c:pt>
                <c:pt idx="69">
                  <c:v>9.9523355775045647E-3</c:v>
                </c:pt>
                <c:pt idx="70">
                  <c:v>1.0020911512496102E-2</c:v>
                </c:pt>
                <c:pt idx="71">
                  <c:v>1.0089904152606799E-2</c:v>
                </c:pt>
                <c:pt idx="72">
                  <c:v>1.0159315664490022E-2</c:v>
                </c:pt>
                <c:pt idx="73">
                  <c:v>1.022914822395047E-2</c:v>
                </c:pt>
                <c:pt idx="74">
                  <c:v>1.0299404015972404E-2</c:v>
                </c:pt>
                <c:pt idx="75">
                  <c:v>1.0370085234747936E-2</c:v>
                </c:pt>
                <c:pt idx="76">
                  <c:v>1.0441194083704934E-2</c:v>
                </c:pt>
                <c:pt idx="77">
                  <c:v>1.0512732775535596E-2</c:v>
                </c:pt>
                <c:pt idx="78">
                  <c:v>1.0584703532224439E-2</c:v>
                </c:pt>
                <c:pt idx="79">
                  <c:v>1.0657108585076762E-2</c:v>
                </c:pt>
                <c:pt idx="80">
                  <c:v>1.0729950174747122E-2</c:v>
                </c:pt>
                <c:pt idx="81">
                  <c:v>1.0803230551267451E-2</c:v>
                </c:pt>
                <c:pt idx="82">
                  <c:v>1.0876951974075859E-2</c:v>
                </c:pt>
                <c:pt idx="83">
                  <c:v>1.0951116712044821E-2</c:v>
                </c:pt>
                <c:pt idx="84">
                  <c:v>1.1025727043509828E-2</c:v>
                </c:pt>
                <c:pt idx="85">
                  <c:v>1.1100785256298111E-2</c:v>
                </c:pt>
                <c:pt idx="86">
                  <c:v>1.1176293647756946E-2</c:v>
                </c:pt>
                <c:pt idx="87">
                  <c:v>1.1252254524782653E-2</c:v>
                </c:pt>
                <c:pt idx="88">
                  <c:v>1.1328670203848956E-2</c:v>
                </c:pt>
                <c:pt idx="89">
                  <c:v>1.1405543011036079E-2</c:v>
                </c:pt>
                <c:pt idx="90">
                  <c:v>1.1482875282059208E-2</c:v>
                </c:pt>
                <c:pt idx="91">
                  <c:v>1.1560669362297443E-2</c:v>
                </c:pt>
                <c:pt idx="92">
                  <c:v>1.1638927606822813E-2</c:v>
                </c:pt>
                <c:pt idx="93">
                  <c:v>1.1717652380428848E-2</c:v>
                </c:pt>
                <c:pt idx="94">
                  <c:v>1.1796846057659899E-2</c:v>
                </c:pt>
                <c:pt idx="95">
                  <c:v>1.1876511022839795E-2</c:v>
                </c:pt>
                <c:pt idx="96">
                  <c:v>1.1956649670101013E-2</c:v>
                </c:pt>
                <c:pt idx="97">
                  <c:v>1.2037264403413869E-2</c:v>
                </c:pt>
                <c:pt idx="98">
                  <c:v>1.2118357636615324E-2</c:v>
                </c:pt>
                <c:pt idx="99">
                  <c:v>1.2199931793438477E-2</c:v>
                </c:pt>
                <c:pt idx="100">
                  <c:v>1.2281989307541449E-2</c:v>
                </c:pt>
                <c:pt idx="101">
                  <c:v>1.236453262253677E-2</c:v>
                </c:pt>
                <c:pt idx="102">
                  <c:v>1.2447564192020573E-2</c:v>
                </c:pt>
                <c:pt idx="103">
                  <c:v>1.2531086479602079E-2</c:v>
                </c:pt>
                <c:pt idx="104">
                  <c:v>1.2615101958932616E-2</c:v>
                </c:pt>
                <c:pt idx="105">
                  <c:v>1.2699613113735381E-2</c:v>
                </c:pt>
                <c:pt idx="106">
                  <c:v>1.2784622437834528E-2</c:v>
                </c:pt>
                <c:pt idx="107">
                  <c:v>1.2870132435184782E-2</c:v>
                </c:pt>
                <c:pt idx="108">
                  <c:v>1.2956145619901086E-2</c:v>
                </c:pt>
                <c:pt idx="109">
                  <c:v>1.3042664516287791E-2</c:v>
                </c:pt>
                <c:pt idx="110">
                  <c:v>1.3129691658868653E-2</c:v>
                </c:pt>
                <c:pt idx="111">
                  <c:v>1.3217229592416085E-2</c:v>
                </c:pt>
                <c:pt idx="112">
                  <c:v>1.3305280871980981E-2</c:v>
                </c:pt>
                <c:pt idx="113">
                  <c:v>1.3393848062922551E-2</c:v>
                </c:pt>
                <c:pt idx="114">
                  <c:v>1.3482933740937708E-2</c:v>
                </c:pt>
                <c:pt idx="115">
                  <c:v>1.3572540492091266E-2</c:v>
                </c:pt>
                <c:pt idx="116">
                  <c:v>1.3662670912845362E-2</c:v>
                </c:pt>
                <c:pt idx="117">
                  <c:v>1.3753327610089502E-2</c:v>
                </c:pt>
                <c:pt idx="118">
                  <c:v>1.3844513201170562E-2</c:v>
                </c:pt>
                <c:pt idx="119">
                  <c:v>1.3936230313922392E-2</c:v>
                </c:pt>
                <c:pt idx="120">
                  <c:v>1.4028481586696175E-2</c:v>
                </c:pt>
                <c:pt idx="121">
                  <c:v>1.4121269668390071E-2</c:v>
                </c:pt>
                <c:pt idx="122">
                  <c:v>1.4214597218479419E-2</c:v>
                </c:pt>
                <c:pt idx="123">
                  <c:v>1.4308466907046964E-2</c:v>
                </c:pt>
                <c:pt idx="124">
                  <c:v>1.4402881414812618E-2</c:v>
                </c:pt>
                <c:pt idx="125">
                  <c:v>1.4497843433164025E-2</c:v>
                </c:pt>
                <c:pt idx="126">
                  <c:v>1.459335566418639E-2</c:v>
                </c:pt>
                <c:pt idx="127">
                  <c:v>1.4689420820692856E-2</c:v>
                </c:pt>
                <c:pt idx="128">
                  <c:v>1.478604162625494E-2</c:v>
                </c:pt>
                <c:pt idx="129">
                  <c:v>1.488322081523245E-2</c:v>
                </c:pt>
                <c:pt idx="130">
                  <c:v>1.4980961132804277E-2</c:v>
                </c:pt>
                <c:pt idx="131">
                  <c:v>1.5079265334998359E-2</c:v>
                </c:pt>
                <c:pt idx="132">
                  <c:v>1.5178136188722279E-2</c:v>
                </c:pt>
                <c:pt idx="133">
                  <c:v>1.5277576471793878E-2</c:v>
                </c:pt>
                <c:pt idx="134">
                  <c:v>1.5377588972971342E-2</c:v>
                </c:pt>
                <c:pt idx="135">
                  <c:v>1.5478176491984179E-2</c:v>
                </c:pt>
                <c:pt idx="136">
                  <c:v>1.5579341839563389E-2</c:v>
                </c:pt>
                <c:pt idx="137">
                  <c:v>1.5681087837472209E-2</c:v>
                </c:pt>
                <c:pt idx="138">
                  <c:v>1.578341731853693E-2</c:v>
                </c:pt>
                <c:pt idx="139">
                  <c:v>1.5886333126677154E-2</c:v>
                </c:pt>
                <c:pt idx="140">
                  <c:v>1.5989838116936959E-2</c:v>
                </c:pt>
                <c:pt idx="141">
                  <c:v>1.6093935155515229E-2</c:v>
                </c:pt>
                <c:pt idx="142">
                  <c:v>1.61986271197966E-2</c:v>
                </c:pt>
                <c:pt idx="143">
                  <c:v>1.6303916898382457E-2</c:v>
                </c:pt>
                <c:pt idx="144">
                  <c:v>1.6409807391121332E-2</c:v>
                </c:pt>
                <c:pt idx="145">
                  <c:v>1.6516301509140296E-2</c:v>
                </c:pt>
                <c:pt idx="146">
                  <c:v>1.6623402174875429E-2</c:v>
                </c:pt>
                <c:pt idx="147">
                  <c:v>1.6731112322102951E-2</c:v>
                </c:pt>
                <c:pt idx="148">
                  <c:v>1.6839434895970389E-2</c:v>
                </c:pt>
                <c:pt idx="149">
                  <c:v>1.694837285302718E-2</c:v>
                </c:pt>
                <c:pt idx="150">
                  <c:v>1.7057929161256181E-2</c:v>
                </c:pt>
                <c:pt idx="151">
                  <c:v>1.7168106800104371E-2</c:v>
                </c:pt>
                <c:pt idx="152">
                  <c:v>1.7278908760514099E-2</c:v>
                </c:pt>
                <c:pt idx="153">
                  <c:v>1.7390338044954493E-2</c:v>
                </c:pt>
                <c:pt idx="154">
                  <c:v>1.7502397667452138E-2</c:v>
                </c:pt>
                <c:pt idx="155">
                  <c:v>1.7615090653622864E-2</c:v>
                </c:pt>
                <c:pt idx="156">
                  <c:v>1.7728420040702516E-2</c:v>
                </c:pt>
                <c:pt idx="157">
                  <c:v>1.7842388877578472E-2</c:v>
                </c:pt>
                <c:pt idx="158">
                  <c:v>1.7957000224821121E-2</c:v>
                </c:pt>
                <c:pt idx="159">
                  <c:v>1.8072257154714787E-2</c:v>
                </c:pt>
                <c:pt idx="160">
                  <c:v>1.8188162751289649E-2</c:v>
                </c:pt>
                <c:pt idx="161">
                  <c:v>1.8304720110352685E-2</c:v>
                </c:pt>
                <c:pt idx="162">
                  <c:v>1.8421932339519338E-2</c:v>
                </c:pt>
                <c:pt idx="163">
                  <c:v>1.8539802558245208E-2</c:v>
                </c:pt>
                <c:pt idx="164">
                  <c:v>1.8658333897857086E-2</c:v>
                </c:pt>
                <c:pt idx="165">
                  <c:v>1.877752950158507E-2</c:v>
                </c:pt>
                <c:pt idx="166">
                  <c:v>1.8897392524593673E-2</c:v>
                </c:pt>
                <c:pt idx="167">
                  <c:v>1.9017926134013631E-2</c:v>
                </c:pt>
                <c:pt idx="168">
                  <c:v>1.9139133508973779E-2</c:v>
                </c:pt>
                <c:pt idx="169">
                  <c:v>1.9261017840632246E-2</c:v>
                </c:pt>
                <c:pt idx="170">
                  <c:v>1.9383582332208712E-2</c:v>
                </c:pt>
                <c:pt idx="171">
                  <c:v>1.9506830199015703E-2</c:v>
                </c:pt>
                <c:pt idx="172">
                  <c:v>1.9630764668490529E-2</c:v>
                </c:pt>
                <c:pt idx="173">
                  <c:v>1.9755388980227356E-2</c:v>
                </c:pt>
                <c:pt idx="174">
                  <c:v>1.9880706386008529E-2</c:v>
                </c:pt>
                <c:pt idx="175">
                  <c:v>2.0006720149837006E-2</c:v>
                </c:pt>
                <c:pt idx="176">
                  <c:v>2.0133433547967788E-2</c:v>
                </c:pt>
                <c:pt idx="177">
                  <c:v>2.0260849868940053E-2</c:v>
                </c:pt>
                <c:pt idx="178">
                  <c:v>2.0388972413609336E-2</c:v>
                </c:pt>
                <c:pt idx="179">
                  <c:v>2.0517804495179034E-2</c:v>
                </c:pt>
                <c:pt idx="180">
                  <c:v>2.0647349439233006E-2</c:v>
                </c:pt>
                <c:pt idx="181">
                  <c:v>2.0777610583767151E-2</c:v>
                </c:pt>
                <c:pt idx="182">
                  <c:v>2.0908591279221633E-2</c:v>
                </c:pt>
                <c:pt idx="183">
                  <c:v>2.1040294888513337E-2</c:v>
                </c:pt>
                <c:pt idx="184">
                  <c:v>2.1172724787067429E-2</c:v>
                </c:pt>
                <c:pt idx="185">
                  <c:v>2.1305884362850129E-2</c:v>
                </c:pt>
                <c:pt idx="186">
                  <c:v>2.143977701640043E-2</c:v>
                </c:pt>
                <c:pt idx="187">
                  <c:v>2.1574406160862553E-2</c:v>
                </c:pt>
                <c:pt idx="188">
                  <c:v>2.1709775222018429E-2</c:v>
                </c:pt>
                <c:pt idx="189">
                  <c:v>2.1845887638319478E-2</c:v>
                </c:pt>
                <c:pt idx="190">
                  <c:v>2.1982746860919545E-2</c:v>
                </c:pt>
                <c:pt idx="191">
                  <c:v>2.2120356353706728E-2</c:v>
                </c:pt>
                <c:pt idx="192">
                  <c:v>2.2258719593335988E-2</c:v>
                </c:pt>
                <c:pt idx="193">
                  <c:v>2.2397840069261789E-2</c:v>
                </c:pt>
                <c:pt idx="194">
                  <c:v>2.2537721283770011E-2</c:v>
                </c:pt>
                <c:pt idx="195">
                  <c:v>2.2678366752011053E-2</c:v>
                </c:pt>
                <c:pt idx="196">
                  <c:v>2.2819780002031772E-2</c:v>
                </c:pt>
                <c:pt idx="197">
                  <c:v>2.2961964574808241E-2</c:v>
                </c:pt>
                <c:pt idx="198">
                  <c:v>2.3104924024278568E-2</c:v>
                </c:pt>
                <c:pt idx="199">
                  <c:v>2.3248661917374916E-2</c:v>
                </c:pt>
                <c:pt idx="200">
                  <c:v>2.3393181834056753E-2</c:v>
                </c:pt>
                <c:pt idx="201">
                  <c:v>2.3538487367342945E-2</c:v>
                </c:pt>
                <c:pt idx="202">
                  <c:v>2.3684582123344639E-2</c:v>
                </c:pt>
                <c:pt idx="203">
                  <c:v>2.383146972129823E-2</c:v>
                </c:pt>
                <c:pt idx="204">
                  <c:v>2.3979153793597507E-2</c:v>
                </c:pt>
                <c:pt idx="205">
                  <c:v>2.4127637985827063E-2</c:v>
                </c:pt>
                <c:pt idx="206">
                  <c:v>2.4276925956794499E-2</c:v>
                </c:pt>
                <c:pt idx="207">
                  <c:v>2.4427021378563469E-2</c:v>
                </c:pt>
                <c:pt idx="208">
                  <c:v>2.4577927936486776E-2</c:v>
                </c:pt>
                <c:pt idx="209">
                  <c:v>2.4729649329238632E-2</c:v>
                </c:pt>
                <c:pt idx="210">
                  <c:v>2.488218926884822E-2</c:v>
                </c:pt>
                <c:pt idx="211">
                  <c:v>2.5035551480731992E-2</c:v>
                </c:pt>
                <c:pt idx="212">
                  <c:v>2.5189739703727052E-2</c:v>
                </c:pt>
                <c:pt idx="213">
                  <c:v>2.5344757690123992E-2</c:v>
                </c:pt>
                <c:pt idx="214">
                  <c:v>2.5500609205699611E-2</c:v>
                </c:pt>
                <c:pt idx="215">
                  <c:v>2.5657298029750544E-2</c:v>
                </c:pt>
                <c:pt idx="216">
                  <c:v>2.5814827955125637E-2</c:v>
                </c:pt>
                <c:pt idx="217">
                  <c:v>2.5973202788259327E-2</c:v>
                </c:pt>
                <c:pt idx="218">
                  <c:v>2.6132426349204985E-2</c:v>
                </c:pt>
                <c:pt idx="219">
                  <c:v>2.6292502471667398E-2</c:v>
                </c:pt>
                <c:pt idx="220">
                  <c:v>2.6453435003036662E-2</c:v>
                </c:pt>
                <c:pt idx="221">
                  <c:v>2.6615227804420702E-2</c:v>
                </c:pt>
                <c:pt idx="222">
                  <c:v>2.6777884750678726E-2</c:v>
                </c:pt>
                <c:pt idx="223">
                  <c:v>2.6941409730454755E-2</c:v>
                </c:pt>
                <c:pt idx="224">
                  <c:v>2.7105806646210186E-2</c:v>
                </c:pt>
                <c:pt idx="225">
                  <c:v>2.7271079414257819E-2</c:v>
                </c:pt>
                <c:pt idx="226">
                  <c:v>2.7437231964794497E-2</c:v>
                </c:pt>
                <c:pt idx="227">
                  <c:v>2.7604268241934692E-2</c:v>
                </c:pt>
                <c:pt idx="228">
                  <c:v>2.7772192203744151E-2</c:v>
                </c:pt>
                <c:pt idx="229">
                  <c:v>2.7941007822272573E-2</c:v>
                </c:pt>
                <c:pt idx="230">
                  <c:v>2.8110719083587761E-2</c:v>
                </c:pt>
                <c:pt idx="231">
                  <c:v>2.8281329987808392E-2</c:v>
                </c:pt>
                <c:pt idx="232">
                  <c:v>2.8452844549137695E-2</c:v>
                </c:pt>
                <c:pt idx="233">
                  <c:v>2.8625266795897237E-2</c:v>
                </c:pt>
                <c:pt idx="234">
                  <c:v>2.8798600770559707E-2</c:v>
                </c:pt>
                <c:pt idx="235">
                  <c:v>2.8972850529783191E-2</c:v>
                </c:pt>
                <c:pt idx="236">
                  <c:v>2.9148020144444051E-2</c:v>
                </c:pt>
                <c:pt idx="237">
                  <c:v>2.9324113699670716E-2</c:v>
                </c:pt>
                <c:pt idx="238">
                  <c:v>2.9501135294877596E-2</c:v>
                </c:pt>
                <c:pt idx="239">
                  <c:v>2.9679089043797957E-2</c:v>
                </c:pt>
                <c:pt idx="240">
                  <c:v>2.985797907451835E-2</c:v>
                </c:pt>
                <c:pt idx="241">
                  <c:v>3.0037809529511527E-2</c:v>
                </c:pt>
                <c:pt idx="242">
                  <c:v>3.0218584565670427E-2</c:v>
                </c:pt>
                <c:pt idx="243">
                  <c:v>3.0400308354342154E-2</c:v>
                </c:pt>
                <c:pt idx="244">
                  <c:v>3.0582985081360956E-2</c:v>
                </c:pt>
                <c:pt idx="245">
                  <c:v>3.0766618947082797E-2</c:v>
                </c:pt>
                <c:pt idx="246">
                  <c:v>3.0951214166418134E-2</c:v>
                </c:pt>
                <c:pt idx="247">
                  <c:v>3.1136774968866871E-2</c:v>
                </c:pt>
                <c:pt idx="248">
                  <c:v>3.132330559855119E-2</c:v>
                </c:pt>
                <c:pt idx="249">
                  <c:v>3.151081031424955E-2</c:v>
                </c:pt>
                <c:pt idx="250">
                  <c:v>3.1699293389430658E-2</c:v>
                </c:pt>
                <c:pt idx="251">
                  <c:v>3.1888759112287619E-2</c:v>
                </c:pt>
                <c:pt idx="252">
                  <c:v>3.2079211785771056E-2</c:v>
                </c:pt>
                <c:pt idx="253">
                  <c:v>3.2270655727623859E-2</c:v>
                </c:pt>
                <c:pt idx="254">
                  <c:v>3.2463095270414376E-2</c:v>
                </c:pt>
                <c:pt idx="255">
                  <c:v>3.2656534761570627E-2</c:v>
                </c:pt>
                <c:pt idx="256">
                  <c:v>3.2850978563414575E-2</c:v>
                </c:pt>
                <c:pt idx="257">
                  <c:v>3.3046431053195387E-2</c:v>
                </c:pt>
                <c:pt idx="258">
                  <c:v>3.3242896623124255E-2</c:v>
                </c:pt>
                <c:pt idx="259">
                  <c:v>3.3440379680407639E-2</c:v>
                </c:pt>
                <c:pt idx="260">
                  <c:v>3.363888464728166E-2</c:v>
                </c:pt>
                <c:pt idx="261">
                  <c:v>3.3838415961046434E-2</c:v>
                </c:pt>
                <c:pt idx="262">
                  <c:v>3.4038978074099398E-2</c:v>
                </c:pt>
                <c:pt idx="263">
                  <c:v>3.4240575453970253E-2</c:v>
                </c:pt>
                <c:pt idx="264">
                  <c:v>3.4443212583354345E-2</c:v>
                </c:pt>
                <c:pt idx="265">
                  <c:v>3.4646893960147029E-2</c:v>
                </c:pt>
                <c:pt idx="266">
                  <c:v>3.4851624097478245E-2</c:v>
                </c:pt>
                <c:pt idx="267">
                  <c:v>3.5057407523745816E-2</c:v>
                </c:pt>
                <c:pt idx="268">
                  <c:v>3.5264248782650567E-2</c:v>
                </c:pt>
                <c:pt idx="269">
                  <c:v>3.547215243322973E-2</c:v>
                </c:pt>
                <c:pt idx="270">
                  <c:v>3.5681123049891447E-2</c:v>
                </c:pt>
                <c:pt idx="271">
                  <c:v>3.5891165222449381E-2</c:v>
                </c:pt>
                <c:pt idx="272">
                  <c:v>3.6102283556156169E-2</c:v>
                </c:pt>
                <c:pt idx="273">
                  <c:v>3.6314482671738597E-2</c:v>
                </c:pt>
                <c:pt idx="274">
                  <c:v>3.6527767205431029E-2</c:v>
                </c:pt>
                <c:pt idx="275">
                  <c:v>3.6742141809010122E-2</c:v>
                </c:pt>
                <c:pt idx="276">
                  <c:v>3.6957611149829442E-2</c:v>
                </c:pt>
                <c:pt idx="277">
                  <c:v>3.7174179910852985E-2</c:v>
                </c:pt>
                <c:pt idx="278">
                  <c:v>3.7391852790690495E-2</c:v>
                </c:pt>
                <c:pt idx="279">
                  <c:v>3.7610634503630974E-2</c:v>
                </c:pt>
                <c:pt idx="280">
                  <c:v>3.7830529779677408E-2</c:v>
                </c:pt>
                <c:pt idx="281">
                  <c:v>3.8051543364581615E-2</c:v>
                </c:pt>
                <c:pt idx="282">
                  <c:v>3.8273680019877389E-2</c:v>
                </c:pt>
                <c:pt idx="283">
                  <c:v>3.8496944522916639E-2</c:v>
                </c:pt>
                <c:pt idx="284">
                  <c:v>3.8721341666902422E-2</c:v>
                </c:pt>
                <c:pt idx="285">
                  <c:v>3.8946876260923899E-2</c:v>
                </c:pt>
                <c:pt idx="286">
                  <c:v>3.9173553129991198E-2</c:v>
                </c:pt>
                <c:pt idx="287">
                  <c:v>3.9401377115069067E-2</c:v>
                </c:pt>
                <c:pt idx="288">
                  <c:v>3.9630353073112308E-2</c:v>
                </c:pt>
                <c:pt idx="289">
                  <c:v>3.9860485877099443E-2</c:v>
                </c:pt>
                <c:pt idx="290">
                  <c:v>4.0091780416067625E-2</c:v>
                </c:pt>
                <c:pt idx="291">
                  <c:v>4.0324241595147581E-2</c:v>
                </c:pt>
                <c:pt idx="292">
                  <c:v>4.0557874335597238E-2</c:v>
                </c:pt>
                <c:pt idx="293">
                  <c:v>4.0792683574837361E-2</c:v>
                </c:pt>
                <c:pt idx="294">
                  <c:v>4.1028674266485217E-2</c:v>
                </c:pt>
                <c:pt idx="295">
                  <c:v>4.1265851380389511E-2</c:v>
                </c:pt>
                <c:pt idx="296">
                  <c:v>4.1504219902665555E-2</c:v>
                </c:pt>
                <c:pt idx="297">
                  <c:v>4.1743784835728749E-2</c:v>
                </c:pt>
                <c:pt idx="298">
                  <c:v>4.1984551198330472E-2</c:v>
                </c:pt>
                <c:pt idx="299">
                  <c:v>4.2226524025591725E-2</c:v>
                </c:pt>
                <c:pt idx="300">
                  <c:v>4.2469708369038156E-2</c:v>
                </c:pt>
                <c:pt idx="301">
                  <c:v>4.271410929663523E-2</c:v>
                </c:pt>
                <c:pt idx="302">
                  <c:v>4.2959731892821922E-2</c:v>
                </c:pt>
                <c:pt idx="303">
                  <c:v>4.3206581258546504E-2</c:v>
                </c:pt>
                <c:pt idx="304">
                  <c:v>4.3454662511300333E-2</c:v>
                </c:pt>
                <c:pt idx="305">
                  <c:v>4.3703980785152953E-2</c:v>
                </c:pt>
                <c:pt idx="306">
                  <c:v>4.3954541230787327E-2</c:v>
                </c:pt>
                <c:pt idx="307">
                  <c:v>4.420634901553349E-2</c:v>
                </c:pt>
                <c:pt idx="308">
                  <c:v>4.4459409323404551E-2</c:v>
                </c:pt>
                <c:pt idx="309">
                  <c:v>4.4713727355130413E-2</c:v>
                </c:pt>
                <c:pt idx="310">
                  <c:v>4.4969308328192993E-2</c:v>
                </c:pt>
                <c:pt idx="311">
                  <c:v>4.522615747686147E-2</c:v>
                </c:pt>
                <c:pt idx="312">
                  <c:v>4.548428005222608E-2</c:v>
                </c:pt>
                <c:pt idx="313">
                  <c:v>4.5743681322234039E-2</c:v>
                </c:pt>
                <c:pt idx="314">
                  <c:v>4.6004366571723479E-2</c:v>
                </c:pt>
                <c:pt idx="315">
                  <c:v>4.6266341102458558E-2</c:v>
                </c:pt>
                <c:pt idx="316">
                  <c:v>4.6529610233164882E-2</c:v>
                </c:pt>
                <c:pt idx="317">
                  <c:v>4.6794179299563275E-2</c:v>
                </c:pt>
                <c:pt idx="318">
                  <c:v>4.7060053654405846E-2</c:v>
                </c:pt>
                <c:pt idx="319">
                  <c:v>4.7327238667509826E-2</c:v>
                </c:pt>
                <c:pt idx="320">
                  <c:v>4.7595739725792889E-2</c:v>
                </c:pt>
                <c:pt idx="321">
                  <c:v>4.7865562233308546E-2</c:v>
                </c:pt>
                <c:pt idx="322">
                  <c:v>4.8136711611280081E-2</c:v>
                </c:pt>
                <c:pt idx="323">
                  <c:v>4.8409193298135964E-2</c:v>
                </c:pt>
                <c:pt idx="324">
                  <c:v>4.8683012749545243E-2</c:v>
                </c:pt>
                <c:pt idx="325">
                  <c:v>4.8958175438451351E-2</c:v>
                </c:pt>
                <c:pt idx="326">
                  <c:v>4.9234686855108387E-2</c:v>
                </c:pt>
                <c:pt idx="327">
                  <c:v>4.9512552507114831E-2</c:v>
                </c:pt>
                <c:pt idx="328">
                  <c:v>4.9791777919449123E-2</c:v>
                </c:pt>
                <c:pt idx="329">
                  <c:v>5.0072368634504982E-2</c:v>
                </c:pt>
                <c:pt idx="330">
                  <c:v>5.0354330212125334E-2</c:v>
                </c:pt>
                <c:pt idx="331">
                  <c:v>5.0637668229638597E-2</c:v>
                </c:pt>
                <c:pt idx="332">
                  <c:v>5.092238828189246E-2</c:v>
                </c:pt>
                <c:pt idx="333">
                  <c:v>5.1208495981289452E-2</c:v>
                </c:pt>
                <c:pt idx="334">
                  <c:v>5.1495996957822379E-2</c:v>
                </c:pt>
                <c:pt idx="335">
                  <c:v>5.178489685910824E-2</c:v>
                </c:pt>
                <c:pt idx="336">
                  <c:v>5.2075201350424496E-2</c:v>
                </c:pt>
                <c:pt idx="337">
                  <c:v>5.236691611474302E-2</c:v>
                </c:pt>
                <c:pt idx="338">
                  <c:v>5.2660046852765548E-2</c:v>
                </c:pt>
                <c:pt idx="339">
                  <c:v>5.2954599282959279E-2</c:v>
                </c:pt>
                <c:pt idx="340">
                  <c:v>5.3250579141590725E-2</c:v>
                </c:pt>
                <c:pt idx="341">
                  <c:v>5.3547992182762107E-2</c:v>
                </c:pt>
                <c:pt idx="342">
                  <c:v>5.3846844178445236E-2</c:v>
                </c:pt>
                <c:pt idx="343">
                  <c:v>5.4147140918517064E-2</c:v>
                </c:pt>
                <c:pt idx="344">
                  <c:v>5.4448888210795306E-2</c:v>
                </c:pt>
                <c:pt idx="345">
                  <c:v>5.4752091881072273E-2</c:v>
                </c:pt>
                <c:pt idx="346">
                  <c:v>5.5056757773151367E-2</c:v>
                </c:pt>
                <c:pt idx="347">
                  <c:v>5.5362891748880941E-2</c:v>
                </c:pt>
                <c:pt idx="348">
                  <c:v>5.5670499688189864E-2</c:v>
                </c:pt>
                <c:pt idx="349">
                  <c:v>5.5979587489123232E-2</c:v>
                </c:pt>
                <c:pt idx="350">
                  <c:v>5.6290161067876161E-2</c:v>
                </c:pt>
                <c:pt idx="351">
                  <c:v>5.6602226358830339E-2</c:v>
                </c:pt>
                <c:pt idx="352">
                  <c:v>5.6915789314587892E-2</c:v>
                </c:pt>
                <c:pt idx="353">
                  <c:v>5.7230855906006989E-2</c:v>
                </c:pt>
                <c:pt idx="354">
                  <c:v>5.754743212223757E-2</c:v>
                </c:pt>
                <c:pt idx="355">
                  <c:v>5.7865523970755138E-2</c:v>
                </c:pt>
                <c:pt idx="356">
                  <c:v>5.8185137477397376E-2</c:v>
                </c:pt>
                <c:pt idx="357">
                  <c:v>5.8506278686397982E-2</c:v>
                </c:pt>
                <c:pt idx="358">
                  <c:v>5.8828953660422338E-2</c:v>
                </c:pt>
                <c:pt idx="359">
                  <c:v>5.9153168480603216E-2</c:v>
                </c:pt>
                <c:pt idx="360">
                  <c:v>5.9478929246574615E-2</c:v>
                </c:pt>
                <c:pt idx="361">
                  <c:v>5.9806242076508372E-2</c:v>
                </c:pt>
                <c:pt idx="362">
                  <c:v>6.0135113107148024E-2</c:v>
                </c:pt>
                <c:pt idx="363">
                  <c:v>6.0465548493844487E-2</c:v>
                </c:pt>
                <c:pt idx="364">
                  <c:v>6.07975544105918E-2</c:v>
                </c:pt>
                <c:pt idx="365">
                  <c:v>6.1131137050060923E-2</c:v>
                </c:pt>
                <c:pt idx="366">
                  <c:v>6.1466302623636414E-2</c:v>
                </c:pt>
                <c:pt idx="367">
                  <c:v>6.1803057361450246E-2</c:v>
                </c:pt>
                <c:pt idx="368">
                  <c:v>6.2141407512417569E-2</c:v>
                </c:pt>
                <c:pt idx="369">
                  <c:v>6.2481359344272375E-2</c:v>
                </c:pt>
                <c:pt idx="370">
                  <c:v>6.2822919143601386E-2</c:v>
                </c:pt>
                <c:pt idx="371">
                  <c:v>6.3166093215880667E-2</c:v>
                </c:pt>
                <c:pt idx="372">
                  <c:v>6.3510887885509557E-2</c:v>
                </c:pt>
                <c:pt idx="373">
                  <c:v>6.385730949584624E-2</c:v>
                </c:pt>
                <c:pt idx="374">
                  <c:v>6.4205364409243668E-2</c:v>
                </c:pt>
                <c:pt idx="375">
                  <c:v>6.4555059007083235E-2</c:v>
                </c:pt>
                <c:pt idx="376">
                  <c:v>6.4906399689811642E-2</c:v>
                </c:pt>
                <c:pt idx="377">
                  <c:v>6.5259392876974381E-2</c:v>
                </c:pt>
                <c:pt idx="378">
                  <c:v>6.561404500725182E-2</c:v>
                </c:pt>
                <c:pt idx="379">
                  <c:v>6.5970362538494823E-2</c:v>
                </c:pt>
                <c:pt idx="380">
                  <c:v>6.6328351947758588E-2</c:v>
                </c:pt>
                <c:pt idx="381">
                  <c:v>6.6688019731339254E-2</c:v>
                </c:pt>
                <c:pt idx="382">
                  <c:v>6.7049372404807822E-2</c:v>
                </c:pt>
                <c:pt idx="383">
                  <c:v>6.7412416503045802E-2</c:v>
                </c:pt>
                <c:pt idx="384">
                  <c:v>6.7777158580281077E-2</c:v>
                </c:pt>
                <c:pt idx="385">
                  <c:v>6.8143605210121583E-2</c:v>
                </c:pt>
                <c:pt idx="386">
                  <c:v>6.8511762985592028E-2</c:v>
                </c:pt>
                <c:pt idx="387">
                  <c:v>6.8881638519167773E-2</c:v>
                </c:pt>
                <c:pt idx="388">
                  <c:v>6.9253238442810477E-2</c:v>
                </c:pt>
                <c:pt idx="389">
                  <c:v>6.9626569408003935E-2</c:v>
                </c:pt>
                <c:pt idx="390">
                  <c:v>7.0001638085787715E-2</c:v>
                </c:pt>
                <c:pt idx="391">
                  <c:v>7.0378451166794004E-2</c:v>
                </c:pt>
                <c:pt idx="392">
                  <c:v>7.0757015361281331E-2</c:v>
                </c:pt>
                <c:pt idx="393">
                  <c:v>7.1137337399170275E-2</c:v>
                </c:pt>
                <c:pt idx="394">
                  <c:v>7.1519424030079243E-2</c:v>
                </c:pt>
                <c:pt idx="395">
                  <c:v>7.1903282023358175E-2</c:v>
                </c:pt>
                <c:pt idx="396">
                  <c:v>7.2288918168125341E-2</c:v>
                </c:pt>
                <c:pt idx="397">
                  <c:v>7.2676339273300958E-2</c:v>
                </c:pt>
                <c:pt idx="398">
                  <c:v>7.3065552167643016E-2</c:v>
                </c:pt>
                <c:pt idx="399">
                  <c:v>7.3456563699783026E-2</c:v>
                </c:pt>
                <c:pt idx="400">
                  <c:v>7.3849380738259571E-2</c:v>
                </c:pt>
                <c:pt idx="401">
                  <c:v>7.4244010171555255E-2</c:v>
                </c:pt>
                <c:pt idx="402">
                  <c:v>7.4640458908130217E-2</c:v>
                </c:pt>
                <c:pt idx="403">
                  <c:v>7.5038733876457958E-2</c:v>
                </c:pt>
                <c:pt idx="404">
                  <c:v>7.5438842025061029E-2</c:v>
                </c:pt>
                <c:pt idx="405">
                  <c:v>7.5840790322544649E-2</c:v>
                </c:pt>
                <c:pt idx="406">
                  <c:v>7.6244585757633543E-2</c:v>
                </c:pt>
                <c:pt idx="407">
                  <c:v>7.6650235339205494E-2</c:v>
                </c:pt>
                <c:pt idx="408">
                  <c:v>7.7057746096327068E-2</c:v>
                </c:pt>
                <c:pt idx="409">
                  <c:v>7.7467125078289414E-2</c:v>
                </c:pt>
                <c:pt idx="410">
                  <c:v>7.7878379354641689E-2</c:v>
                </c:pt>
                <c:pt idx="411">
                  <c:v>7.829151601522806E-2</c:v>
                </c:pt>
                <c:pt idx="412">
                  <c:v>7.8706542170221036E-2</c:v>
                </c:pt>
                <c:pt idx="413">
                  <c:v>7.9123464950157277E-2</c:v>
                </c:pt>
                <c:pt idx="414">
                  <c:v>7.9542291505973403E-2</c:v>
                </c:pt>
                <c:pt idx="415">
                  <c:v>7.996302900903926E-2</c:v>
                </c:pt>
                <c:pt idx="416">
                  <c:v>8.0385684651195027E-2</c:v>
                </c:pt>
                <c:pt idx="417">
                  <c:v>8.0810265644784399E-2</c:v>
                </c:pt>
                <c:pt idx="418">
                  <c:v>8.1236779222690472E-2</c:v>
                </c:pt>
                <c:pt idx="419">
                  <c:v>8.1665232638371402E-2</c:v>
                </c:pt>
                <c:pt idx="420">
                  <c:v>8.2095633165893828E-2</c:v>
                </c:pt>
                <c:pt idx="421">
                  <c:v>8.2527988099969682E-2</c:v>
                </c:pt>
                <c:pt idx="422">
                  <c:v>8.2962304755989577E-2</c:v>
                </c:pt>
                <c:pt idx="423">
                  <c:v>8.3398590470058501E-2</c:v>
                </c:pt>
                <c:pt idx="424">
                  <c:v>8.383685259903155E-2</c:v>
                </c:pt>
                <c:pt idx="425">
                  <c:v>8.4277098520547225E-2</c:v>
                </c:pt>
                <c:pt idx="426">
                  <c:v>8.4719335633064233E-2</c:v>
                </c:pt>
                <c:pt idx="427">
                  <c:v>8.5163571355894876E-2</c:v>
                </c:pt>
                <c:pt idx="428">
                  <c:v>8.5609813129240653E-2</c:v>
                </c:pt>
                <c:pt idx="429">
                  <c:v>8.6058068414227987E-2</c:v>
                </c:pt>
                <c:pt idx="430">
                  <c:v>8.6508344692941413E-2</c:v>
                </c:pt>
                <c:pt idx="431">
                  <c:v>8.6960649468460466E-2</c:v>
                </c:pt>
                <c:pt idx="432">
                  <c:v>8.7414990264892911E-2</c:v>
                </c:pt>
                <c:pt idx="433">
                  <c:v>8.7871374627410362E-2</c:v>
                </c:pt>
                <c:pt idx="434">
                  <c:v>8.8329810122283955E-2</c:v>
                </c:pt>
                <c:pt idx="435">
                  <c:v>8.8790304336917411E-2</c:v>
                </c:pt>
                <c:pt idx="436">
                  <c:v>8.925286487988407E-2</c:v>
                </c:pt>
                <c:pt idx="437">
                  <c:v>8.9717499380959839E-2</c:v>
                </c:pt>
                <c:pt idx="438">
                  <c:v>9.0184215491158903E-2</c:v>
                </c:pt>
                <c:pt idx="439">
                  <c:v>9.0653020882769358E-2</c:v>
                </c:pt>
                <c:pt idx="440">
                  <c:v>9.1123923249386202E-2</c:v>
                </c:pt>
                <c:pt idx="441">
                  <c:v>9.159693030594826E-2</c:v>
                </c:pt>
                <c:pt idx="442">
                  <c:v>9.2072049788771149E-2</c:v>
                </c:pt>
                <c:pt idx="443">
                  <c:v>9.2549289455582953E-2</c:v>
                </c:pt>
                <c:pt idx="444">
                  <c:v>9.3028657085559685E-2</c:v>
                </c:pt>
                <c:pt idx="445">
                  <c:v>9.351016047935834E-2</c:v>
                </c:pt>
                <c:pt idx="446">
                  <c:v>9.3993807459153797E-2</c:v>
                </c:pt>
                <c:pt idx="447">
                  <c:v>9.4479605868671643E-2</c:v>
                </c:pt>
                <c:pt idx="448">
                  <c:v>9.4967563573223682E-2</c:v>
                </c:pt>
                <c:pt idx="449">
                  <c:v>9.5457688459743714E-2</c:v>
                </c:pt>
                <c:pt idx="450">
                  <c:v>9.5949988436820108E-2</c:v>
                </c:pt>
                <c:pt idx="451">
                  <c:v>9.6444471434732865E-2</c:v>
                </c:pt>
                <c:pt idx="452">
                  <c:v>9.6941145405486373E-2</c:v>
                </c:pt>
                <c:pt idx="453">
                  <c:v>9.744001832284481E-2</c:v>
                </c:pt>
                <c:pt idx="454">
                  <c:v>9.7941098182367931E-2</c:v>
                </c:pt>
                <c:pt idx="455">
                  <c:v>9.8444393001443475E-2</c:v>
                </c:pt>
                <c:pt idx="456">
                  <c:v>9.8949910819324249E-2</c:v>
                </c:pt>
                <c:pt idx="457">
                  <c:v>9.9457659697160777E-2</c:v>
                </c:pt>
                <c:pt idx="458">
                  <c:v>9.996764771803672E-2</c:v>
                </c:pt>
                <c:pt idx="459">
                  <c:v>0.1004798829870044</c:v>
                </c:pt>
                <c:pt idx="460">
                  <c:v>0.10099437363111739</c:v>
                </c:pt>
                <c:pt idx="461">
                  <c:v>0.10151112779946744</c:v>
                </c:pt>
                <c:pt idx="462">
                  <c:v>0.10203015366321695</c:v>
                </c:pt>
                <c:pt idx="463">
                  <c:v>0.10255145941563447</c:v>
                </c:pt>
                <c:pt idx="464">
                  <c:v>0.10307505327213004</c:v>
                </c:pt>
                <c:pt idx="465">
                  <c:v>0.10360094347028788</c:v>
                </c:pt>
                <c:pt idx="466">
                  <c:v>0.104129138269903</c:v>
                </c:pt>
                <c:pt idx="467">
                  <c:v>0.10465964595301377</c:v>
                </c:pt>
                <c:pt idx="468">
                  <c:v>0.10519247482393738</c:v>
                </c:pt>
                <c:pt idx="469">
                  <c:v>0.10572763320930505</c:v>
                </c:pt>
                <c:pt idx="470">
                  <c:v>0.10626512945809446</c:v>
                </c:pt>
                <c:pt idx="471">
                  <c:v>0.10680497194166672</c:v>
                </c:pt>
                <c:pt idx="472">
                  <c:v>0.10734716905379846</c:v>
                </c:pt>
                <c:pt idx="473">
                  <c:v>0.10789172921071732</c:v>
                </c:pt>
                <c:pt idx="474">
                  <c:v>0.10843866085113731</c:v>
                </c:pt>
                <c:pt idx="475">
                  <c:v>0.10898797243629083</c:v>
                </c:pt>
                <c:pt idx="476">
                  <c:v>0.10953967244996571</c:v>
                </c:pt>
                <c:pt idx="477">
                  <c:v>0.11009376939853734</c:v>
                </c:pt>
                <c:pt idx="478">
                  <c:v>0.11065027181100388</c:v>
                </c:pt>
                <c:pt idx="479">
                  <c:v>0.11120918823902161</c:v>
                </c:pt>
                <c:pt idx="480">
                  <c:v>0.11177052725693697</c:v>
                </c:pt>
                <c:pt idx="481">
                  <c:v>0.11233429746182337</c:v>
                </c:pt>
                <c:pt idx="482">
                  <c:v>0.11290050747351334</c:v>
                </c:pt>
                <c:pt idx="483">
                  <c:v>0.11346916593463356</c:v>
                </c:pt>
                <c:pt idx="484">
                  <c:v>0.11404028151064025</c:v>
                </c:pt>
                <c:pt idx="485">
                  <c:v>0.11461386288985104</c:v>
                </c:pt>
                <c:pt idx="486">
                  <c:v>0.1151899187834817</c:v>
                </c:pt>
                <c:pt idx="487">
                  <c:v>0.11576845792567819</c:v>
                </c:pt>
                <c:pt idx="488">
                  <c:v>0.11634948907355176</c:v>
                </c:pt>
                <c:pt idx="489">
                  <c:v>0.11693302100721394</c:v>
                </c:pt>
                <c:pt idx="490">
                  <c:v>0.11751906252980862</c:v>
                </c:pt>
                <c:pt idx="491">
                  <c:v>0.11810762246754855</c:v>
                </c:pt>
                <c:pt idx="492">
                  <c:v>0.11869870966974741</c:v>
                </c:pt>
                <c:pt idx="493">
                  <c:v>0.11929233300885451</c:v>
                </c:pt>
                <c:pt idx="494">
                  <c:v>0.1198885013804902</c:v>
                </c:pt>
                <c:pt idx="495">
                  <c:v>0.12048722370347734</c:v>
                </c:pt>
                <c:pt idx="496">
                  <c:v>0.12108850891987812</c:v>
                </c:pt>
                <c:pt idx="497">
                  <c:v>0.12169236599502567</c:v>
                </c:pt>
                <c:pt idx="498">
                  <c:v>0.12229880391755905</c:v>
                </c:pt>
                <c:pt idx="499">
                  <c:v>0.12290783169945824</c:v>
                </c:pt>
                <c:pt idx="500">
                  <c:v>0.123519458376075</c:v>
                </c:pt>
                <c:pt idx="501">
                  <c:v>0.12413369300617176</c:v>
                </c:pt>
                <c:pt idx="502">
                  <c:v>0.12475054467195042</c:v>
                </c:pt>
                <c:pt idx="503">
                  <c:v>0.12537002247908866</c:v>
                </c:pt>
                <c:pt idx="504">
                  <c:v>0.12599213555677466</c:v>
                </c:pt>
                <c:pt idx="505">
                  <c:v>0.12661689305773841</c:v>
                </c:pt>
                <c:pt idx="506">
                  <c:v>0.12724430415828844</c:v>
                </c:pt>
                <c:pt idx="507">
                  <c:v>0.12787437805834304</c:v>
                </c:pt>
                <c:pt idx="508">
                  <c:v>0.12850712398146519</c:v>
                </c:pt>
                <c:pt idx="509">
                  <c:v>0.12914255117489731</c:v>
                </c:pt>
                <c:pt idx="510">
                  <c:v>0.12978066890959264</c:v>
                </c:pt>
                <c:pt idx="511">
                  <c:v>0.13042148648025162</c:v>
                </c:pt>
                <c:pt idx="512">
                  <c:v>0.13106501320535324</c:v>
                </c:pt>
                <c:pt idx="513">
                  <c:v>0.13171125842718975</c:v>
                </c:pt>
                <c:pt idx="514">
                  <c:v>0.13236023151190135</c:v>
                </c:pt>
                <c:pt idx="515">
                  <c:v>0.13301194184950732</c:v>
                </c:pt>
                <c:pt idx="516">
                  <c:v>0.13366639885394252</c:v>
                </c:pt>
                <c:pt idx="517">
                  <c:v>0.13432361196308854</c:v>
                </c:pt>
                <c:pt idx="518">
                  <c:v>0.1349835906388081</c:v>
                </c:pt>
                <c:pt idx="519">
                  <c:v>0.13564634436697928</c:v>
                </c:pt>
                <c:pt idx="520">
                  <c:v>0.13631188265752994</c:v>
                </c:pt>
                <c:pt idx="521">
                  <c:v>0.13698021504446681</c:v>
                </c:pt>
                <c:pt idx="522">
                  <c:v>0.13765135108591384</c:v>
                </c:pt>
                <c:pt idx="523">
                  <c:v>0.13832530036414298</c:v>
                </c:pt>
                <c:pt idx="524">
                  <c:v>0.13900207248560878</c:v>
                </c:pt>
                <c:pt idx="525">
                  <c:v>0.13968167708098295</c:v>
                </c:pt>
                <c:pt idx="526">
                  <c:v>0.14036412380518318</c:v>
                </c:pt>
                <c:pt idx="527">
                  <c:v>0.14104942233741066</c:v>
                </c:pt>
                <c:pt idx="528">
                  <c:v>0.1417375823811837</c:v>
                </c:pt>
                <c:pt idx="529">
                  <c:v>0.1424286136643686</c:v>
                </c:pt>
                <c:pt idx="530">
                  <c:v>0.14312252593921393</c:v>
                </c:pt>
                <c:pt idx="531">
                  <c:v>0.14381932898238306</c:v>
                </c:pt>
                <c:pt idx="532">
                  <c:v>0.14451903259498841</c:v>
                </c:pt>
                <c:pt idx="533">
                  <c:v>0.14522164660262618</c:v>
                </c:pt>
                <c:pt idx="534">
                  <c:v>0.14592718085540646</c:v>
                </c:pt>
                <c:pt idx="535">
                  <c:v>0.146635645227987</c:v>
                </c:pt>
                <c:pt idx="536">
                  <c:v>0.14734704961960865</c:v>
                </c:pt>
                <c:pt idx="537">
                  <c:v>0.14806140395412559</c:v>
                </c:pt>
                <c:pt idx="538">
                  <c:v>0.14877871818003988</c:v>
                </c:pt>
                <c:pt idx="539">
                  <c:v>0.14949900227053545</c:v>
                </c:pt>
                <c:pt idx="540">
                  <c:v>0.15022226622350848</c:v>
                </c:pt>
                <c:pt idx="541">
                  <c:v>0.15094852006160367</c:v>
                </c:pt>
                <c:pt idx="542">
                  <c:v>0.15167777383224423</c:v>
                </c:pt>
                <c:pt idx="543">
                  <c:v>0.1524100376076663</c:v>
                </c:pt>
                <c:pt idx="544">
                  <c:v>0.1531453214849528</c:v>
                </c:pt>
                <c:pt idx="545">
                  <c:v>0.15388363558606383</c:v>
                </c:pt>
                <c:pt idx="546">
                  <c:v>0.15462499005787259</c:v>
                </c:pt>
                <c:pt idx="547">
                  <c:v>0.15536939507219544</c:v>
                </c:pt>
                <c:pt idx="548">
                  <c:v>0.15611686082582593</c:v>
                </c:pt>
                <c:pt idx="549">
                  <c:v>0.15686739754056894</c:v>
                </c:pt>
                <c:pt idx="550">
                  <c:v>0.15762101546327051</c:v>
                </c:pt>
                <c:pt idx="551">
                  <c:v>0.1583777248658538</c:v>
                </c:pt>
                <c:pt idx="552">
                  <c:v>0.15913753604534916</c:v>
                </c:pt>
                <c:pt idx="553">
                  <c:v>0.15990045932392771</c:v>
                </c:pt>
                <c:pt idx="554">
                  <c:v>0.16066650504893579</c:v>
                </c:pt>
                <c:pt idx="555">
                  <c:v>0.16143568359292398</c:v>
                </c:pt>
                <c:pt idx="556">
                  <c:v>0.16220800535368382</c:v>
                </c:pt>
                <c:pt idx="557">
                  <c:v>0.16298348075427688</c:v>
                </c:pt>
                <c:pt idx="558">
                  <c:v>0.16376212024306877</c:v>
                </c:pt>
                <c:pt idx="559">
                  <c:v>0.16454393429376313</c:v>
                </c:pt>
                <c:pt idx="560">
                  <c:v>0.16532893340543084</c:v>
                </c:pt>
                <c:pt idx="561">
                  <c:v>0.16611712810254611</c:v>
                </c:pt>
                <c:pt idx="562">
                  <c:v>0.16690852893501601</c:v>
                </c:pt>
                <c:pt idx="563">
                  <c:v>0.16770314647821385</c:v>
                </c:pt>
                <c:pt idx="564">
                  <c:v>0.16850099133301319</c:v>
                </c:pt>
                <c:pt idx="565">
                  <c:v>0.16930207412581702</c:v>
                </c:pt>
                <c:pt idx="566">
                  <c:v>0.1701064055085936</c:v>
                </c:pt>
                <c:pt idx="567">
                  <c:v>0.17091399615890568</c:v>
                </c:pt>
                <c:pt idx="568">
                  <c:v>0.17172485677994409</c:v>
                </c:pt>
                <c:pt idx="569">
                  <c:v>0.17253899810056156</c:v>
                </c:pt>
                <c:pt idx="570">
                  <c:v>0.1733564308753012</c:v>
                </c:pt>
                <c:pt idx="571">
                  <c:v>0.17417716588443302</c:v>
                </c:pt>
                <c:pt idx="572">
                  <c:v>0.17500121393398244</c:v>
                </c:pt>
                <c:pt idx="573">
                  <c:v>0.17582858585576389</c:v>
                </c:pt>
                <c:pt idx="574">
                  <c:v>0.17665929250741438</c:v>
                </c:pt>
                <c:pt idx="575">
                  <c:v>0.17749334477242218</c:v>
                </c:pt>
                <c:pt idx="576">
                  <c:v>0.17833075356016262</c:v>
                </c:pt>
                <c:pt idx="577">
                  <c:v>0.17917152980592704</c:v>
                </c:pt>
                <c:pt idx="578">
                  <c:v>0.18001568447095589</c:v>
                </c:pt>
                <c:pt idx="579">
                  <c:v>0.18086322854247214</c:v>
                </c:pt>
                <c:pt idx="580">
                  <c:v>0.18171417303370999</c:v>
                </c:pt>
                <c:pt idx="581">
                  <c:v>0.18256852898395048</c:v>
                </c:pt>
                <c:pt idx="582">
                  <c:v>0.18342630745854999</c:v>
                </c:pt>
                <c:pt idx="583">
                  <c:v>0.18428751954897363</c:v>
                </c:pt>
                <c:pt idx="584">
                  <c:v>0.18515217637282824</c:v>
                </c:pt>
                <c:pt idx="585">
                  <c:v>0.18602028907389095</c:v>
                </c:pt>
                <c:pt idx="586">
                  <c:v>0.18689186882214476</c:v>
                </c:pt>
                <c:pt idx="587">
                  <c:v>0.18776692681380677</c:v>
                </c:pt>
                <c:pt idx="588">
                  <c:v>0.1886454742713613</c:v>
                </c:pt>
                <c:pt idx="589">
                  <c:v>0.18952752244359308</c:v>
                </c:pt>
                <c:pt idx="590">
                  <c:v>0.19041308260561535</c:v>
                </c:pt>
                <c:pt idx="591">
                  <c:v>0.19130216605890535</c:v>
                </c:pt>
                <c:pt idx="592">
                  <c:v>0.19219478413133245</c:v>
                </c:pt>
                <c:pt idx="593">
                  <c:v>0.19309094817719105</c:v>
                </c:pt>
                <c:pt idx="594">
                  <c:v>0.19399066957723368</c:v>
                </c:pt>
                <c:pt idx="595">
                  <c:v>0.1948939597386988</c:v>
                </c:pt>
                <c:pt idx="596">
                  <c:v>0.19580083009534632</c:v>
                </c:pt>
                <c:pt idx="597">
                  <c:v>0.19671129210748542</c:v>
                </c:pt>
                <c:pt idx="598">
                  <c:v>0.19762535726200728</c:v>
                </c:pt>
                <c:pt idx="599">
                  <c:v>0.19854303707241813</c:v>
                </c:pt>
                <c:pt idx="600">
                  <c:v>0.19946434307886676</c:v>
                </c:pt>
                <c:pt idx="601">
                  <c:v>0.20038928684818003</c:v>
                </c:pt>
                <c:pt idx="602">
                  <c:v>0.20131787997389031</c:v>
                </c:pt>
                <c:pt idx="603">
                  <c:v>0.20225013407626821</c:v>
                </c:pt>
                <c:pt idx="604">
                  <c:v>0.20318606080235554</c:v>
                </c:pt>
                <c:pt idx="605">
                  <c:v>0.20412567182599226</c:v>
                </c:pt>
                <c:pt idx="606">
                  <c:v>0.2050689788478523</c:v>
                </c:pt>
                <c:pt idx="607">
                  <c:v>0.20601599359547049</c:v>
                </c:pt>
                <c:pt idx="608">
                  <c:v>0.20696672782327541</c:v>
                </c:pt>
                <c:pt idx="609">
                  <c:v>0.20792119331262177</c:v>
                </c:pt>
                <c:pt idx="610">
                  <c:v>0.20887940187181764</c:v>
                </c:pt>
                <c:pt idx="611">
                  <c:v>0.2098413653361598</c:v>
                </c:pt>
                <c:pt idx="612">
                  <c:v>0.21080709556796065</c:v>
                </c:pt>
                <c:pt idx="613">
                  <c:v>0.21177660445658067</c:v>
                </c:pt>
                <c:pt idx="614">
                  <c:v>0.21274990391846102</c:v>
                </c:pt>
                <c:pt idx="615">
                  <c:v>0.21372700589715024</c:v>
                </c:pt>
                <c:pt idx="616">
                  <c:v>0.21470792236333938</c:v>
                </c:pt>
                <c:pt idx="617">
                  <c:v>0.21569266531488926</c:v>
                </c:pt>
                <c:pt idx="618">
                  <c:v>0.21668124677686201</c:v>
                </c:pt>
                <c:pt idx="619">
                  <c:v>0.21767367880155417</c:v>
                </c:pt>
                <c:pt idx="620">
                  <c:v>0.21866997346852268</c:v>
                </c:pt>
                <c:pt idx="621">
                  <c:v>0.21967014288462045</c:v>
                </c:pt>
                <c:pt idx="622">
                  <c:v>0.22067419918402248</c:v>
                </c:pt>
                <c:pt idx="623">
                  <c:v>0.22168215452825829</c:v>
                </c:pt>
                <c:pt idx="624">
                  <c:v>0.22269402110624414</c:v>
                </c:pt>
                <c:pt idx="625">
                  <c:v>0.22370981113430916</c:v>
                </c:pt>
                <c:pt idx="626">
                  <c:v>0.22472953685623051</c:v>
                </c:pt>
                <c:pt idx="627">
                  <c:v>0.22575321054325953</c:v>
                </c:pt>
                <c:pt idx="628">
                  <c:v>0.22678084449415389</c:v>
                </c:pt>
                <c:pt idx="629">
                  <c:v>0.22781245103520958</c:v>
                </c:pt>
                <c:pt idx="630">
                  <c:v>0.22884804252028698</c:v>
                </c:pt>
                <c:pt idx="631">
                  <c:v>0.22988763133084569</c:v>
                </c:pt>
                <c:pt idx="632">
                  <c:v>0.23093122987597076</c:v>
                </c:pt>
                <c:pt idx="633">
                  <c:v>0.2319788505924042</c:v>
                </c:pt>
                <c:pt idx="634">
                  <c:v>0.2330305059445773</c:v>
                </c:pt>
                <c:pt idx="635">
                  <c:v>0.23408620842463607</c:v>
                </c:pt>
                <c:pt idx="636">
                  <c:v>0.23514597055247632</c:v>
                </c:pt>
                <c:pt idx="637">
                  <c:v>0.23620980487576915</c:v>
                </c:pt>
                <c:pt idx="638">
                  <c:v>0.237277723969993</c:v>
                </c:pt>
                <c:pt idx="639">
                  <c:v>0.23834974043846488</c:v>
                </c:pt>
                <c:pt idx="640">
                  <c:v>0.23942586691236661</c:v>
                </c:pt>
                <c:pt idx="641">
                  <c:v>0.24050611605077885</c:v>
                </c:pt>
                <c:pt idx="642">
                  <c:v>0.24159050054070688</c:v>
                </c:pt>
                <c:pt idx="643">
                  <c:v>0.24267903309711242</c:v>
                </c:pt>
                <c:pt idx="644">
                  <c:v>0.24377172646294459</c:v>
                </c:pt>
                <c:pt idx="645">
                  <c:v>0.24486859340916578</c:v>
                </c:pt>
                <c:pt idx="646">
                  <c:v>0.24596964673478583</c:v>
                </c:pt>
                <c:pt idx="647">
                  <c:v>0.24707489926688753</c:v>
                </c:pt>
                <c:pt idx="648">
                  <c:v>0.24818436386065795</c:v>
                </c:pt>
                <c:pt idx="649">
                  <c:v>0.24929805339941963</c:v>
                </c:pt>
                <c:pt idx="650">
                  <c:v>0.25041598079465588</c:v>
                </c:pt>
                <c:pt idx="651">
                  <c:v>0.25153815898604515</c:v>
                </c:pt>
                <c:pt idx="652">
                  <c:v>0.25266460094148602</c:v>
                </c:pt>
                <c:pt idx="653">
                  <c:v>0.25379531965712837</c:v>
                </c:pt>
                <c:pt idx="654">
                  <c:v>0.25493032815740457</c:v>
                </c:pt>
                <c:pt idx="655">
                  <c:v>0.25606963949505446</c:v>
                </c:pt>
                <c:pt idx="656">
                  <c:v>0.25721326675115941</c:v>
                </c:pt>
                <c:pt idx="657">
                  <c:v>0.25836122303516729</c:v>
                </c:pt>
                <c:pt idx="658">
                  <c:v>0.25951352148492352</c:v>
                </c:pt>
                <c:pt idx="659">
                  <c:v>0.26067017526670161</c:v>
                </c:pt>
                <c:pt idx="660">
                  <c:v>0.26183119757522849</c:v>
                </c:pt>
                <c:pt idx="661">
                  <c:v>0.26299660163371807</c:v>
                </c:pt>
                <c:pt idx="662">
                  <c:v>0.26416640069389613</c:v>
                </c:pt>
                <c:pt idx="663">
                  <c:v>0.26534060803603077</c:v>
                </c:pt>
                <c:pt idx="664">
                  <c:v>0.26651923696896379</c:v>
                </c:pt>
                <c:pt idx="665">
                  <c:v>0.2677023008301343</c:v>
                </c:pt>
                <c:pt idx="666">
                  <c:v>0.26888981298561315</c:v>
                </c:pt>
                <c:pt idx="667">
                  <c:v>0.27008178683012835</c:v>
                </c:pt>
                <c:pt idx="668">
                  <c:v>0.27127823578709298</c:v>
                </c:pt>
                <c:pt idx="669">
                  <c:v>0.27247917330863808</c:v>
                </c:pt>
                <c:pt idx="670">
                  <c:v>0.27368461287563595</c:v>
                </c:pt>
                <c:pt idx="671">
                  <c:v>0.27489456799773432</c:v>
                </c:pt>
                <c:pt idx="672">
                  <c:v>0.27610905221338011</c:v>
                </c:pt>
                <c:pt idx="673">
                  <c:v>0.27732807908984985</c:v>
                </c:pt>
                <c:pt idx="674">
                  <c:v>0.27855166222328043</c:v>
                </c:pt>
                <c:pt idx="675">
                  <c:v>0.2797798152386925</c:v>
                </c:pt>
                <c:pt idx="676">
                  <c:v>0.28101255179002471</c:v>
                </c:pt>
                <c:pt idx="677">
                  <c:v>0.28224988556015718</c:v>
                </c:pt>
                <c:pt idx="678">
                  <c:v>0.28349183026094155</c:v>
                </c:pt>
                <c:pt idx="679">
                  <c:v>0.28473839963323166</c:v>
                </c:pt>
                <c:pt idx="680">
                  <c:v>0.28598960744690693</c:v>
                </c:pt>
                <c:pt idx="681">
                  <c:v>0.28724546750090618</c:v>
                </c:pt>
                <c:pt idx="682">
                  <c:v>0.28850599362325047</c:v>
                </c:pt>
                <c:pt idx="683">
                  <c:v>0.2897711996710739</c:v>
                </c:pt>
                <c:pt idx="684">
                  <c:v>0.29104109953065332</c:v>
                </c:pt>
                <c:pt idx="685">
                  <c:v>0.29231570711743182</c:v>
                </c:pt>
                <c:pt idx="686">
                  <c:v>0.293595036376052</c:v>
                </c:pt>
                <c:pt idx="687">
                  <c:v>0.2948791012803792</c:v>
                </c:pt>
                <c:pt idx="688">
                  <c:v>0.29616791583353141</c:v>
                </c:pt>
                <c:pt idx="689">
                  <c:v>0.29746149406790939</c:v>
                </c:pt>
                <c:pt idx="690">
                  <c:v>0.29875985004521932</c:v>
                </c:pt>
                <c:pt idx="691">
                  <c:v>0.30006299785650653</c:v>
                </c:pt>
                <c:pt idx="692">
                  <c:v>0.30137095162217797</c:v>
                </c:pt>
                <c:pt idx="693">
                  <c:v>0.30268372549203199</c:v>
                </c:pt>
                <c:pt idx="694">
                  <c:v>0.30400133364528875</c:v>
                </c:pt>
                <c:pt idx="695">
                  <c:v>0.30532379029061185</c:v>
                </c:pt>
                <c:pt idx="696">
                  <c:v>0.30665110966614256</c:v>
                </c:pt>
                <c:pt idx="697">
                  <c:v>0.3079833060395214</c:v>
                </c:pt>
                <c:pt idx="698">
                  <c:v>0.30932039370791858</c:v>
                </c:pt>
                <c:pt idx="699">
                  <c:v>0.31066238699806314</c:v>
                </c:pt>
                <c:pt idx="700">
                  <c:v>0.31200930026626539</c:v>
                </c:pt>
                <c:pt idx="701">
                  <c:v>0.31336114789844999</c:v>
                </c:pt>
                <c:pt idx="702">
                  <c:v>0.31471794431017824</c:v>
                </c:pt>
                <c:pt idx="703">
                  <c:v>0.31607970394667745</c:v>
                </c:pt>
                <c:pt idx="704">
                  <c:v>0.31744644128287031</c:v>
                </c:pt>
                <c:pt idx="705">
                  <c:v>0.31881817082339714</c:v>
                </c:pt>
                <c:pt idx="706">
                  <c:v>0.32019490710264853</c:v>
                </c:pt>
                <c:pt idx="707">
                  <c:v>0.32157666468478763</c:v>
                </c:pt>
                <c:pt idx="708">
                  <c:v>0.32296345816377897</c:v>
                </c:pt>
                <c:pt idx="709">
                  <c:v>0.32435530216341812</c:v>
                </c:pt>
                <c:pt idx="710">
                  <c:v>0.32575221133735305</c:v>
                </c:pt>
                <c:pt idx="711">
                  <c:v>0.32715420036911735</c:v>
                </c:pt>
                <c:pt idx="712">
                  <c:v>0.32856128397215156</c:v>
                </c:pt>
                <c:pt idx="713">
                  <c:v>0.32997347688983214</c:v>
                </c:pt>
                <c:pt idx="714">
                  <c:v>0.3313907938955008</c:v>
                </c:pt>
                <c:pt idx="715">
                  <c:v>0.332813249792486</c:v>
                </c:pt>
                <c:pt idx="716">
                  <c:v>0.33424085941413506</c:v>
                </c:pt>
                <c:pt idx="717">
                  <c:v>0.33567363762383617</c:v>
                </c:pt>
                <c:pt idx="718">
                  <c:v>0.33711159931504686</c:v>
                </c:pt>
                <c:pt idx="719">
                  <c:v>0.3385547594113229</c:v>
                </c:pt>
                <c:pt idx="720">
                  <c:v>0.34000313286633937</c:v>
                </c:pt>
                <c:pt idx="721">
                  <c:v>0.34145673466392362</c:v>
                </c:pt>
                <c:pt idx="722">
                  <c:v>0.3429155798180758</c:v>
                </c:pt>
                <c:pt idx="723">
                  <c:v>0.34437968337299751</c:v>
                </c:pt>
                <c:pt idx="724">
                  <c:v>0.34584906040312113</c:v>
                </c:pt>
                <c:pt idx="725">
                  <c:v>0.3473237260131295</c:v>
                </c:pt>
                <c:pt idx="726">
                  <c:v>0.34880369533798972</c:v>
                </c:pt>
                <c:pt idx="727">
                  <c:v>0.35028898354297255</c:v>
                </c:pt>
                <c:pt idx="728">
                  <c:v>0.35177960582368173</c:v>
                </c:pt>
                <c:pt idx="729">
                  <c:v>0.35327557740608223</c:v>
                </c:pt>
                <c:pt idx="730">
                  <c:v>0.35477691354652047</c:v>
                </c:pt>
                <c:pt idx="731">
                  <c:v>0.35628362953175702</c:v>
                </c:pt>
                <c:pt idx="732">
                  <c:v>0.35779574067898684</c:v>
                </c:pt>
                <c:pt idx="733">
                  <c:v>0.35931326233586719</c:v>
                </c:pt>
                <c:pt idx="734">
                  <c:v>0.36083620988054677</c:v>
                </c:pt>
                <c:pt idx="735">
                  <c:v>0.36236459872168475</c:v>
                </c:pt>
                <c:pt idx="736">
                  <c:v>0.36389844429848411</c:v>
                </c:pt>
                <c:pt idx="737">
                  <c:v>0.3654377620807106</c:v>
                </c:pt>
                <c:pt idx="738">
                  <c:v>0.36698256756872177</c:v>
                </c:pt>
                <c:pt idx="739">
                  <c:v>0.36853287629349446</c:v>
                </c:pt>
                <c:pt idx="740">
                  <c:v>0.37008870381664483</c:v>
                </c:pt>
                <c:pt idx="741">
                  <c:v>0.37165006573046033</c:v>
                </c:pt>
                <c:pt idx="742">
                  <c:v>0.37321697765791956</c:v>
                </c:pt>
                <c:pt idx="743">
                  <c:v>0.37478945525272001</c:v>
                </c:pt>
                <c:pt idx="744">
                  <c:v>0.37636751419930609</c:v>
                </c:pt>
                <c:pt idx="745">
                  <c:v>0.3779511702128886</c:v>
                </c:pt>
                <c:pt idx="746">
                  <c:v>0.37954043903947648</c:v>
                </c:pt>
                <c:pt idx="747">
                  <c:v>0.38113533645589648</c:v>
                </c:pt>
                <c:pt idx="748">
                  <c:v>0.38273587826982053</c:v>
                </c:pt>
                <c:pt idx="749">
                  <c:v>0.38434208031979394</c:v>
                </c:pt>
                <c:pt idx="750">
                  <c:v>0.38595395847525377</c:v>
                </c:pt>
                <c:pt idx="751">
                  <c:v>0.38757152863656164</c:v>
                </c:pt>
                <c:pt idx="752">
                  <c:v>0.38919480673502177</c:v>
                </c:pt>
                <c:pt idx="753">
                  <c:v>0.39082380873290928</c:v>
                </c:pt>
                <c:pt idx="754">
                  <c:v>0.39245855062349727</c:v>
                </c:pt>
                <c:pt idx="755">
                  <c:v>0.39409904843107563</c:v>
                </c:pt>
                <c:pt idx="756">
                  <c:v>0.39574531821098297</c:v>
                </c:pt>
                <c:pt idx="757">
                  <c:v>0.397397376049625</c:v>
                </c:pt>
                <c:pt idx="758">
                  <c:v>0.39905523806450233</c:v>
                </c:pt>
                <c:pt idx="759">
                  <c:v>0.40071892040423723</c:v>
                </c:pt>
                <c:pt idx="760">
                  <c:v>0.40238843924859219</c:v>
                </c:pt>
                <c:pt idx="761">
                  <c:v>0.40406381080850207</c:v>
                </c:pt>
                <c:pt idx="762">
                  <c:v>0.40574505132609173</c:v>
                </c:pt>
                <c:pt idx="763">
                  <c:v>0.40743217707470336</c:v>
                </c:pt>
                <c:pt idx="764">
                  <c:v>0.4091252043589238</c:v>
                </c:pt>
                <c:pt idx="765">
                  <c:v>0.41082414951460255</c:v>
                </c:pt>
                <c:pt idx="766">
                  <c:v>0.41252902890888321</c:v>
                </c:pt>
                <c:pt idx="767">
                  <c:v>0.41423985894022114</c:v>
                </c:pt>
                <c:pt idx="768">
                  <c:v>0.41595665603841103</c:v>
                </c:pt>
                <c:pt idx="769">
                  <c:v>0.41767943666461343</c:v>
                </c:pt>
                <c:pt idx="770">
                  <c:v>0.4194082173113724</c:v>
                </c:pt>
                <c:pt idx="771">
                  <c:v>0.42114301450264718</c:v>
                </c:pt>
                <c:pt idx="772">
                  <c:v>0.42288384479382962</c:v>
                </c:pt>
                <c:pt idx="773">
                  <c:v>0.42463072477177077</c:v>
                </c:pt>
                <c:pt idx="774">
                  <c:v>0.42638367105480801</c:v>
                </c:pt>
                <c:pt idx="775">
                  <c:v>0.4281427002927819</c:v>
                </c:pt>
                <c:pt idx="776">
                  <c:v>0.42990782916706821</c:v>
                </c:pt>
                <c:pt idx="777">
                  <c:v>0.43167907439059416</c:v>
                </c:pt>
                <c:pt idx="778">
                  <c:v>0.43345645270786581</c:v>
                </c:pt>
                <c:pt idx="779">
                  <c:v>0.43523998089499416</c:v>
                </c:pt>
                <c:pt idx="780">
                  <c:v>0.43702967575971219</c:v>
                </c:pt>
                <c:pt idx="781">
                  <c:v>0.43882555414140623</c:v>
                </c:pt>
                <c:pt idx="782">
                  <c:v>0.44062763291113266</c:v>
                </c:pt>
                <c:pt idx="783">
                  <c:v>0.44243592897164419</c:v>
                </c:pt>
                <c:pt idx="784">
                  <c:v>0.44425045925741424</c:v>
                </c:pt>
                <c:pt idx="785">
                  <c:v>0.44607124073466303</c:v>
                </c:pt>
                <c:pt idx="786">
                  <c:v>0.44789829040137069</c:v>
                </c:pt>
                <c:pt idx="787">
                  <c:v>0.44973162528731259</c:v>
                </c:pt>
                <c:pt idx="788">
                  <c:v>0.45157126245407414</c:v>
                </c:pt>
                <c:pt idx="789">
                  <c:v>0.45341721899507703</c:v>
                </c:pt>
                <c:pt idx="790">
                  <c:v>0.45526951203560534</c:v>
                </c:pt>
                <c:pt idx="791">
                  <c:v>0.45712815873282153</c:v>
                </c:pt>
                <c:pt idx="792">
                  <c:v>0.45899317627579805</c:v>
                </c:pt>
                <c:pt idx="793">
                  <c:v>0.46086458188553214</c:v>
                </c:pt>
                <c:pt idx="794">
                  <c:v>0.46274239281497315</c:v>
                </c:pt>
                <c:pt idx="795">
                  <c:v>0.4646266263490475</c:v>
                </c:pt>
                <c:pt idx="796">
                  <c:v>0.46651729980467455</c:v>
                </c:pt>
                <c:pt idx="797">
                  <c:v>0.46841443053079812</c:v>
                </c:pt>
                <c:pt idx="798">
                  <c:v>0.47031803590840127</c:v>
                </c:pt>
                <c:pt idx="799">
                  <c:v>0.4722281333505326</c:v>
                </c:pt>
                <c:pt idx="800">
                  <c:v>0.47414474030233172</c:v>
                </c:pt>
                <c:pt idx="801">
                  <c:v>0.47606787424104463</c:v>
                </c:pt>
                <c:pt idx="802">
                  <c:v>0.47799755267605271</c:v>
                </c:pt>
                <c:pt idx="803">
                  <c:v>0.47993379314889595</c:v>
                </c:pt>
                <c:pt idx="804">
                  <c:v>0.48187661323328596</c:v>
                </c:pt>
                <c:pt idx="805">
                  <c:v>0.48382603053514012</c:v>
                </c:pt>
                <c:pt idx="806">
                  <c:v>0.48578206269259427</c:v>
                </c:pt>
                <c:pt idx="807">
                  <c:v>0.48774472737603347</c:v>
                </c:pt>
                <c:pt idx="808">
                  <c:v>0.48971404228810689</c:v>
                </c:pt>
                <c:pt idx="809">
                  <c:v>0.49169002516375293</c:v>
                </c:pt>
                <c:pt idx="810">
                  <c:v>0.49367269377022488</c:v>
                </c:pt>
                <c:pt idx="811">
                  <c:v>0.49566206590710515</c:v>
                </c:pt>
                <c:pt idx="812">
                  <c:v>0.49765815940633629</c:v>
                </c:pt>
                <c:pt idx="813">
                  <c:v>0.49966099213223497</c:v>
                </c:pt>
                <c:pt idx="814">
                  <c:v>0.50167058198151759</c:v>
                </c:pt>
                <c:pt idx="815">
                  <c:v>0.50368694688332494</c:v>
                </c:pt>
                <c:pt idx="816">
                  <c:v>0.50571010479923661</c:v>
                </c:pt>
                <c:pt idx="817">
                  <c:v>0.50774007372330199</c:v>
                </c:pt>
                <c:pt idx="818">
                  <c:v>0.50977687168205321</c:v>
                </c:pt>
                <c:pt idx="819">
                  <c:v>0.51182051673453122</c:v>
                </c:pt>
                <c:pt idx="820">
                  <c:v>0.51387102697230747</c:v>
                </c:pt>
                <c:pt idx="821">
                  <c:v>0.51592842051950905</c:v>
                </c:pt>
                <c:pt idx="822">
                  <c:v>0.51799271553282855</c:v>
                </c:pt>
                <c:pt idx="823">
                  <c:v>0.52006393020155917</c:v>
                </c:pt>
                <c:pt idx="824">
                  <c:v>0.52214208274760621</c:v>
                </c:pt>
                <c:pt idx="825">
                  <c:v>0.52422719142551255</c:v>
                </c:pt>
                <c:pt idx="826">
                  <c:v>0.52631927452248284</c:v>
                </c:pt>
                <c:pt idx="827">
                  <c:v>0.5284183503583969</c:v>
                </c:pt>
                <c:pt idx="828">
                  <c:v>0.53052443728584009</c:v>
                </c:pt>
                <c:pt idx="829">
                  <c:v>0.53263755369011667</c:v>
                </c:pt>
                <c:pt idx="830">
                  <c:v>0.53475771798927374</c:v>
                </c:pt>
                <c:pt idx="831">
                  <c:v>0.53688494863412661</c:v>
                </c:pt>
                <c:pt idx="832">
                  <c:v>0.53901926410827061</c:v>
                </c:pt>
                <c:pt idx="833">
                  <c:v>0.5411606829281127</c:v>
                </c:pt>
                <c:pt idx="834">
                  <c:v>0.54330922364288248</c:v>
                </c:pt>
                <c:pt idx="835">
                  <c:v>0.54546490483465826</c:v>
                </c:pt>
                <c:pt idx="836">
                  <c:v>0.5476277451183903</c:v>
                </c:pt>
                <c:pt idx="837">
                  <c:v>0.5497977631419122</c:v>
                </c:pt>
                <c:pt idx="838">
                  <c:v>0.55197497758597514</c:v>
                </c:pt>
                <c:pt idx="839">
                  <c:v>0.55415940716425716</c:v>
                </c:pt>
                <c:pt idx="840">
                  <c:v>0.55635107062338673</c:v>
                </c:pt>
                <c:pt idx="841">
                  <c:v>0.55854998674296386</c:v>
                </c:pt>
                <c:pt idx="842">
                  <c:v>0.56075617433558456</c:v>
                </c:pt>
                <c:pt idx="843">
                  <c:v>0.56296965224685291</c:v>
                </c:pt>
                <c:pt idx="844">
                  <c:v>0.56519043935541091</c:v>
                </c:pt>
                <c:pt idx="845">
                  <c:v>0.5674185545729501</c:v>
                </c:pt>
                <c:pt idx="846">
                  <c:v>0.56965401684423589</c:v>
                </c:pt>
                <c:pt idx="847">
                  <c:v>0.57189684514713135</c:v>
                </c:pt>
                <c:pt idx="848">
                  <c:v>0.57414705849260828</c:v>
                </c:pt>
                <c:pt idx="849">
                  <c:v>0.57640467592477795</c:v>
                </c:pt>
                <c:pt idx="850">
                  <c:v>0.57866971652090216</c:v>
                </c:pt>
                <c:pt idx="851">
                  <c:v>0.58094219939141656</c:v>
                </c:pt>
                <c:pt idx="852">
                  <c:v>0.58322214367995506</c:v>
                </c:pt>
                <c:pt idx="853">
                  <c:v>0.58550956856336023</c:v>
                </c:pt>
                <c:pt idx="854">
                  <c:v>0.58780449325171391</c:v>
                </c:pt>
                <c:pt idx="855">
                  <c:v>0.59010693698834515</c:v>
                </c:pt>
                <c:pt idx="856">
                  <c:v>0.59241691904986415</c:v>
                </c:pt>
                <c:pt idx="857">
                  <c:v>0.59473445874617037</c:v>
                </c:pt>
                <c:pt idx="858">
                  <c:v>0.59705957542047305</c:v>
                </c:pt>
                <c:pt idx="859">
                  <c:v>0.59939228844931958</c:v>
                </c:pt>
                <c:pt idx="860">
                  <c:v>0.60173261724260485</c:v>
                </c:pt>
                <c:pt idx="861">
                  <c:v>0.60408058124359532</c:v>
                </c:pt>
                <c:pt idx="862">
                  <c:v>0.6064361999289517</c:v>
                </c:pt>
                <c:pt idx="863">
                  <c:v>0.60879949280874013</c:v>
                </c:pt>
                <c:pt idx="864">
                  <c:v>0.61117047942646119</c:v>
                </c:pt>
                <c:pt idx="865">
                  <c:v>0.61354917935906006</c:v>
                </c:pt>
                <c:pt idx="866">
                  <c:v>0.61593561221695015</c:v>
                </c:pt>
                <c:pt idx="867">
                  <c:v>0.61832979764403539</c:v>
                </c:pt>
                <c:pt idx="868">
                  <c:v>0.62073175531772107</c:v>
                </c:pt>
                <c:pt idx="869">
                  <c:v>0.62314150494894283</c:v>
                </c:pt>
                <c:pt idx="870">
                  <c:v>0.6255590662821765</c:v>
                </c:pt>
                <c:pt idx="871">
                  <c:v>0.62798445909546119</c:v>
                </c:pt>
                <c:pt idx="872">
                  <c:v>0.63041770320041923</c:v>
                </c:pt>
                <c:pt idx="873">
                  <c:v>0.63285881844227809</c:v>
                </c:pt>
                <c:pt idx="874">
                  <c:v>0.63530782469987668</c:v>
                </c:pt>
                <c:pt idx="875">
                  <c:v>0.63776474188569932</c:v>
                </c:pt>
                <c:pt idx="876">
                  <c:v>0.64022958994588308</c:v>
                </c:pt>
                <c:pt idx="877">
                  <c:v>0.64270238886024078</c:v>
                </c:pt>
                <c:pt idx="878">
                  <c:v>0.64518315864228382</c:v>
                </c:pt>
                <c:pt idx="879">
                  <c:v>0.64767191933923085</c:v>
                </c:pt>
                <c:pt idx="880">
                  <c:v>0.65016869103203734</c:v>
                </c:pt>
                <c:pt idx="881">
                  <c:v>0.65267349383540452</c:v>
                </c:pt>
                <c:pt idx="882">
                  <c:v>0.65518634789780128</c:v>
                </c:pt>
                <c:pt idx="883">
                  <c:v>0.65770727340148749</c:v>
                </c:pt>
                <c:pt idx="884">
                  <c:v>0.66023629056252175</c:v>
                </c:pt>
                <c:pt idx="885">
                  <c:v>0.6627734196307915</c:v>
                </c:pt>
                <c:pt idx="886">
                  <c:v>0.66531868089002033</c:v>
                </c:pt>
                <c:pt idx="887">
                  <c:v>0.6678720946577914</c:v>
                </c:pt>
                <c:pt idx="888">
                  <c:v>0.67043368128556757</c:v>
                </c:pt>
                <c:pt idx="889">
                  <c:v>0.67300346115870224</c:v>
                </c:pt>
                <c:pt idx="890">
                  <c:v>0.67558145469647313</c:v>
                </c:pt>
                <c:pt idx="891">
                  <c:v>0.67816768235207647</c:v>
                </c:pt>
                <c:pt idx="892">
                  <c:v>0.68076216461266059</c:v>
                </c:pt>
                <c:pt idx="893">
                  <c:v>0.68336492199934407</c:v>
                </c:pt>
                <c:pt idx="894">
                  <c:v>0.68597597506722441</c:v>
                </c:pt>
                <c:pt idx="895">
                  <c:v>0.68859534440540704</c:v>
                </c:pt>
                <c:pt idx="896">
                  <c:v>0.69122305063701217</c:v>
                </c:pt>
                <c:pt idx="897">
                  <c:v>0.69385911441919723</c:v>
                </c:pt>
                <c:pt idx="898">
                  <c:v>0.69650355644317896</c:v>
                </c:pt>
                <c:pt idx="899">
                  <c:v>0.69915639743423974</c:v>
                </c:pt>
                <c:pt idx="900">
                  <c:v>0.70181765815175823</c:v>
                </c:pt>
                <c:pt idx="901">
                  <c:v>0.70448735938921436</c:v>
                </c:pt>
                <c:pt idx="902">
                  <c:v>0.70716552197421345</c:v>
                </c:pt>
                <c:pt idx="903">
                  <c:v>0.70985216676850582</c:v>
                </c:pt>
                <c:pt idx="904">
                  <c:v>0.71254731466799448</c:v>
                </c:pt>
                <c:pt idx="905">
                  <c:v>0.71525098660276443</c:v>
                </c:pt>
                <c:pt idx="906">
                  <c:v>0.71796320353708565</c:v>
                </c:pt>
                <c:pt idx="907">
                  <c:v>0.72068398646944898</c:v>
                </c:pt>
                <c:pt idx="908">
                  <c:v>0.72341335643256111</c:v>
                </c:pt>
                <c:pt idx="909">
                  <c:v>0.72615133449337954</c:v>
                </c:pt>
                <c:pt idx="910">
                  <c:v>0.72889794175311728</c:v>
                </c:pt>
                <c:pt idx="911">
                  <c:v>0.73165319934727047</c:v>
                </c:pt>
                <c:pt idx="912">
                  <c:v>0.73441712844562457</c:v>
                </c:pt>
                <c:pt idx="913">
                  <c:v>0.73718975025227595</c:v>
                </c:pt>
                <c:pt idx="914">
                  <c:v>0.73997108600565353</c:v>
                </c:pt>
                <c:pt idx="915">
                  <c:v>0.74276115697852374</c:v>
                </c:pt>
                <c:pt idx="916">
                  <c:v>0.74555998447802008</c:v>
                </c:pt>
                <c:pt idx="917">
                  <c:v>0.74836758984564866</c:v>
                </c:pt>
                <c:pt idx="918">
                  <c:v>0.75118399445730877</c:v>
                </c:pt>
                <c:pt idx="919">
                  <c:v>0.75400921972331503</c:v>
                </c:pt>
                <c:pt idx="920">
                  <c:v>0.75684328708840154</c:v>
                </c:pt>
                <c:pt idx="921">
                  <c:v>0.75968621803175174</c:v>
                </c:pt>
                <c:pt idx="922">
                  <c:v>0.76253803406700305</c:v>
                </c:pt>
                <c:pt idx="923">
                  <c:v>0.76539875674226754</c:v>
                </c:pt>
                <c:pt idx="924">
                  <c:v>0.76826840764015059</c:v>
                </c:pt>
                <c:pt idx="925">
                  <c:v>0.77114700837776906</c:v>
                </c:pt>
                <c:pt idx="926">
                  <c:v>0.77403458060675356</c:v>
                </c:pt>
                <c:pt idx="927">
                  <c:v>0.77693114601328261</c:v>
                </c:pt>
                <c:pt idx="928">
                  <c:v>0.77983672631808321</c:v>
                </c:pt>
                <c:pt idx="929">
                  <c:v>0.78275134327645535</c:v>
                </c:pt>
                <c:pt idx="930">
                  <c:v>0.78567501867828904</c:v>
                </c:pt>
                <c:pt idx="931">
                  <c:v>0.78860777434807106</c:v>
                </c:pt>
                <c:pt idx="932">
                  <c:v>0.79154963214491281</c:v>
                </c:pt>
                <c:pt idx="933">
                  <c:v>0.794500613962554</c:v>
                </c:pt>
                <c:pt idx="934">
                  <c:v>0.7974607417293843</c:v>
                </c:pt>
                <c:pt idx="935">
                  <c:v>0.80043003740846352</c:v>
                </c:pt>
                <c:pt idx="936">
                  <c:v>0.80340852299752397</c:v>
                </c:pt>
                <c:pt idx="937">
                  <c:v>0.80639622052900173</c:v>
                </c:pt>
                <c:pt idx="938">
                  <c:v>0.80939315207003837</c:v>
                </c:pt>
                <c:pt idx="939">
                  <c:v>0.81239933972250189</c:v>
                </c:pt>
                <c:pt idx="940">
                  <c:v>0.81541480562300739</c:v>
                </c:pt>
                <c:pt idx="941">
                  <c:v>0.81843957194292016</c:v>
                </c:pt>
                <c:pt idx="942">
                  <c:v>0.82147366088838059</c:v>
                </c:pt>
                <c:pt idx="943">
                  <c:v>0.8245170947003222</c:v>
                </c:pt>
                <c:pt idx="944">
                  <c:v>0.82756989565446948</c:v>
                </c:pt>
                <c:pt idx="945">
                  <c:v>0.83063208606137329</c:v>
                </c:pt>
                <c:pt idx="946">
                  <c:v>0.83370368826640984</c:v>
                </c:pt>
                <c:pt idx="947">
                  <c:v>0.83678472464980969</c:v>
                </c:pt>
                <c:pt idx="948">
                  <c:v>0.83987521762665895</c:v>
                </c:pt>
                <c:pt idx="949">
                  <c:v>0.84297518964692153</c:v>
                </c:pt>
                <c:pt idx="950">
                  <c:v>0.8460846631954575</c:v>
                </c:pt>
                <c:pt idx="951">
                  <c:v>0.84920366079202625</c:v>
                </c:pt>
                <c:pt idx="952">
                  <c:v>0.85233220499131446</c:v>
                </c:pt>
                <c:pt idx="953">
                  <c:v>0.8554703183829393</c:v>
                </c:pt>
                <c:pt idx="954">
                  <c:v>0.85861802359146733</c:v>
                </c:pt>
                <c:pt idx="955">
                  <c:v>0.86177534327643535</c:v>
                </c:pt>
                <c:pt idx="956">
                  <c:v>0.86494230013235063</c:v>
                </c:pt>
                <c:pt idx="957">
                  <c:v>0.86811891688872145</c:v>
                </c:pt>
                <c:pt idx="958">
                  <c:v>0.87130521631005742</c:v>
                </c:pt>
                <c:pt idx="959">
                  <c:v>0.87450122119588869</c:v>
                </c:pt>
                <c:pt idx="960">
                  <c:v>0.87770695438078927</c:v>
                </c:pt>
                <c:pt idx="961">
                  <c:v>0.88092243873437792</c:v>
                </c:pt>
                <c:pt idx="962">
                  <c:v>0.88414769716133412</c:v>
                </c:pt>
                <c:pt idx="963">
                  <c:v>0.88738275260142196</c:v>
                </c:pt>
                <c:pt idx="964">
                  <c:v>0.89062762802949258</c:v>
                </c:pt>
                <c:pt idx="965">
                  <c:v>0.8938823464555028</c:v>
                </c:pt>
                <c:pt idx="966">
                  <c:v>0.89714693092453468</c:v>
                </c:pt>
                <c:pt idx="967">
                  <c:v>0.9004214045167962</c:v>
                </c:pt>
                <c:pt idx="968">
                  <c:v>0.90370579034765042</c:v>
                </c:pt>
                <c:pt idx="969">
                  <c:v>0.90700011156761606</c:v>
                </c:pt>
                <c:pt idx="970">
                  <c:v>0.91030439136238639</c:v>
                </c:pt>
                <c:pt idx="971">
                  <c:v>0.91361865295284794</c:v>
                </c:pt>
                <c:pt idx="972">
                  <c:v>0.91694291959508234</c:v>
                </c:pt>
                <c:pt idx="973">
                  <c:v>0.92027721458039402</c:v>
                </c:pt>
                <c:pt idx="974">
                  <c:v>0.9236215612353107</c:v>
                </c:pt>
                <c:pt idx="975">
                  <c:v>0.92697598292160144</c:v>
                </c:pt>
                <c:pt idx="976">
                  <c:v>0.93034050303629734</c:v>
                </c:pt>
                <c:pt idx="977">
                  <c:v>0.9337151450116864</c:v>
                </c:pt>
                <c:pt idx="978">
                  <c:v>0.93709993231535849</c:v>
                </c:pt>
                <c:pt idx="979">
                  <c:v>0.94049488845018048</c:v>
                </c:pt>
                <c:pt idx="980">
                  <c:v>0.943900036954332</c:v>
                </c:pt>
                <c:pt idx="981">
                  <c:v>0.94731540140131987</c:v>
                </c:pt>
                <c:pt idx="982">
                  <c:v>0.9507410053999773</c:v>
                </c:pt>
                <c:pt idx="983">
                  <c:v>0.95417687259449291</c:v>
                </c:pt>
                <c:pt idx="984">
                  <c:v>0.95762302666440979</c:v>
                </c:pt>
                <c:pt idx="985">
                  <c:v>0.96107949132464399</c:v>
                </c:pt>
                <c:pt idx="986">
                  <c:v>0.96454629032550332</c:v>
                </c:pt>
                <c:pt idx="987">
                  <c:v>0.96802344745268709</c:v>
                </c:pt>
                <c:pt idx="988">
                  <c:v>0.97151098652731283</c:v>
                </c:pt>
                <c:pt idx="989">
                  <c:v>0.97500893140591727</c:v>
                </c:pt>
                <c:pt idx="990">
                  <c:v>0.97851730598047304</c:v>
                </c:pt>
                <c:pt idx="991">
                  <c:v>0.9820361341784084</c:v>
                </c:pt>
                <c:pt idx="992">
                  <c:v>0.98556543996260504</c:v>
                </c:pt>
                <c:pt idx="993">
                  <c:v>0.98910524733142668</c:v>
                </c:pt>
                <c:pt idx="994">
                  <c:v>0.99265558031871381</c:v>
                </c:pt>
                <c:pt idx="995">
                  <c:v>0.9962164629938195</c:v>
                </c:pt>
                <c:pt idx="996">
                  <c:v>0.99978791946159395</c:v>
                </c:pt>
                <c:pt idx="997">
                  <c:v>1.0033699738624209</c:v>
                </c:pt>
                <c:pt idx="998">
                  <c:v>1.0069626503722113</c:v>
                </c:pt>
                <c:pt idx="999">
                  <c:v>1.0105659732024317</c:v>
                </c:pt>
                <c:pt idx="1000">
                  <c:v>1.0141799666001026</c:v>
                </c:pt>
                <c:pt idx="1001">
                  <c:v>1.0178046548478341</c:v>
                </c:pt>
                <c:pt idx="1002">
                  <c:v>1.0214400622637709</c:v>
                </c:pt>
                <c:pt idx="1003">
                  <c:v>1.0250862132017007</c:v>
                </c:pt>
                <c:pt idx="1004">
                  <c:v>1.0287431320509703</c:v>
                </c:pt>
                <c:pt idx="1005">
                  <c:v>1.0324108432366879</c:v>
                </c:pt>
                <c:pt idx="1006">
                  <c:v>1.0360893712193755</c:v>
                </c:pt>
                <c:pt idx="1007">
                  <c:v>1.039778740495342</c:v>
                </c:pt>
                <c:pt idx="1008">
                  <c:v>1.0434789755965124</c:v>
                </c:pt>
                <c:pt idx="1009">
                  <c:v>1.0471901010904463</c:v>
                </c:pt>
                <c:pt idx="1010">
                  <c:v>1.0509121415805243</c:v>
                </c:pt>
                <c:pt idx="1011">
                  <c:v>1.0546451217055957</c:v>
                </c:pt>
                <c:pt idx="1012">
                  <c:v>1.0583890661403181</c:v>
                </c:pt>
                <c:pt idx="1013">
                  <c:v>1.0621439995951396</c:v>
                </c:pt>
                <c:pt idx="1014">
                  <c:v>1.065909946816114</c:v>
                </c:pt>
                <c:pt idx="1015">
                  <c:v>1.0696869325850744</c:v>
                </c:pt>
                <c:pt idx="1016">
                  <c:v>1.0734749817195905</c:v>
                </c:pt>
                <c:pt idx="1017">
                  <c:v>1.0772741190729977</c:v>
                </c:pt>
                <c:pt idx="1018">
                  <c:v>1.0810843695343924</c:v>
                </c:pt>
                <c:pt idx="1019">
                  <c:v>1.0849057580286496</c:v>
                </c:pt>
                <c:pt idx="1020">
                  <c:v>1.0887383095164409</c:v>
                </c:pt>
                <c:pt idx="1021">
                  <c:v>1.0925820489942299</c:v>
                </c:pt>
                <c:pt idx="1022">
                  <c:v>1.096437001494301</c:v>
                </c:pt>
                <c:pt idx="1023">
                  <c:v>1.1003031920847539</c:v>
                </c:pt>
                <c:pt idx="1024">
                  <c:v>1.104180645869522</c:v>
                </c:pt>
                <c:pt idx="1025">
                  <c:v>1.1080693879883898</c:v>
                </c:pt>
                <c:pt idx="1026">
                  <c:v>1.1119694436169869</c:v>
                </c:pt>
                <c:pt idx="1027">
                  <c:v>1.1158808379668175</c:v>
                </c:pt>
                <c:pt idx="1028">
                  <c:v>1.1198035962852557</c:v>
                </c:pt>
                <c:pt idx="1029">
                  <c:v>1.1237377438555618</c:v>
                </c:pt>
                <c:pt idx="1030">
                  <c:v>1.1276833059968994</c:v>
                </c:pt>
                <c:pt idx="1031">
                  <c:v>1.1316403080643314</c:v>
                </c:pt>
                <c:pt idx="1032">
                  <c:v>1.1356087754488466</c:v>
                </c:pt>
                <c:pt idx="1033">
                  <c:v>1.1395887335773565</c:v>
                </c:pt>
                <c:pt idx="1034">
                  <c:v>1.14358020791271</c:v>
                </c:pt>
                <c:pt idx="1035">
                  <c:v>1.1475832239537118</c:v>
                </c:pt>
                <c:pt idx="1036">
                  <c:v>1.1515978072351167</c:v>
                </c:pt>
                <c:pt idx="1037">
                  <c:v>1.1556239833276571</c:v>
                </c:pt>
                <c:pt idx="1038">
                  <c:v>1.1596617778380383</c:v>
                </c:pt>
                <c:pt idx="1039">
                  <c:v>1.1637112164089538</c:v>
                </c:pt>
                <c:pt idx="1040">
                  <c:v>1.1677723247191039</c:v>
                </c:pt>
                <c:pt idx="1041">
                  <c:v>1.1718451284831879</c:v>
                </c:pt>
                <c:pt idx="1042">
                  <c:v>1.1759296534519337</c:v>
                </c:pt>
                <c:pt idx="1043">
                  <c:v>1.1800259254120906</c:v>
                </c:pt>
                <c:pt idx="1044">
                  <c:v>1.1841339701864466</c:v>
                </c:pt>
                <c:pt idx="1045">
                  <c:v>1.1882538136338445</c:v>
                </c:pt>
                <c:pt idx="1046">
                  <c:v>1.1923854816491757</c:v>
                </c:pt>
                <c:pt idx="1047">
                  <c:v>1.1965290001634081</c:v>
                </c:pt>
                <c:pt idx="1048">
                  <c:v>1.2006843951435802</c:v>
                </c:pt>
                <c:pt idx="1049">
                  <c:v>1.2048516925928157</c:v>
                </c:pt>
                <c:pt idx="1050">
                  <c:v>1.2090309185503423</c:v>
                </c:pt>
                <c:pt idx="1051">
                  <c:v>1.213222099091483</c:v>
                </c:pt>
                <c:pt idx="1052">
                  <c:v>1.2174252603276852</c:v>
                </c:pt>
                <c:pt idx="1053">
                  <c:v>1.221640428406513</c:v>
                </c:pt>
                <c:pt idx="1054">
                  <c:v>1.2258676295116631</c:v>
                </c:pt>
                <c:pt idx="1055">
                  <c:v>1.2301068898629828</c:v>
                </c:pt>
                <c:pt idx="1056">
                  <c:v>1.2343582357164604</c:v>
                </c:pt>
                <c:pt idx="1057">
                  <c:v>1.2386216933642551</c:v>
                </c:pt>
                <c:pt idx="1058">
                  <c:v>1.2428972891346877</c:v>
                </c:pt>
                <c:pt idx="1059">
                  <c:v>1.2471850493922583</c:v>
                </c:pt>
                <c:pt idx="1060">
                  <c:v>1.2514850005376612</c:v>
                </c:pt>
                <c:pt idx="1061">
                  <c:v>1.2557971690077785</c:v>
                </c:pt>
                <c:pt idx="1062">
                  <c:v>1.2601215812757056</c:v>
                </c:pt>
                <c:pt idx="1063">
                  <c:v>1.2644582638507467</c:v>
                </c:pt>
                <c:pt idx="1064">
                  <c:v>1.268807243278427</c:v>
                </c:pt>
                <c:pt idx="1065">
                  <c:v>1.2731685461405111</c:v>
                </c:pt>
                <c:pt idx="1066">
                  <c:v>1.2775421990549947</c:v>
                </c:pt>
                <c:pt idx="1067">
                  <c:v>1.2819282286761307</c:v>
                </c:pt>
                <c:pt idx="1068">
                  <c:v>1.2863266616944224</c:v>
                </c:pt>
                <c:pt idx="1069">
                  <c:v>1.2907375248366393</c:v>
                </c:pt>
                <c:pt idx="1070">
                  <c:v>1.2951608448658318</c:v>
                </c:pt>
                <c:pt idx="1071">
                  <c:v>1.2995966485813228</c:v>
                </c:pt>
                <c:pt idx="1072">
                  <c:v>1.3040449628187365</c:v>
                </c:pt>
                <c:pt idx="1073">
                  <c:v>1.3085058144499877</c:v>
                </c:pt>
                <c:pt idx="1074">
                  <c:v>1.3129792303833006</c:v>
                </c:pt>
                <c:pt idx="1075">
                  <c:v>1.3174652375632192</c:v>
                </c:pt>
                <c:pt idx="1076">
                  <c:v>1.3219638629706043</c:v>
                </c:pt>
                <c:pt idx="1077">
                  <c:v>1.3264751336226563</c:v>
                </c:pt>
                <c:pt idx="1078">
                  <c:v>1.3309990765729087</c:v>
                </c:pt>
                <c:pt idx="1079">
                  <c:v>1.3355357189112427</c:v>
                </c:pt>
                <c:pt idx="1080">
                  <c:v>1.3400850877639017</c:v>
                </c:pt>
                <c:pt idx="1081">
                  <c:v>1.3446472102934839</c:v>
                </c:pt>
                <c:pt idx="1082">
                  <c:v>1.3492221136989675</c:v>
                </c:pt>
                <c:pt idx="1083">
                  <c:v>1.3538098252157038</c:v>
                </c:pt>
                <c:pt idx="1084">
                  <c:v>1.3584103721154293</c:v>
                </c:pt>
                <c:pt idx="1085">
                  <c:v>1.3630237817062827</c:v>
                </c:pt>
                <c:pt idx="1086">
                  <c:v>1.3676500813327959</c:v>
                </c:pt>
                <c:pt idx="1087">
                  <c:v>1.3722892983759194</c:v>
                </c:pt>
                <c:pt idx="1088">
                  <c:v>1.3769414602530143</c:v>
                </c:pt>
                <c:pt idx="1089">
                  <c:v>1.3816065944178646</c:v>
                </c:pt>
                <c:pt idx="1090">
                  <c:v>1.3862847283606958</c:v>
                </c:pt>
                <c:pt idx="1091">
                  <c:v>1.3909758896081619</c:v>
                </c:pt>
                <c:pt idx="1092">
                  <c:v>1.3956801057233734</c:v>
                </c:pt>
                <c:pt idx="1093">
                  <c:v>1.400397404305888</c:v>
                </c:pt>
                <c:pt idx="1094">
                  <c:v>1.405127812991724</c:v>
                </c:pt>
                <c:pt idx="1095">
                  <c:v>1.4098713594533763</c:v>
                </c:pt>
                <c:pt idx="1096">
                  <c:v>1.4146280713998041</c:v>
                </c:pt>
                <c:pt idx="1097">
                  <c:v>1.4193979765764604</c:v>
                </c:pt>
                <c:pt idx="1098">
                  <c:v>1.42418110276528</c:v>
                </c:pt>
                <c:pt idx="1099">
                  <c:v>1.4289774777846935</c:v>
                </c:pt>
                <c:pt idx="1100">
                  <c:v>1.4337871294896445</c:v>
                </c:pt>
                <c:pt idx="1101">
                  <c:v>1.4386100857715745</c:v>
                </c:pt>
                <c:pt idx="1102">
                  <c:v>1.443446374558454</c:v>
                </c:pt>
                <c:pt idx="1103">
                  <c:v>1.4482960238147693</c:v>
                </c:pt>
                <c:pt idx="1104">
                  <c:v>1.4531590615415368</c:v>
                </c:pt>
                <c:pt idx="1105">
                  <c:v>1.4580355157763194</c:v>
                </c:pt>
                <c:pt idx="1106">
                  <c:v>1.4629254145932116</c:v>
                </c:pt>
                <c:pt idx="1107">
                  <c:v>1.467828786102872</c:v>
                </c:pt>
                <c:pt idx="1108">
                  <c:v>1.4727456584525054</c:v>
                </c:pt>
                <c:pt idx="1109">
                  <c:v>1.4776760598258813</c:v>
                </c:pt>
                <c:pt idx="1110">
                  <c:v>1.4826200184433473</c:v>
                </c:pt>
                <c:pt idx="1111">
                  <c:v>1.4875775625618175</c:v>
                </c:pt>
                <c:pt idx="1112">
                  <c:v>1.4925487204747976</c:v>
                </c:pt>
                <c:pt idx="1113">
                  <c:v>1.4975335205123759</c:v>
                </c:pt>
                <c:pt idx="1114">
                  <c:v>1.5025319910412351</c:v>
                </c:pt>
                <c:pt idx="1115">
                  <c:v>1.507544160464668</c:v>
                </c:pt>
                <c:pt idx="1116">
                  <c:v>1.5125700572225635</c:v>
                </c:pt>
                <c:pt idx="1117">
                  <c:v>1.5176097097914354</c:v>
                </c:pt>
                <c:pt idx="1118">
                  <c:v>1.5226631466844094</c:v>
                </c:pt>
                <c:pt idx="1119">
                  <c:v>1.5277303964512352</c:v>
                </c:pt>
                <c:pt idx="1120">
                  <c:v>1.5328114876783052</c:v>
                </c:pt>
                <c:pt idx="1121">
                  <c:v>1.5379064489886356</c:v>
                </c:pt>
                <c:pt idx="1122">
                  <c:v>1.5430153090418985</c:v>
                </c:pt>
                <c:pt idx="1123">
                  <c:v>1.5481380965344067</c:v>
                </c:pt>
                <c:pt idx="1124">
                  <c:v>1.5532748401991272</c:v>
                </c:pt>
                <c:pt idx="1125">
                  <c:v>1.5584255688056972</c:v>
                </c:pt>
                <c:pt idx="1126">
                  <c:v>1.5635903111604077</c:v>
                </c:pt>
                <c:pt idx="1127">
                  <c:v>1.5687690961062333</c:v>
                </c:pt>
                <c:pt idx="1128">
                  <c:v>1.5739619525228179</c:v>
                </c:pt>
                <c:pt idx="1129">
                  <c:v>1.579168909326488</c:v>
                </c:pt>
                <c:pt idx="1130">
                  <c:v>1.5843899954702669</c:v>
                </c:pt>
                <c:pt idx="1131">
                  <c:v>1.5896252399438604</c:v>
                </c:pt>
                <c:pt idx="1132">
                  <c:v>1.5948746717736855</c:v>
                </c:pt>
                <c:pt idx="1133">
                  <c:v>1.6001383200228541</c:v>
                </c:pt>
                <c:pt idx="1134">
                  <c:v>1.6054162137911878</c:v>
                </c:pt>
                <c:pt idx="1135">
                  <c:v>1.6107083822152333</c:v>
                </c:pt>
                <c:pt idx="1136">
                  <c:v>1.616014854468244</c:v>
                </c:pt>
                <c:pt idx="1137">
                  <c:v>1.6213356597602113</c:v>
                </c:pt>
                <c:pt idx="1138">
                  <c:v>1.6266708273378483</c:v>
                </c:pt>
                <c:pt idx="1139">
                  <c:v>1.6320203864846026</c:v>
                </c:pt>
                <c:pt idx="1140">
                  <c:v>1.6373843665206718</c:v>
                </c:pt>
                <c:pt idx="1141">
                  <c:v>1.6427627968029861</c:v>
                </c:pt>
                <c:pt idx="1142">
                  <c:v>1.6481557067252388</c:v>
                </c:pt>
                <c:pt idx="1143">
                  <c:v>1.6535631257178685</c:v>
                </c:pt>
                <c:pt idx="1144">
                  <c:v>1.6589850832480733</c:v>
                </c:pt>
                <c:pt idx="1145">
                  <c:v>1.6644216088198263</c:v>
                </c:pt>
                <c:pt idx="1146">
                  <c:v>1.669872731973856</c:v>
                </c:pt>
                <c:pt idx="1147">
                  <c:v>1.6753384822876787</c:v>
                </c:pt>
                <c:pt idx="1148">
                  <c:v>1.6808188893755778</c:v>
                </c:pt>
                <c:pt idx="1149">
                  <c:v>1.6863139828886227</c:v>
                </c:pt>
                <c:pt idx="1150">
                  <c:v>1.691823792514676</c:v>
                </c:pt>
                <c:pt idx="1151">
                  <c:v>1.6973483479783835</c:v>
                </c:pt>
                <c:pt idx="1152">
                  <c:v>1.7028876790411971</c:v>
                </c:pt>
                <c:pt idx="1153">
                  <c:v>1.7084418155013625</c:v>
                </c:pt>
                <c:pt idx="1154">
                  <c:v>1.7140107871939283</c:v>
                </c:pt>
                <c:pt idx="1155">
                  <c:v>1.7195946239907636</c:v>
                </c:pt>
                <c:pt idx="1156">
                  <c:v>1.7251933558005368</c:v>
                </c:pt>
                <c:pt idx="1157">
                  <c:v>1.7308070125687491</c:v>
                </c:pt>
                <c:pt idx="1158">
                  <c:v>1.7364356242777121</c:v>
                </c:pt>
                <c:pt idx="1159">
                  <c:v>1.7420792209465648</c:v>
                </c:pt>
                <c:pt idx="1160">
                  <c:v>1.7477378326312845</c:v>
                </c:pt>
                <c:pt idx="1161">
                  <c:v>1.7534114894246706</c:v>
                </c:pt>
                <c:pt idx="1162">
                  <c:v>1.7591002214563738</c:v>
                </c:pt>
                <c:pt idx="1163">
                  <c:v>1.7648040588928759</c:v>
                </c:pt>
                <c:pt idx="1164">
                  <c:v>1.7705230319375056</c:v>
                </c:pt>
                <c:pt idx="1165">
                  <c:v>1.77625717083045</c:v>
                </c:pt>
                <c:pt idx="1166">
                  <c:v>1.7820065058487371</c:v>
                </c:pt>
                <c:pt idx="1167">
                  <c:v>1.7877710673062648</c:v>
                </c:pt>
                <c:pt idx="1168">
                  <c:v>1.7935508855537825</c:v>
                </c:pt>
                <c:pt idx="1169">
                  <c:v>1.7993459909789034</c:v>
                </c:pt>
                <c:pt idx="1170">
                  <c:v>1.8051564140060588</c:v>
                </c:pt>
                <c:pt idx="1171">
                  <c:v>1.8109821850967764</c:v>
                </c:pt>
                <c:pt idx="1172">
                  <c:v>1.8168233347491158</c:v>
                </c:pt>
                <c:pt idx="1173">
                  <c:v>1.8226798934982427</c:v>
                </c:pt>
                <c:pt idx="1174">
                  <c:v>1.8285518919161443</c:v>
                </c:pt>
                <c:pt idx="1175">
                  <c:v>1.8344393606116445</c:v>
                </c:pt>
                <c:pt idx="1176">
                  <c:v>1.8403423302306814</c:v>
                </c:pt>
                <c:pt idx="1177">
                  <c:v>1.8462608314557385</c:v>
                </c:pt>
                <c:pt idx="1178">
                  <c:v>1.8521948950064238</c:v>
                </c:pt>
                <c:pt idx="1179">
                  <c:v>1.8581445516391837</c:v>
                </c:pt>
                <c:pt idx="1180">
                  <c:v>1.8641098321473146</c:v>
                </c:pt>
                <c:pt idx="1181">
                  <c:v>1.8700907673612497</c:v>
                </c:pt>
                <c:pt idx="1182">
                  <c:v>1.876087388147974</c:v>
                </c:pt>
                <c:pt idx="1183">
                  <c:v>1.8820997254116187</c:v>
                </c:pt>
                <c:pt idx="1184">
                  <c:v>1.8881278100931644</c:v>
                </c:pt>
                <c:pt idx="1185">
                  <c:v>1.894171673170463</c:v>
                </c:pt>
                <c:pt idx="1186">
                  <c:v>1.9002313456585143</c:v>
                </c:pt>
                <c:pt idx="1187">
                  <c:v>1.9063068586088823</c:v>
                </c:pt>
                <c:pt idx="1188">
                  <c:v>1.9123982431102309</c:v>
                </c:pt>
                <c:pt idx="1189">
                  <c:v>1.9185055302882816</c:v>
                </c:pt>
                <c:pt idx="1190">
                  <c:v>1.9246287513054943</c:v>
                </c:pt>
                <c:pt idx="1191">
                  <c:v>1.9307679373613336</c:v>
                </c:pt>
                <c:pt idx="1192">
                  <c:v>1.9369231196921866</c:v>
                </c:pt>
                <c:pt idx="1193">
                  <c:v>1.9430943295713916</c:v>
                </c:pt>
                <c:pt idx="1194">
                  <c:v>1.9492815983092178</c:v>
                </c:pt>
                <c:pt idx="1195">
                  <c:v>1.9554849572528756</c:v>
                </c:pt>
                <c:pt idx="1196">
                  <c:v>1.9617044377865323</c:v>
                </c:pt>
                <c:pt idx="1197">
                  <c:v>1.9679400713312876</c:v>
                </c:pt>
                <c:pt idx="1198">
                  <c:v>1.9741918893452064</c:v>
                </c:pt>
                <c:pt idx="1199">
                  <c:v>1.9804599233232945</c:v>
                </c:pt>
                <c:pt idx="1200">
                  <c:v>1.9867442047975121</c:v>
                </c:pt>
                <c:pt idx="1201">
                  <c:v>1.9930447653367871</c:v>
                </c:pt>
                <c:pt idx="1202">
                  <c:v>1.9993616365469904</c:v>
                </c:pt>
                <c:pt idx="1203">
                  <c:v>2.0056948500709706</c:v>
                </c:pt>
                <c:pt idx="1204">
                  <c:v>2.0120444375885262</c:v>
                </c:pt>
                <c:pt idx="1205">
                  <c:v>2.0184104308164215</c:v>
                </c:pt>
                <c:pt idx="1206">
                  <c:v>2.0247928615083981</c:v>
                </c:pt>
                <c:pt idx="1207">
                  <c:v>2.0311917614551529</c:v>
                </c:pt>
                <c:pt idx="1208">
                  <c:v>2.0376071624843664</c:v>
                </c:pt>
                <c:pt idx="1209">
                  <c:v>2.0440390964606832</c:v>
                </c:pt>
                <c:pt idx="1210">
                  <c:v>2.0504875952857193</c:v>
                </c:pt>
                <c:pt idx="1211">
                  <c:v>2.0569526908980804</c:v>
                </c:pt>
                <c:pt idx="1212">
                  <c:v>2.063434415273333</c:v>
                </c:pt>
                <c:pt idx="1213">
                  <c:v>2.06993280042404</c:v>
                </c:pt>
                <c:pt idx="1214">
                  <c:v>2.0764478783997324</c:v>
                </c:pt>
                <c:pt idx="1215">
                  <c:v>2.0829796812869255</c:v>
                </c:pt>
                <c:pt idx="1216">
                  <c:v>2.0895282412091287</c:v>
                </c:pt>
                <c:pt idx="1217">
                  <c:v>2.0960935903268227</c:v>
                </c:pt>
                <c:pt idx="1218">
                  <c:v>2.1026757608374917</c:v>
                </c:pt>
                <c:pt idx="1219">
                  <c:v>2.109274784975594</c:v>
                </c:pt>
                <c:pt idx="1220">
                  <c:v>2.1158906950125815</c:v>
                </c:pt>
                <c:pt idx="1221">
                  <c:v>2.122523523256906</c:v>
                </c:pt>
                <c:pt idx="1222">
                  <c:v>2.129173302053998</c:v>
                </c:pt>
                <c:pt idx="1223">
                  <c:v>2.1358400637862975</c:v>
                </c:pt>
                <c:pt idx="1224">
                  <c:v>2.1425238408732268</c:v>
                </c:pt>
                <c:pt idx="1225">
                  <c:v>2.1492246657712051</c:v>
                </c:pt>
                <c:pt idx="1226">
                  <c:v>2.1559425709736599</c:v>
                </c:pt>
                <c:pt idx="1227">
                  <c:v>2.1626775890110026</c:v>
                </c:pt>
                <c:pt idx="1228">
                  <c:v>2.1694297524506583</c:v>
                </c:pt>
                <c:pt idx="1229">
                  <c:v>2.1761990938970421</c:v>
                </c:pt>
                <c:pt idx="1230">
                  <c:v>2.18298564599157</c:v>
                </c:pt>
                <c:pt idx="1231">
                  <c:v>2.1897894414126706</c:v>
                </c:pt>
                <c:pt idx="1232">
                  <c:v>2.196610512875762</c:v>
                </c:pt>
                <c:pt idx="1233">
                  <c:v>2.203448893133281</c:v>
                </c:pt>
                <c:pt idx="1234">
                  <c:v>2.2103046149746564</c:v>
                </c:pt>
                <c:pt idx="1235">
                  <c:v>2.2171777112263245</c:v>
                </c:pt>
                <c:pt idx="1236">
                  <c:v>2.2240682147517377</c:v>
                </c:pt>
                <c:pt idx="1237">
                  <c:v>2.2309761584513406</c:v>
                </c:pt>
                <c:pt idx="1238">
                  <c:v>2.2379015752626006</c:v>
                </c:pt>
                <c:pt idx="1239">
                  <c:v>2.2448444981599813</c:v>
                </c:pt>
                <c:pt idx="1240">
                  <c:v>2.2518049601549537</c:v>
                </c:pt>
                <c:pt idx="1241">
                  <c:v>2.2587829942960123</c:v>
                </c:pt>
                <c:pt idx="1242">
                  <c:v>2.2657786336686412</c:v>
                </c:pt>
                <c:pt idx="1243">
                  <c:v>2.2727919113953554</c:v>
                </c:pt>
                <c:pt idx="1244">
                  <c:v>2.2798228606356634</c:v>
                </c:pt>
                <c:pt idx="1245">
                  <c:v>2.2868715145860881</c:v>
                </c:pt>
                <c:pt idx="1246">
                  <c:v>2.293937906480171</c:v>
                </c:pt>
                <c:pt idx="1247">
                  <c:v>2.3010220695884533</c:v>
                </c:pt>
                <c:pt idx="1248">
                  <c:v>2.3081240372185006</c:v>
                </c:pt>
                <c:pt idx="1249">
                  <c:v>2.3152438427148785</c:v>
                </c:pt>
                <c:pt idx="1250">
                  <c:v>2.3223815194591637</c:v>
                </c:pt>
                <c:pt idx="1251">
                  <c:v>2.3295371008699584</c:v>
                </c:pt>
                <c:pt idx="1252">
                  <c:v>2.3367106204028585</c:v>
                </c:pt>
                <c:pt idx="1253">
                  <c:v>2.3439021115504892</c:v>
                </c:pt>
                <c:pt idx="1254">
                  <c:v>2.3511116078424741</c:v>
                </c:pt>
                <c:pt idx="1255">
                  <c:v>2.3583391428454479</c:v>
                </c:pt>
                <c:pt idx="1256">
                  <c:v>2.3655847501630713</c:v>
                </c:pt>
                <c:pt idx="1257">
                  <c:v>2.3728484634359983</c:v>
                </c:pt>
                <c:pt idx="1258">
                  <c:v>2.3801303163419103</c:v>
                </c:pt>
                <c:pt idx="1259">
                  <c:v>2.3874303425954873</c:v>
                </c:pt>
                <c:pt idx="1260">
                  <c:v>2.3947485759484208</c:v>
                </c:pt>
                <c:pt idx="1261">
                  <c:v>2.4020850501894242</c:v>
                </c:pt>
                <c:pt idx="1262">
                  <c:v>2.4094397991442049</c:v>
                </c:pt>
                <c:pt idx="1263">
                  <c:v>2.4168128566754952</c:v>
                </c:pt>
                <c:pt idx="1264">
                  <c:v>2.4242042566830251</c:v>
                </c:pt>
                <c:pt idx="1265">
                  <c:v>2.431614033103533</c:v>
                </c:pt>
                <c:pt idx="1266">
                  <c:v>2.4390422199107773</c:v>
                </c:pt>
                <c:pt idx="1267">
                  <c:v>2.4464888511155087</c:v>
                </c:pt>
                <c:pt idx="1268">
                  <c:v>2.4539539607654994</c:v>
                </c:pt>
                <c:pt idx="1269">
                  <c:v>2.4614375829455177</c:v>
                </c:pt>
                <c:pt idx="1270">
                  <c:v>2.4689397517773357</c:v>
                </c:pt>
                <c:pt idx="1271">
                  <c:v>2.4764605014197438</c:v>
                </c:pt>
                <c:pt idx="1272">
                  <c:v>2.4839998660685194</c:v>
                </c:pt>
                <c:pt idx="1273">
                  <c:v>2.4915578799564617</c:v>
                </c:pt>
                <c:pt idx="1274">
                  <c:v>2.4991345773533569</c:v>
                </c:pt>
                <c:pt idx="1275">
                  <c:v>2.5067299925659947</c:v>
                </c:pt>
                <c:pt idx="1276">
                  <c:v>2.5143441599381795</c:v>
                </c:pt>
                <c:pt idx="1277">
                  <c:v>2.5219771138506961</c:v>
                </c:pt>
                <c:pt idx="1278">
                  <c:v>2.5296288887213461</c:v>
                </c:pt>
                <c:pt idx="1279">
                  <c:v>2.5372995190049168</c:v>
                </c:pt>
                <c:pt idx="1280">
                  <c:v>2.5449890391931915</c:v>
                </c:pt>
                <c:pt idx="1281">
                  <c:v>2.5526974838149625</c:v>
                </c:pt>
                <c:pt idx="1282">
                  <c:v>2.5604248874359992</c:v>
                </c:pt>
                <c:pt idx="1283">
                  <c:v>2.5681712846590816</c:v>
                </c:pt>
                <c:pt idx="1284">
                  <c:v>2.5759367101239699</c:v>
                </c:pt>
                <c:pt idx="1285">
                  <c:v>2.5837211985074129</c:v>
                </c:pt>
                <c:pt idx="1286">
                  <c:v>2.5915247845231644</c:v>
                </c:pt>
                <c:pt idx="1287">
                  <c:v>2.5993475029219479</c:v>
                </c:pt>
                <c:pt idx="1288">
                  <c:v>2.6071893884914918</c:v>
                </c:pt>
                <c:pt idx="1289">
                  <c:v>2.6150504760564961</c:v>
                </c:pt>
                <c:pt idx="1290">
                  <c:v>2.6229308004786462</c:v>
                </c:pt>
                <c:pt idx="1291">
                  <c:v>2.6308303966566227</c:v>
                </c:pt>
                <c:pt idx="1292">
                  <c:v>2.6387492995260695</c:v>
                </c:pt>
                <c:pt idx="1293">
                  <c:v>2.6466875440596285</c:v>
                </c:pt>
                <c:pt idx="1294">
                  <c:v>2.6546451652669032</c:v>
                </c:pt>
                <c:pt idx="1295">
                  <c:v>2.6626221981944784</c:v>
                </c:pt>
                <c:pt idx="1296">
                  <c:v>2.670618677925924</c:v>
                </c:pt>
                <c:pt idx="1297">
                  <c:v>2.6786346395817642</c:v>
                </c:pt>
                <c:pt idx="1298">
                  <c:v>2.6866701183195154</c:v>
                </c:pt>
                <c:pt idx="1299">
                  <c:v>2.6947251493336468</c:v>
                </c:pt>
                <c:pt idx="1300">
                  <c:v>2.7027997678555993</c:v>
                </c:pt>
                <c:pt idx="1301">
                  <c:v>2.7108940091537863</c:v>
                </c:pt>
                <c:pt idx="1302">
                  <c:v>2.7190079085335759</c:v>
                </c:pt>
                <c:pt idx="1303">
                  <c:v>2.7271415013373095</c:v>
                </c:pt>
                <c:pt idx="1304">
                  <c:v>2.7352948229442777</c:v>
                </c:pt>
                <c:pt idx="1305">
                  <c:v>2.7434679087707283</c:v>
                </c:pt>
                <c:pt idx="1306">
                  <c:v>2.7516607942698807</c:v>
                </c:pt>
                <c:pt idx="1307">
                  <c:v>2.7598735149318876</c:v>
                </c:pt>
                <c:pt idx="1308">
                  <c:v>2.7681061062838732</c:v>
                </c:pt>
                <c:pt idx="1309">
                  <c:v>2.7763586038898973</c:v>
                </c:pt>
                <c:pt idx="1310">
                  <c:v>2.7846310433509678</c:v>
                </c:pt>
                <c:pt idx="1311">
                  <c:v>2.7929234603050515</c:v>
                </c:pt>
                <c:pt idx="1312">
                  <c:v>2.8012358904270398</c:v>
                </c:pt>
                <c:pt idx="1313">
                  <c:v>2.8095683694287832</c:v>
                </c:pt>
                <c:pt idx="1314">
                  <c:v>2.8179209330590571</c:v>
                </c:pt>
                <c:pt idx="1315">
                  <c:v>2.8262936171035737</c:v>
                </c:pt>
                <c:pt idx="1316">
                  <c:v>2.8346864573849913</c:v>
                </c:pt>
                <c:pt idx="1317">
                  <c:v>2.8430994897628832</c:v>
                </c:pt>
                <c:pt idx="1318">
                  <c:v>2.8515327501337691</c:v>
                </c:pt>
                <c:pt idx="1319">
                  <c:v>2.8599862744310793</c:v>
                </c:pt>
                <c:pt idx="1320">
                  <c:v>2.8684600986251718</c:v>
                </c:pt>
                <c:pt idx="1321">
                  <c:v>2.8769542587233365</c:v>
                </c:pt>
                <c:pt idx="1322">
                  <c:v>2.8854687907697656</c:v>
                </c:pt>
                <c:pt idx="1323">
                  <c:v>2.894003730845585</c:v>
                </c:pt>
                <c:pt idx="1324">
                  <c:v>2.9025591150688217</c:v>
                </c:pt>
                <c:pt idx="1325">
                  <c:v>2.9111349795944106</c:v>
                </c:pt>
                <c:pt idx="1326">
                  <c:v>2.9197313606142101</c:v>
                </c:pt>
                <c:pt idx="1327">
                  <c:v>2.9283482943569643</c:v>
                </c:pt>
                <c:pt idx="1328">
                  <c:v>2.9369858170883423</c:v>
                </c:pt>
                <c:pt idx="1329">
                  <c:v>2.9456439651108921</c:v>
                </c:pt>
                <c:pt idx="1330">
                  <c:v>2.9543227747640648</c:v>
                </c:pt>
                <c:pt idx="1331">
                  <c:v>2.9630222824242152</c:v>
                </c:pt>
                <c:pt idx="1332">
                  <c:v>2.9717425245045721</c:v>
                </c:pt>
                <c:pt idx="1333">
                  <c:v>2.9804835374552696</c:v>
                </c:pt>
                <c:pt idx="1334">
                  <c:v>2.9892453577633145</c:v>
                </c:pt>
                <c:pt idx="1335">
                  <c:v>2.9980280219525923</c:v>
                </c:pt>
                <c:pt idx="1336">
                  <c:v>3.0068315665838861</c:v>
                </c:pt>
                <c:pt idx="1337">
                  <c:v>3.0156560282548308</c:v>
                </c:pt>
                <c:pt idx="1338">
                  <c:v>3.0245014435999567</c:v>
                </c:pt>
                <c:pt idx="1339">
                  <c:v>3.0333678492906455</c:v>
                </c:pt>
                <c:pt idx="1340">
                  <c:v>3.0422552820351485</c:v>
                </c:pt>
                <c:pt idx="1341">
                  <c:v>3.0511637785785917</c:v>
                </c:pt>
                <c:pt idx="1342">
                  <c:v>3.0600933757029427</c:v>
                </c:pt>
                <c:pt idx="1343">
                  <c:v>3.0690441102270438</c:v>
                </c:pt>
                <c:pt idx="1344">
                  <c:v>3.0780160190065771</c:v>
                </c:pt>
                <c:pt idx="1345">
                  <c:v>3.0870091389340715</c:v>
                </c:pt>
                <c:pt idx="1346">
                  <c:v>3.0960235069388276</c:v>
                </c:pt>
                <c:pt idx="1347">
                  <c:v>3.1050591599873361</c:v>
                </c:pt>
                <c:pt idx="1348">
                  <c:v>3.1141161350823929</c:v>
                </c:pt>
                <c:pt idx="1349">
                  <c:v>3.1231944692639848</c:v>
                </c:pt>
                <c:pt idx="1350">
                  <c:v>3.1322941996088387</c:v>
                </c:pt>
                <c:pt idx="1351">
                  <c:v>3.14141536323043</c:v>
                </c:pt>
                <c:pt idx="1352">
                  <c:v>3.1505579972794129</c:v>
                </c:pt>
                <c:pt idx="1353">
                  <c:v>3.1597221389427252</c:v>
                </c:pt>
                <c:pt idx="1354">
                  <c:v>3.1689078254444776</c:v>
                </c:pt>
                <c:pt idx="1355">
                  <c:v>3.1781150940455021</c:v>
                </c:pt>
                <c:pt idx="1356">
                  <c:v>3.1873439820433629</c:v>
                </c:pt>
                <c:pt idx="1357">
                  <c:v>3.196594526772786</c:v>
                </c:pt>
                <c:pt idx="1358">
                  <c:v>3.2058667656047555</c:v>
                </c:pt>
                <c:pt idx="1359">
                  <c:v>3.2151607359474168</c:v>
                </c:pt>
                <c:pt idx="1360">
                  <c:v>3.2244764752456136</c:v>
                </c:pt>
                <c:pt idx="1361">
                  <c:v>3.2338140209809025</c:v>
                </c:pt>
                <c:pt idx="1362">
                  <c:v>3.2431734106719889</c:v>
                </c:pt>
                <c:pt idx="1363">
                  <c:v>3.2525546818738063</c:v>
                </c:pt>
                <c:pt idx="1364">
                  <c:v>3.2619578721783404</c:v>
                </c:pt>
                <c:pt idx="1365">
                  <c:v>3.2713830192145483</c:v>
                </c:pt>
                <c:pt idx="1366">
                  <c:v>3.2808301606478647</c:v>
                </c:pt>
                <c:pt idx="1367">
                  <c:v>3.2902993341806055</c:v>
                </c:pt>
                <c:pt idx="1368">
                  <c:v>3.2997905775518244</c:v>
                </c:pt>
                <c:pt idx="1369">
                  <c:v>3.3093039285373576</c:v>
                </c:pt>
                <c:pt idx="1370">
                  <c:v>3.3188394249497795</c:v>
                </c:pt>
                <c:pt idx="1371">
                  <c:v>3.3283971046384138</c:v>
                </c:pt>
                <c:pt idx="1372">
                  <c:v>3.3379770054893467</c:v>
                </c:pt>
                <c:pt idx="1373">
                  <c:v>3.3475791654253868</c:v>
                </c:pt>
                <c:pt idx="1374">
                  <c:v>3.357203622406097</c:v>
                </c:pt>
                <c:pt idx="1375">
                  <c:v>3.3668504144277605</c:v>
                </c:pt>
                <c:pt idx="1376">
                  <c:v>3.3765195795233898</c:v>
                </c:pt>
                <c:pt idx="1377">
                  <c:v>3.3862111557627355</c:v>
                </c:pt>
                <c:pt idx="1378">
                  <c:v>3.3959251812522475</c:v>
                </c:pt>
                <c:pt idx="1379">
                  <c:v>3.4056616941351141</c:v>
                </c:pt>
                <c:pt idx="1380">
                  <c:v>3.4154207325912163</c:v>
                </c:pt>
                <c:pt idx="1381">
                  <c:v>3.4252023348371421</c:v>
                </c:pt>
                <c:pt idx="1382">
                  <c:v>3.4350065391261997</c:v>
                </c:pt>
                <c:pt idx="1383">
                  <c:v>3.4448333837483696</c:v>
                </c:pt>
                <c:pt idx="1384">
                  <c:v>3.4546829070303486</c:v>
                </c:pt>
                <c:pt idx="1385">
                  <c:v>3.4645551473355054</c:v>
                </c:pt>
                <c:pt idx="1386">
                  <c:v>3.4744501430638914</c:v>
                </c:pt>
                <c:pt idx="1387">
                  <c:v>3.4843679326522539</c:v>
                </c:pt>
                <c:pt idx="1388">
                  <c:v>3.4943085545739914</c:v>
                </c:pt>
                <c:pt idx="1389">
                  <c:v>3.5042720473391942</c:v>
                </c:pt>
                <c:pt idx="1390">
                  <c:v>3.5142584494946001</c:v>
                </c:pt>
                <c:pt idx="1391">
                  <c:v>3.5242677996236065</c:v>
                </c:pt>
                <c:pt idx="1392">
                  <c:v>3.5343001363462831</c:v>
                </c:pt>
                <c:pt idx="1393">
                  <c:v>3.5443554983193266</c:v>
                </c:pt>
                <c:pt idx="1394">
                  <c:v>3.5544339242361009</c:v>
                </c:pt>
                <c:pt idx="1395">
                  <c:v>3.5645354528265933</c:v>
                </c:pt>
                <c:pt idx="1396">
                  <c:v>3.5746601228574266</c:v>
                </c:pt>
                <c:pt idx="1397">
                  <c:v>3.5848079731318703</c:v>
                </c:pt>
                <c:pt idx="1398">
                  <c:v>3.5949790424897969</c:v>
                </c:pt>
                <c:pt idx="1399">
                  <c:v>3.6051733698077211</c:v>
                </c:pt>
                <c:pt idx="1400">
                  <c:v>3.6153909939987545</c:v>
                </c:pt>
                <c:pt idx="1401">
                  <c:v>3.6256319540126207</c:v>
                </c:pt>
                <c:pt idx="1402">
                  <c:v>3.6358962888356654</c:v>
                </c:pt>
                <c:pt idx="1403">
                  <c:v>3.6461840374908085</c:v>
                </c:pt>
                <c:pt idx="1404">
                  <c:v>3.6564952390375898</c:v>
                </c:pt>
                <c:pt idx="1405">
                  <c:v>3.6668299325721194</c:v>
                </c:pt>
                <c:pt idx="1406">
                  <c:v>3.6771881572270919</c:v>
                </c:pt>
                <c:pt idx="1407">
                  <c:v>3.6875699521717982</c:v>
                </c:pt>
                <c:pt idx="1408">
                  <c:v>3.6979753566120799</c:v>
                </c:pt>
                <c:pt idx="1409">
                  <c:v>3.7084044097903686</c:v>
                </c:pt>
                <c:pt idx="1410">
                  <c:v>3.718857150985643</c:v>
                </c:pt>
                <c:pt idx="1411">
                  <c:v>3.7293336195134366</c:v>
                </c:pt>
                <c:pt idx="1412">
                  <c:v>3.7398338547258545</c:v>
                </c:pt>
                <c:pt idx="1413">
                  <c:v>3.7503578960115251</c:v>
                </c:pt>
                <c:pt idx="1414">
                  <c:v>3.7609057827956391</c:v>
                </c:pt>
                <c:pt idx="1415">
                  <c:v>3.7714775545399082</c:v>
                </c:pt>
                <c:pt idx="1416">
                  <c:v>3.7820732507425703</c:v>
                </c:pt>
                <c:pt idx="1417">
                  <c:v>3.7926929109384098</c:v>
                </c:pt>
                <c:pt idx="1418">
                  <c:v>3.8033365746987036</c:v>
                </c:pt>
                <c:pt idx="1419">
                  <c:v>3.8140042816312651</c:v>
                </c:pt>
                <c:pt idx="1420">
                  <c:v>3.8246960713804006</c:v>
                </c:pt>
                <c:pt idx="1421">
                  <c:v>3.835411983626916</c:v>
                </c:pt>
                <c:pt idx="1422">
                  <c:v>3.8461520580881321</c:v>
                </c:pt>
                <c:pt idx="1423">
                  <c:v>3.8569163345178361</c:v>
                </c:pt>
                <c:pt idx="1424">
                  <c:v>3.8677048527063262</c:v>
                </c:pt>
                <c:pt idx="1425">
                  <c:v>3.8785176524803591</c:v>
                </c:pt>
                <c:pt idx="1426">
                  <c:v>3.8893547737031655</c:v>
                </c:pt>
                <c:pt idx="1427">
                  <c:v>3.9002162562744633</c:v>
                </c:pt>
                <c:pt idx="1428">
                  <c:v>3.9111021401304078</c:v>
                </c:pt>
                <c:pt idx="1429">
                  <c:v>3.9220124652436312</c:v>
                </c:pt>
                <c:pt idx="1430">
                  <c:v>3.932947271623203</c:v>
                </c:pt>
                <c:pt idx="1431">
                  <c:v>3.9439065993146318</c:v>
                </c:pt>
                <c:pt idx="1432">
                  <c:v>3.9548904883998861</c:v>
                </c:pt>
                <c:pt idx="1433">
                  <c:v>3.9658989789973398</c:v>
                </c:pt>
                <c:pt idx="1434">
                  <c:v>3.9769321112618194</c:v>
                </c:pt>
                <c:pt idx="1435">
                  <c:v>3.9879899253845523</c:v>
                </c:pt>
                <c:pt idx="1436">
                  <c:v>3.999072461593181</c:v>
                </c:pt>
                <c:pt idx="1437">
                  <c:v>4.0101797601517717</c:v>
                </c:pt>
                <c:pt idx="1438">
                  <c:v>4.0213118613607728</c:v>
                </c:pt>
                <c:pt idx="1439">
                  <c:v>4.0324688055570492</c:v>
                </c:pt>
                <c:pt idx="1440">
                  <c:v>4.0436506331138391</c:v>
                </c:pt>
                <c:pt idx="1441">
                  <c:v>4.0548573844407638</c:v>
                </c:pt>
                <c:pt idx="1442">
                  <c:v>4.0660890999838406</c:v>
                </c:pt>
                <c:pt idx="1443">
                  <c:v>4.0773458202254327</c:v>
                </c:pt>
                <c:pt idx="1444">
                  <c:v>4.0886275856842946</c:v>
                </c:pt>
                <c:pt idx="1445">
                  <c:v>4.09993443691552</c:v>
                </c:pt>
                <c:pt idx="1446">
                  <c:v>4.1112664145105544</c:v>
                </c:pt>
                <c:pt idx="1447">
                  <c:v>4.1226235590972102</c:v>
                </c:pt>
                <c:pt idx="1448">
                  <c:v>4.134005911339611</c:v>
                </c:pt>
                <c:pt idx="1449">
                  <c:v>4.1454135119382434</c:v>
                </c:pt>
                <c:pt idx="1450">
                  <c:v>4.1568464016298989</c:v>
                </c:pt>
                <c:pt idx="1451">
                  <c:v>4.1683046211876915</c:v>
                </c:pt>
                <c:pt idx="1452">
                  <c:v>4.1797882114210667</c:v>
                </c:pt>
                <c:pt idx="1453">
                  <c:v>4.191297213175754</c:v>
                </c:pt>
                <c:pt idx="1454">
                  <c:v>4.2028316673338102</c:v>
                </c:pt>
                <c:pt idx="1455">
                  <c:v>4.2143916148135645</c:v>
                </c:pt>
                <c:pt idx="1456">
                  <c:v>4.2259770965696388</c:v>
                </c:pt>
                <c:pt idx="1457">
                  <c:v>4.2375881535929514</c:v>
                </c:pt>
                <c:pt idx="1458">
                  <c:v>4.2492248269106749</c:v>
                </c:pt>
                <c:pt idx="1459">
                  <c:v>4.2608871575862723</c:v>
                </c:pt>
                <c:pt idx="1460">
                  <c:v>4.2725751867194512</c:v>
                </c:pt>
                <c:pt idx="1461">
                  <c:v>4.2842889554461738</c:v>
                </c:pt>
                <c:pt idx="1462">
                  <c:v>4.2960285049386711</c:v>
                </c:pt>
                <c:pt idx="1463">
                  <c:v>4.3077938764053876</c:v>
                </c:pt>
                <c:pt idx="1464">
                  <c:v>4.3195851110910359</c:v>
                </c:pt>
                <c:pt idx="1465">
                  <c:v>4.3314022502765281</c:v>
                </c:pt>
                <c:pt idx="1466">
                  <c:v>4.343245335279005</c:v>
                </c:pt>
                <c:pt idx="1467">
                  <c:v>4.3551144074518398</c:v>
                </c:pt>
                <c:pt idx="1468">
                  <c:v>4.3670095081845872</c:v>
                </c:pt>
                <c:pt idx="1469">
                  <c:v>4.3789306789030311</c:v>
                </c:pt>
                <c:pt idx="1470">
                  <c:v>4.390877961069128</c:v>
                </c:pt>
                <c:pt idx="1471">
                  <c:v>4.4028513961810249</c:v>
                </c:pt>
                <c:pt idx="1472">
                  <c:v>4.4148510257730678</c:v>
                </c:pt>
                <c:pt idx="1473">
                  <c:v>4.4268768914157492</c:v>
                </c:pt>
                <c:pt idx="1474">
                  <c:v>4.4389290347157573</c:v>
                </c:pt>
                <c:pt idx="1475">
                  <c:v>4.4510074973159188</c:v>
                </c:pt>
                <c:pt idx="1476">
                  <c:v>4.463112320895215</c:v>
                </c:pt>
                <c:pt idx="1477">
                  <c:v>4.475243547168791</c:v>
                </c:pt>
                <c:pt idx="1478">
                  <c:v>4.4874012178879052</c:v>
                </c:pt>
                <c:pt idx="1479">
                  <c:v>4.4995853748399766</c:v>
                </c:pt>
                <c:pt idx="1480">
                  <c:v>4.5117960598485265</c:v>
                </c:pt>
                <c:pt idx="1481">
                  <c:v>4.5240333147731961</c:v>
                </c:pt>
                <c:pt idx="1482">
                  <c:v>4.536297181509755</c:v>
                </c:pt>
                <c:pt idx="1483">
                  <c:v>4.5485877019900505</c:v>
                </c:pt>
                <c:pt idx="1484">
                  <c:v>4.5609049181820582</c:v>
                </c:pt>
                <c:pt idx="1485">
                  <c:v>4.5732488720898141</c:v>
                </c:pt>
                <c:pt idx="1486">
                  <c:v>4.5856196057534424</c:v>
                </c:pt>
                <c:pt idx="1487">
                  <c:v>4.598017161249162</c:v>
                </c:pt>
                <c:pt idx="1488">
                  <c:v>4.6104415806892298</c:v>
                </c:pt>
                <c:pt idx="1489">
                  <c:v>4.6228929062219937</c:v>
                </c:pt>
                <c:pt idx="1490">
                  <c:v>4.6353711800318314</c:v>
                </c:pt>
                <c:pt idx="1491">
                  <c:v>4.6478764443391691</c:v>
                </c:pt>
                <c:pt idx="1492">
                  <c:v>4.6604087414004898</c:v>
                </c:pt>
                <c:pt idx="1493">
                  <c:v>4.6729681135082828</c:v>
                </c:pt>
                <c:pt idx="1494">
                  <c:v>4.6855546029910862</c:v>
                </c:pt>
                <c:pt idx="1495">
                  <c:v>4.6981682522134376</c:v>
                </c:pt>
                <c:pt idx="1496">
                  <c:v>4.7108091035758788</c:v>
                </c:pt>
                <c:pt idx="1497">
                  <c:v>4.7234771995149805</c:v>
                </c:pt>
                <c:pt idx="1498">
                  <c:v>4.7361725825032739</c:v>
                </c:pt>
                <c:pt idx="1499">
                  <c:v>4.7488952950493104</c:v>
                </c:pt>
                <c:pt idx="1500">
                  <c:v>4.7616453796975939</c:v>
                </c:pt>
                <c:pt idx="1501">
                  <c:v>4.7744228790286085</c:v>
                </c:pt>
                <c:pt idx="1502">
                  <c:v>4.7872278356588147</c:v>
                </c:pt>
                <c:pt idx="1503">
                  <c:v>4.8000602922406079</c:v>
                </c:pt>
                <c:pt idx="1504">
                  <c:v>4.8129202914623619</c:v>
                </c:pt>
                <c:pt idx="1505">
                  <c:v>4.8258078760483656</c:v>
                </c:pt>
                <c:pt idx="1506">
                  <c:v>4.8387230887588464</c:v>
                </c:pt>
                <c:pt idx="1507">
                  <c:v>4.8516659723899798</c:v>
                </c:pt>
                <c:pt idx="1508">
                  <c:v>4.8646365697738307</c:v>
                </c:pt>
                <c:pt idx="1509">
                  <c:v>4.8776349237784045</c:v>
                </c:pt>
                <c:pt idx="1510">
                  <c:v>4.8906610773075876</c:v>
                </c:pt>
                <c:pt idx="1511">
                  <c:v>4.9037150733011643</c:v>
                </c:pt>
                <c:pt idx="1512">
                  <c:v>4.9167969547348305</c:v>
                </c:pt>
                <c:pt idx="1513">
                  <c:v>4.9299067646201298</c:v>
                </c:pt>
                <c:pt idx="1514">
                  <c:v>4.9430445460045114</c:v>
                </c:pt>
                <c:pt idx="1515">
                  <c:v>4.9562103419712651</c:v>
                </c:pt>
                <c:pt idx="1516">
                  <c:v>4.9694041956395418</c:v>
                </c:pt>
                <c:pt idx="1517">
                  <c:v>4.9826261501643598</c:v>
                </c:pt>
                <c:pt idx="1518">
                  <c:v>4.995876248736554</c:v>
                </c:pt>
                <c:pt idx="1519">
                  <c:v>5.0091545345828212</c:v>
                </c:pt>
                <c:pt idx="1520">
                  <c:v>5.0224610509656626</c:v>
                </c:pt>
                <c:pt idx="1521">
                  <c:v>5.0357958411833978</c:v>
                </c:pt>
                <c:pt idx="1522">
                  <c:v>5.0491589485700414</c:v>
                </c:pt>
                <c:pt idx="1523">
                  <c:v>5.062550416495931</c:v>
                </c:pt>
                <c:pt idx="1524">
                  <c:v>5.0759702883662676</c:v>
                </c:pt>
                <c:pt idx="1525">
                  <c:v>5.0894186076231165</c:v>
                </c:pt>
                <c:pt idx="1526">
                  <c:v>5.1028954177433574</c:v>
                </c:pt>
                <c:pt idx="1527">
                  <c:v>5.1164007622400787</c:v>
                </c:pt>
                <c:pt idx="1528">
                  <c:v>5.1299346846625138</c:v>
                </c:pt>
                <c:pt idx="1529">
                  <c:v>5.1434972285947156</c:v>
                </c:pt>
                <c:pt idx="1530">
                  <c:v>5.1570884376575696</c:v>
                </c:pt>
                <c:pt idx="1531">
                  <c:v>5.1707083555067275</c:v>
                </c:pt>
                <c:pt idx="1532">
                  <c:v>5.1843570258340108</c:v>
                </c:pt>
                <c:pt idx="1533">
                  <c:v>5.1980344923673565</c:v>
                </c:pt>
                <c:pt idx="1534">
                  <c:v>5.2117407988694646</c:v>
                </c:pt>
                <c:pt idx="1535">
                  <c:v>5.2254759891398441</c:v>
                </c:pt>
                <c:pt idx="1536">
                  <c:v>5.2392401070127113</c:v>
                </c:pt>
                <c:pt idx="1537">
                  <c:v>5.2530331963584285</c:v>
                </c:pt>
                <c:pt idx="1538">
                  <c:v>5.2668553010834263</c:v>
                </c:pt>
                <c:pt idx="1539">
                  <c:v>5.2807064651288584</c:v>
                </c:pt>
                <c:pt idx="1540">
                  <c:v>5.2945867324724993</c:v>
                </c:pt>
                <c:pt idx="1541">
                  <c:v>5.3084961471272365</c:v>
                </c:pt>
                <c:pt idx="1542">
                  <c:v>5.3224347531417342</c:v>
                </c:pt>
                <c:pt idx="1543">
                  <c:v>5.3364025946003242</c:v>
                </c:pt>
                <c:pt idx="1544">
                  <c:v>5.3503997156229373</c:v>
                </c:pt>
                <c:pt idx="1545">
                  <c:v>5.3644261603651646</c:v>
                </c:pt>
                <c:pt idx="1546">
                  <c:v>5.3784819730181903</c:v>
                </c:pt>
                <c:pt idx="1547">
                  <c:v>5.3925671978088037</c:v>
                </c:pt>
                <c:pt idx="1548">
                  <c:v>5.4066818789994215</c:v>
                </c:pt>
                <c:pt idx="1549">
                  <c:v>5.4208260608880199</c:v>
                </c:pt>
                <c:pt idx="1550">
                  <c:v>5.4349997878081906</c:v>
                </c:pt>
                <c:pt idx="1551">
                  <c:v>5.4492031041290785</c:v>
                </c:pt>
                <c:pt idx="1552">
                  <c:v>5.4634360542553928</c:v>
                </c:pt>
                <c:pt idx="1553">
                  <c:v>5.4776986826274277</c:v>
                </c:pt>
                <c:pt idx="1554">
                  <c:v>5.4919910337209954</c:v>
                </c:pt>
                <c:pt idx="1555">
                  <c:v>5.5063131520474817</c:v>
                </c:pt>
                <c:pt idx="1556">
                  <c:v>5.5206650821537826</c:v>
                </c:pt>
                <c:pt idx="1557">
                  <c:v>5.5350468686223193</c:v>
                </c:pt>
                <c:pt idx="1558">
                  <c:v>5.5494585560710528</c:v>
                </c:pt>
                <c:pt idx="1559">
                  <c:v>5.563900189153423</c:v>
                </c:pt>
                <c:pt idx="1560">
                  <c:v>5.5783718125583999</c:v>
                </c:pt>
                <c:pt idx="1561">
                  <c:v>5.5928734710104209</c:v>
                </c:pt>
                <c:pt idx="1562">
                  <c:v>5.6074052092694062</c:v>
                </c:pt>
                <c:pt idx="1563">
                  <c:v>5.6219670721307766</c:v>
                </c:pt>
                <c:pt idx="1564">
                  <c:v>5.6365591044253858</c:v>
                </c:pt>
                <c:pt idx="1565">
                  <c:v>5.6511813510195763</c:v>
                </c:pt>
                <c:pt idx="1566">
                  <c:v>5.6658338568151159</c:v>
                </c:pt>
                <c:pt idx="1567">
                  <c:v>5.6805166667492131</c:v>
                </c:pt>
                <c:pt idx="1568">
                  <c:v>5.6952298257945335</c:v>
                </c:pt>
                <c:pt idx="1569">
                  <c:v>5.7099733789591314</c:v>
                </c:pt>
                <c:pt idx="1570">
                  <c:v>5.7247473712865125</c:v>
                </c:pt>
                <c:pt idx="1571">
                  <c:v>5.7395518478555569</c:v>
                </c:pt>
                <c:pt idx="1572">
                  <c:v>5.7543868537805496</c:v>
                </c:pt>
                <c:pt idx="1573">
                  <c:v>5.7692524342111868</c:v>
                </c:pt>
                <c:pt idx="1574">
                  <c:v>5.7841486343325101</c:v>
                </c:pt>
                <c:pt idx="1575">
                  <c:v>5.7990754993649691</c:v>
                </c:pt>
                <c:pt idx="1576">
                  <c:v>5.8140330745643478</c:v>
                </c:pt>
                <c:pt idx="1577">
                  <c:v>5.8290214052217877</c:v>
                </c:pt>
                <c:pt idx="1578">
                  <c:v>5.8440405366637931</c:v>
                </c:pt>
                <c:pt idx="1579">
                  <c:v>5.8590905142521894</c:v>
                </c:pt>
                <c:pt idx="1580">
                  <c:v>5.8741713833841498</c:v>
                </c:pt>
                <c:pt idx="1581">
                  <c:v>5.8892831894921462</c:v>
                </c:pt>
                <c:pt idx="1582">
                  <c:v>5.9044259780439585</c:v>
                </c:pt>
                <c:pt idx="1583">
                  <c:v>5.9195997945426955</c:v>
                </c:pt>
                <c:pt idx="1584">
                  <c:v>5.9348046845267284</c:v>
                </c:pt>
                <c:pt idx="1585">
                  <c:v>5.9500406935697399</c:v>
                </c:pt>
                <c:pt idx="1586">
                  <c:v>5.9653078672806723</c:v>
                </c:pt>
                <c:pt idx="1587">
                  <c:v>5.9806062513037279</c:v>
                </c:pt>
                <c:pt idx="1588">
                  <c:v>5.9959358913183936</c:v>
                </c:pt>
                <c:pt idx="1589">
                  <c:v>6.0112968330393777</c:v>
                </c:pt>
                <c:pt idx="1590">
                  <c:v>6.0266891222166548</c:v>
                </c:pt>
                <c:pt idx="1591">
                  <c:v>6.0421128046354129</c:v>
                </c:pt>
                <c:pt idx="1592">
                  <c:v>6.0575679261160582</c:v>
                </c:pt>
                <c:pt idx="1593">
                  <c:v>6.0730545325142362</c:v>
                </c:pt>
                <c:pt idx="1594">
                  <c:v>6.0885726697207705</c:v>
                </c:pt>
                <c:pt idx="1595">
                  <c:v>6.1041223836617089</c:v>
                </c:pt>
                <c:pt idx="1596">
                  <c:v>6.1197037202982614</c:v>
                </c:pt>
                <c:pt idx="1597">
                  <c:v>6.1353167256268186</c:v>
                </c:pt>
                <c:pt idx="1598">
                  <c:v>6.1509614456789645</c:v>
                </c:pt>
                <c:pt idx="1599">
                  <c:v>6.1666379265214157</c:v>
                </c:pt>
                <c:pt idx="1600">
                  <c:v>6.1823462142560679</c:v>
                </c:pt>
                <c:pt idx="1601">
                  <c:v>6.198086355019937</c:v>
                </c:pt>
                <c:pt idx="1602">
                  <c:v>6.2138583949851736</c:v>
                </c:pt>
                <c:pt idx="1603">
                  <c:v>6.2296623803590787</c:v>
                </c:pt>
                <c:pt idx="1604">
                  <c:v>6.2454983573840313</c:v>
                </c:pt>
                <c:pt idx="1605">
                  <c:v>6.2613663723375614</c:v>
                </c:pt>
                <c:pt idx="1606">
                  <c:v>6.2772664715322621</c:v>
                </c:pt>
                <c:pt idx="1607">
                  <c:v>6.2931987013158217</c:v>
                </c:pt>
                <c:pt idx="1608">
                  <c:v>6.3091631080710302</c:v>
                </c:pt>
                <c:pt idx="1609">
                  <c:v>6.3251597382157181</c:v>
                </c:pt>
                <c:pt idx="1610">
                  <c:v>6.3411886382028122</c:v>
                </c:pt>
                <c:pt idx="1611">
                  <c:v>6.3572498545202656</c:v>
                </c:pt>
                <c:pt idx="1612">
                  <c:v>6.3733434336910735</c:v>
                </c:pt>
                <c:pt idx="1613">
                  <c:v>6.3894694222732982</c:v>
                </c:pt>
                <c:pt idx="1614">
                  <c:v>6.4056278668599882</c:v>
                </c:pt>
                <c:pt idx="1615">
                  <c:v>6.4218188140792467</c:v>
                </c:pt>
                <c:pt idx="1616">
                  <c:v>6.4380423105941587</c:v>
                </c:pt>
                <c:pt idx="1617">
                  <c:v>6.4542984031028032</c:v>
                </c:pt>
                <c:pt idx="1618">
                  <c:v>6.4705871383382849</c:v>
                </c:pt>
                <c:pt idx="1619">
                  <c:v>6.4869085630686465</c:v>
                </c:pt>
                <c:pt idx="1620">
                  <c:v>6.5032627240969418</c:v>
                </c:pt>
                <c:pt idx="1621">
                  <c:v>6.5196496682611595</c:v>
                </c:pt>
                <c:pt idx="1622">
                  <c:v>6.5360694424342398</c:v>
                </c:pt>
                <c:pt idx="1623">
                  <c:v>6.5525220935240966</c:v>
                </c:pt>
                <c:pt idx="1624">
                  <c:v>6.5690076684735459</c:v>
                </c:pt>
                <c:pt idx="1625">
                  <c:v>6.5855262142603577</c:v>
                </c:pt>
                <c:pt idx="1626">
                  <c:v>6.6020777778971995</c:v>
                </c:pt>
                <c:pt idx="1627">
                  <c:v>6.618662406431647</c:v>
                </c:pt>
                <c:pt idx="1628">
                  <c:v>6.6352801469461946</c:v>
                </c:pt>
                <c:pt idx="1629">
                  <c:v>6.6519310465581993</c:v>
                </c:pt>
                <c:pt idx="1630">
                  <c:v>6.6686151524199282</c:v>
                </c:pt>
                <c:pt idx="1631">
                  <c:v>6.6853325117184941</c:v>
                </c:pt>
                <c:pt idx="1632">
                  <c:v>6.7020831716758735</c:v>
                </c:pt>
                <c:pt idx="1633">
                  <c:v>6.7188671795489228</c:v>
                </c:pt>
                <c:pt idx="1634">
                  <c:v>6.7356845826293048</c:v>
                </c:pt>
                <c:pt idx="1635">
                  <c:v>6.7525354282435543</c:v>
                </c:pt>
                <c:pt idx="1636">
                  <c:v>6.7694197637530005</c:v>
                </c:pt>
                <c:pt idx="1637">
                  <c:v>6.7863376365537977</c:v>
                </c:pt>
                <c:pt idx="1638">
                  <c:v>6.8032890940769235</c:v>
                </c:pt>
                <c:pt idx="1639">
                  <c:v>6.8202741837881247</c:v>
                </c:pt>
                <c:pt idx="1640">
                  <c:v>6.8372929531879709</c:v>
                </c:pt>
                <c:pt idx="1641">
                  <c:v>6.8543454498117828</c:v>
                </c:pt>
                <c:pt idx="1642">
                  <c:v>6.8714317212296487</c:v>
                </c:pt>
                <c:pt idx="1643">
                  <c:v>6.8885518150464531</c:v>
                </c:pt>
                <c:pt idx="1644">
                  <c:v>6.9057057789017877</c:v>
                </c:pt>
                <c:pt idx="1645">
                  <c:v>6.9228936604700273</c:v>
                </c:pt>
                <c:pt idx="1646">
                  <c:v>6.9401155074602503</c:v>
                </c:pt>
                <c:pt idx="1647">
                  <c:v>6.9573713676162576</c:v>
                </c:pt>
                <c:pt idx="1648">
                  <c:v>6.9746612887165984</c:v>
                </c:pt>
                <c:pt idx="1649">
                  <c:v>6.9919853185744829</c:v>
                </c:pt>
                <c:pt idx="1650">
                  <c:v>7.0093435050378599</c:v>
                </c:pt>
                <c:pt idx="1651">
                  <c:v>7.026735895989332</c:v>
                </c:pt>
                <c:pt idx="1652">
                  <c:v>7.0441625393461855</c:v>
                </c:pt>
                <c:pt idx="1653">
                  <c:v>7.061623483060397</c:v>
                </c:pt>
                <c:pt idx="1654">
                  <c:v>7.0791187751185687</c:v>
                </c:pt>
                <c:pt idx="1655">
                  <c:v>7.0966484635419853</c:v>
                </c:pt>
                <c:pt idx="1656">
                  <c:v>7.114212596386551</c:v>
                </c:pt>
                <c:pt idx="1657">
                  <c:v>7.1318112217427929</c:v>
                </c:pt>
                <c:pt idx="1658">
                  <c:v>7.1494443877358922</c:v>
                </c:pt>
                <c:pt idx="1659">
                  <c:v>7.167112142525605</c:v>
                </c:pt>
                <c:pt idx="1660">
                  <c:v>7.1848145343063257</c:v>
                </c:pt>
                <c:pt idx="1661">
                  <c:v>7.202551611307018</c:v>
                </c:pt>
                <c:pt idx="1662">
                  <c:v>7.2203234217912264</c:v>
                </c:pt>
                <c:pt idx="1663">
                  <c:v>7.2381300140570985</c:v>
                </c:pt>
                <c:pt idx="1664">
                  <c:v>7.2559714364373136</c:v>
                </c:pt>
                <c:pt idx="1665">
                  <c:v>7.2738477372991426</c:v>
                </c:pt>
                <c:pt idx="1666">
                  <c:v>7.2917589650443722</c:v>
                </c:pt>
                <c:pt idx="1667">
                  <c:v>7.3097051681093337</c:v>
                </c:pt>
                <c:pt idx="1668">
                  <c:v>7.3276863949649105</c:v>
                </c:pt>
                <c:pt idx="1669">
                  <c:v>7.3457026941164676</c:v>
                </c:pt>
                <c:pt idx="1670">
                  <c:v>7.3637541141039193</c:v>
                </c:pt>
                <c:pt idx="1671">
                  <c:v>7.3818407035016476</c:v>
                </c:pt>
                <c:pt idx="1672">
                  <c:v>7.3999625109185292</c:v>
                </c:pt>
                <c:pt idx="1673">
                  <c:v>7.4181195849979531</c:v>
                </c:pt>
                <c:pt idx="1674">
                  <c:v>7.4363119744177348</c:v>
                </c:pt>
                <c:pt idx="1675">
                  <c:v>7.4545397278901993</c:v>
                </c:pt>
                <c:pt idx="1676">
                  <c:v>7.4728028941620899</c:v>
                </c:pt>
                <c:pt idx="1677">
                  <c:v>7.4911015220145973</c:v>
                </c:pt>
                <c:pt idx="1678">
                  <c:v>7.5094356602633754</c:v>
                </c:pt>
                <c:pt idx="1679">
                  <c:v>7.5278053577584645</c:v>
                </c:pt>
                <c:pt idx="1680">
                  <c:v>7.5462106633843584</c:v>
                </c:pt>
                <c:pt idx="1681">
                  <c:v>7.5646516260599341</c:v>
                </c:pt>
                <c:pt idx="1682">
                  <c:v>7.5831282947384562</c:v>
                </c:pt>
                <c:pt idx="1683">
                  <c:v>7.6016407184076149</c:v>
                </c:pt>
                <c:pt idx="1684">
                  <c:v>7.620188946089435</c:v>
                </c:pt>
                <c:pt idx="1685">
                  <c:v>7.6387730268403535</c:v>
                </c:pt>
                <c:pt idx="1686">
                  <c:v>7.6573930097511349</c:v>
                </c:pt>
                <c:pt idx="1687">
                  <c:v>7.676048943946892</c:v>
                </c:pt>
                <c:pt idx="1688">
                  <c:v>7.6947408785871145</c:v>
                </c:pt>
                <c:pt idx="1689">
                  <c:v>7.7134688628655761</c:v>
                </c:pt>
                <c:pt idx="1690">
                  <c:v>7.7322329460104218</c:v>
                </c:pt>
                <c:pt idx="1691">
                  <c:v>7.7510331772840733</c:v>
                </c:pt>
                <c:pt idx="1692">
                  <c:v>7.7698696059832546</c:v>
                </c:pt>
                <c:pt idx="1693">
                  <c:v>7.788742281439017</c:v>
                </c:pt>
                <c:pt idx="1694">
                  <c:v>7.8076512530166564</c:v>
                </c:pt>
                <c:pt idx="1695">
                  <c:v>7.8265965701157825</c:v>
                </c:pt>
                <c:pt idx="1696">
                  <c:v>7.8455782821702424</c:v>
                </c:pt>
                <c:pt idx="1697">
                  <c:v>7.8645964386481371</c:v>
                </c:pt>
                <c:pt idx="1698">
                  <c:v>7.8836510890516536</c:v>
                </c:pt>
                <c:pt idx="1699">
                  <c:v>7.9027422829179521</c:v>
                </c:pt>
                <c:pt idx="1700">
                  <c:v>7.9218700698171007</c:v>
                </c:pt>
                <c:pt idx="1701">
                  <c:v>7.9410344993549131</c:v>
                </c:pt>
                <c:pt idx="1702">
                  <c:v>7.9602356211700487</c:v>
                </c:pt>
                <c:pt idx="1703">
                  <c:v>7.9794734849359825</c:v>
                </c:pt>
                <c:pt idx="1704">
                  <c:v>7.9987481403609264</c:v>
                </c:pt>
                <c:pt idx="1705">
                  <c:v>8.0180596371859423</c:v>
                </c:pt>
                <c:pt idx="1706">
                  <c:v>8.0374080251878066</c:v>
                </c:pt>
                <c:pt idx="1707">
                  <c:v>8.0567933541760777</c:v>
                </c:pt>
                <c:pt idx="1708">
                  <c:v>8.0762156739950903</c:v>
                </c:pt>
                <c:pt idx="1709">
                  <c:v>8.0956750345238806</c:v>
                </c:pt>
                <c:pt idx="1710">
                  <c:v>8.1151714856742618</c:v>
                </c:pt>
                <c:pt idx="1711">
                  <c:v>8.134705077393745</c:v>
                </c:pt>
                <c:pt idx="1712">
                  <c:v>8.1542758596625493</c:v>
                </c:pt>
                <c:pt idx="1713">
                  <c:v>8.1738838824956392</c:v>
                </c:pt>
                <c:pt idx="1714">
                  <c:v>8.1935291959426308</c:v>
                </c:pt>
                <c:pt idx="1715">
                  <c:v>8.213211850085866</c:v>
                </c:pt>
                <c:pt idx="1716">
                  <c:v>8.2329318950431425</c:v>
                </c:pt>
                <c:pt idx="1717">
                  <c:v>8.2526893809655313</c:v>
                </c:pt>
                <c:pt idx="1718">
                  <c:v>8.2724843580383496</c:v>
                </c:pt>
                <c:pt idx="1719">
                  <c:v>8.2923168764810029</c:v>
                </c:pt>
                <c:pt idx="1720">
                  <c:v>8.3121869865468945</c:v>
                </c:pt>
                <c:pt idx="1721">
                  <c:v>8.3320947385234962</c:v>
                </c:pt>
                <c:pt idx="1722">
                  <c:v>8.3520401827322743</c:v>
                </c:pt>
                <c:pt idx="1723">
                  <c:v>8.372023369528705</c:v>
                </c:pt>
                <c:pt idx="1724">
                  <c:v>8.3920443493023065</c:v>
                </c:pt>
                <c:pt idx="1725">
                  <c:v>8.412103172476538</c:v>
                </c:pt>
                <c:pt idx="1726">
                  <c:v>8.4321998895088957</c:v>
                </c:pt>
                <c:pt idx="1727">
                  <c:v>8.4523345508908125</c:v>
                </c:pt>
                <c:pt idx="1728">
                  <c:v>8.4725072071476895</c:v>
                </c:pt>
                <c:pt idx="1729">
                  <c:v>8.4927179088389178</c:v>
                </c:pt>
                <c:pt idx="1730">
                  <c:v>8.5129667065577923</c:v>
                </c:pt>
                <c:pt idx="1731">
                  <c:v>8.5332536509315879</c:v>
                </c:pt>
                <c:pt idx="1732">
                  <c:v>8.5535787926214777</c:v>
                </c:pt>
                <c:pt idx="1733">
                  <c:v>8.5739421823225488</c:v>
                </c:pt>
                <c:pt idx="1734">
                  <c:v>8.5943438707638382</c:v>
                </c:pt>
                <c:pt idx="1735">
                  <c:v>8.6147839087082367</c:v>
                </c:pt>
                <c:pt idx="1736">
                  <c:v>8.6352623469525689</c:v>
                </c:pt>
                <c:pt idx="1737">
                  <c:v>8.6557792363275112</c:v>
                </c:pt>
                <c:pt idx="1738">
                  <c:v>8.6763346276976119</c:v>
                </c:pt>
                <c:pt idx="1739">
                  <c:v>8.6969285719613119</c:v>
                </c:pt>
                <c:pt idx="1740">
                  <c:v>8.7175611200508705</c:v>
                </c:pt>
                <c:pt idx="1741">
                  <c:v>8.7382323229324275</c:v>
                </c:pt>
                <c:pt idx="1742">
                  <c:v>8.7589422316059302</c:v>
                </c:pt>
                <c:pt idx="1743">
                  <c:v>8.7796908971051515</c:v>
                </c:pt>
                <c:pt idx="1744">
                  <c:v>8.8004783704977125</c:v>
                </c:pt>
                <c:pt idx="1745">
                  <c:v>8.8213047028850013</c:v>
                </c:pt>
                <c:pt idx="1746">
                  <c:v>8.8421699454022438</c:v>
                </c:pt>
                <c:pt idx="1747">
                  <c:v>8.8630741492184288</c:v>
                </c:pt>
                <c:pt idx="1748">
                  <c:v>8.8840173655363177</c:v>
                </c:pt>
                <c:pt idx="1749">
                  <c:v>8.9049996455924827</c:v>
                </c:pt>
                <c:pt idx="1750">
                  <c:v>8.9260210406572043</c:v>
                </c:pt>
                <c:pt idx="1751">
                  <c:v>8.9470816020345705</c:v>
                </c:pt>
                <c:pt idx="1752">
                  <c:v>8.9681813810623741</c:v>
                </c:pt>
                <c:pt idx="1753">
                  <c:v>8.9893204291121354</c:v>
                </c:pt>
                <c:pt idx="1754">
                  <c:v>9.0104987975891433</c:v>
                </c:pt>
                <c:pt idx="1755">
                  <c:v>9.0317165379323523</c:v>
                </c:pt>
                <c:pt idx="1756">
                  <c:v>9.0529737016144658</c:v>
                </c:pt>
                <c:pt idx="1757">
                  <c:v>9.0742703401418545</c:v>
                </c:pt>
                <c:pt idx="1758">
                  <c:v>9.095606505054576</c:v>
                </c:pt>
                <c:pt idx="1759">
                  <c:v>9.1169822479263978</c:v>
                </c:pt>
                <c:pt idx="1760">
                  <c:v>9.1383976203647101</c:v>
                </c:pt>
                <c:pt idx="1761">
                  <c:v>9.1598526740106188</c:v>
                </c:pt>
                <c:pt idx="1762">
                  <c:v>9.1813474605388343</c:v>
                </c:pt>
                <c:pt idx="1763">
                  <c:v>9.2028820316577153</c:v>
                </c:pt>
                <c:pt idx="1764">
                  <c:v>9.2244564391092876</c:v>
                </c:pt>
                <c:pt idx="1765">
                  <c:v>9.24607073466915</c:v>
                </c:pt>
                <c:pt idx="1766">
                  <c:v>9.2677249701465687</c:v>
                </c:pt>
                <c:pt idx="1767">
                  <c:v>9.2894191973843743</c:v>
                </c:pt>
                <c:pt idx="1768">
                  <c:v>9.3111534682589987</c:v>
                </c:pt>
                <c:pt idx="1769">
                  <c:v>9.3329278346804898</c:v>
                </c:pt>
                <c:pt idx="1770">
                  <c:v>9.3547423485924277</c:v>
                </c:pt>
                <c:pt idx="1771">
                  <c:v>9.3765970619720189</c:v>
                </c:pt>
                <c:pt idx="1772">
                  <c:v>9.3984920268299774</c:v>
                </c:pt>
                <c:pt idx="1773">
                  <c:v>9.4204272952105779</c:v>
                </c:pt>
                <c:pt idx="1774">
                  <c:v>9.4424029191916734</c:v>
                </c:pt>
                <c:pt idx="1775">
                  <c:v>9.4644189508845944</c:v>
                </c:pt>
                <c:pt idx="1776">
                  <c:v>9.4864754424342497</c:v>
                </c:pt>
                <c:pt idx="1777">
                  <c:v>9.5085724460190217</c:v>
                </c:pt>
                <c:pt idx="1778">
                  <c:v>9.5307100138507987</c:v>
                </c:pt>
                <c:pt idx="1779">
                  <c:v>9.5528881981750029</c:v>
                </c:pt>
                <c:pt idx="1780">
                  <c:v>9.5751070512704963</c:v>
                </c:pt>
                <c:pt idx="1781">
                  <c:v>9.5973666254496646</c:v>
                </c:pt>
                <c:pt idx="1782">
                  <c:v>9.619666973058326</c:v>
                </c:pt>
                <c:pt idx="1783">
                  <c:v>9.6420081464757601</c:v>
                </c:pt>
                <c:pt idx="1784">
                  <c:v>9.6643901981147362</c:v>
                </c:pt>
                <c:pt idx="1785">
                  <c:v>9.6868131804214119</c:v>
                </c:pt>
                <c:pt idx="1786">
                  <c:v>9.7092771458754346</c:v>
                </c:pt>
                <c:pt idx="1787">
                  <c:v>9.7317821469898291</c:v>
                </c:pt>
                <c:pt idx="1788">
                  <c:v>9.7543282363110411</c:v>
                </c:pt>
                <c:pt idx="1789">
                  <c:v>9.7769154664189593</c:v>
                </c:pt>
                <c:pt idx="1790">
                  <c:v>9.7995438899268201</c:v>
                </c:pt>
                <c:pt idx="1791">
                  <c:v>9.8222135594812983</c:v>
                </c:pt>
                <c:pt idx="1792">
                  <c:v>9.8449245277624069</c:v>
                </c:pt>
                <c:pt idx="1793">
                  <c:v>9.8676768474835352</c:v>
                </c:pt>
                <c:pt idx="1794">
                  <c:v>9.8904705713914662</c:v>
                </c:pt>
                <c:pt idx="1795">
                  <c:v>9.9133057522662877</c:v>
                </c:pt>
                <c:pt idx="1796">
                  <c:v>9.9361824429214831</c:v>
                </c:pt>
                <c:pt idx="1797">
                  <c:v>9.9591006962038318</c:v>
                </c:pt>
                <c:pt idx="1798">
                  <c:v>9.9820605649934393</c:v>
                </c:pt>
                <c:pt idx="1799">
                  <c:v>10.005062102203762</c:v>
                </c:pt>
                <c:pt idx="1800">
                  <c:v>10.028105360781522</c:v>
                </c:pt>
                <c:pt idx="1801">
                  <c:v>10.051190393706786</c:v>
                </c:pt>
                <c:pt idx="1802">
                  <c:v>10.074317253992874</c:v>
                </c:pt>
                <c:pt idx="1803">
                  <c:v>10.097485994686389</c:v>
                </c:pt>
                <c:pt idx="1804">
                  <c:v>10.120696668867245</c:v>
                </c:pt>
                <c:pt idx="1805">
                  <c:v>10.143949329648569</c:v>
                </c:pt>
                <c:pt idx="1806">
                  <c:v>10.167244030176796</c:v>
                </c:pt>
                <c:pt idx="1807">
                  <c:v>10.190580823631565</c:v>
                </c:pt>
                <c:pt idx="1808">
                  <c:v>10.213959763225757</c:v>
                </c:pt>
                <c:pt idx="1809">
                  <c:v>10.237380902205521</c:v>
                </c:pt>
                <c:pt idx="1810">
                  <c:v>10.260844293850173</c:v>
                </c:pt>
                <c:pt idx="1811">
                  <c:v>10.284349991472295</c:v>
                </c:pt>
                <c:pt idx="1812">
                  <c:v>10.307898048417629</c:v>
                </c:pt>
                <c:pt idx="1813">
                  <c:v>10.331488518065113</c:v>
                </c:pt>
                <c:pt idx="1814">
                  <c:v>10.355121453826913</c:v>
                </c:pt>
                <c:pt idx="1815">
                  <c:v>10.378796909148315</c:v>
                </c:pt>
                <c:pt idx="1816">
                  <c:v>10.40251493750783</c:v>
                </c:pt>
                <c:pt idx="1817">
                  <c:v>10.426275592417088</c:v>
                </c:pt>
                <c:pt idx="1818">
                  <c:v>10.450078927420865</c:v>
                </c:pt>
                <c:pt idx="1819">
                  <c:v>10.473924996097127</c:v>
                </c:pt>
                <c:pt idx="1820">
                  <c:v>10.49781385205692</c:v>
                </c:pt>
                <c:pt idx="1821">
                  <c:v>10.521745548944459</c:v>
                </c:pt>
                <c:pt idx="1822">
                  <c:v>10.545720140437046</c:v>
                </c:pt>
                <c:pt idx="1823">
                  <c:v>10.569737680245083</c:v>
                </c:pt>
                <c:pt idx="1824">
                  <c:v>10.593798222112126</c:v>
                </c:pt>
                <c:pt idx="1825">
                  <c:v>10.617901819814749</c:v>
                </c:pt>
                <c:pt idx="1826">
                  <c:v>10.642048527162679</c:v>
                </c:pt>
                <c:pt idx="1827">
                  <c:v>10.666238397998661</c:v>
                </c:pt>
                <c:pt idx="1828">
                  <c:v>10.690471486198518</c:v>
                </c:pt>
                <c:pt idx="1829">
                  <c:v>10.714747845671168</c:v>
                </c:pt>
                <c:pt idx="1830">
                  <c:v>10.73906753035852</c:v>
                </c:pt>
                <c:pt idx="1831">
                  <c:v>10.763430594235572</c:v>
                </c:pt>
                <c:pt idx="1832">
                  <c:v>10.787837091310331</c:v>
                </c:pt>
                <c:pt idx="1833">
                  <c:v>10.812287075623807</c:v>
                </c:pt>
                <c:pt idx="1834">
                  <c:v>10.836780601250078</c:v>
                </c:pt>
                <c:pt idx="1835">
                  <c:v>10.861317722296167</c:v>
                </c:pt>
                <c:pt idx="1836">
                  <c:v>10.885898492902159</c:v>
                </c:pt>
                <c:pt idx="1837">
                  <c:v>10.910522967241068</c:v>
                </c:pt>
                <c:pt idx="1838">
                  <c:v>10.935191199518915</c:v>
                </c:pt>
                <c:pt idx="1839">
                  <c:v>10.959903243974715</c:v>
                </c:pt>
                <c:pt idx="1840">
                  <c:v>10.984659154880401</c:v>
                </c:pt>
                <c:pt idx="1841">
                  <c:v>11.009458986540919</c:v>
                </c:pt>
                <c:pt idx="1842">
                  <c:v>11.03430279329411</c:v>
                </c:pt>
                <c:pt idx="1843">
                  <c:v>11.05919062951077</c:v>
                </c:pt>
                <c:pt idx="1844">
                  <c:v>11.084122549594657</c:v>
                </c:pt>
                <c:pt idx="1845">
                  <c:v>11.109098607982403</c:v>
                </c:pt>
                <c:pt idx="1846">
                  <c:v>11.134118859143607</c:v>
                </c:pt>
                <c:pt idx="1847">
                  <c:v>11.15918335758073</c:v>
                </c:pt>
                <c:pt idx="1848">
                  <c:v>11.184292157829136</c:v>
                </c:pt>
                <c:pt idx="1849">
                  <c:v>11.20944531445712</c:v>
                </c:pt>
                <c:pt idx="1850">
                  <c:v>11.234642882065808</c:v>
                </c:pt>
                <c:pt idx="1851">
                  <c:v>11.259884915289243</c:v>
                </c:pt>
                <c:pt idx="1852">
                  <c:v>11.285171468794305</c:v>
                </c:pt>
                <c:pt idx="1853">
                  <c:v>11.31050259728072</c:v>
                </c:pt>
                <c:pt idx="1854">
                  <c:v>11.335878355481114</c:v>
                </c:pt>
                <c:pt idx="1855">
                  <c:v>11.361298798160901</c:v>
                </c:pt>
                <c:pt idx="1856">
                  <c:v>11.386763980118374</c:v>
                </c:pt>
                <c:pt idx="1857">
                  <c:v>11.412273956184613</c:v>
                </c:pt>
                <c:pt idx="1858">
                  <c:v>11.437828781223518</c:v>
                </c:pt>
                <c:pt idx="1859">
                  <c:v>11.463428510131843</c:v>
                </c:pt>
                <c:pt idx="1860">
                  <c:v>11.489073197839076</c:v>
                </c:pt>
                <c:pt idx="1861">
                  <c:v>11.514762899307565</c:v>
                </c:pt>
                <c:pt idx="1862">
                  <c:v>11.540497669532394</c:v>
                </c:pt>
                <c:pt idx="1863">
                  <c:v>11.56627756354143</c:v>
                </c:pt>
                <c:pt idx="1864">
                  <c:v>11.592102636395346</c:v>
                </c:pt>
                <c:pt idx="1865">
                  <c:v>11.617972943187528</c:v>
                </c:pt>
                <c:pt idx="1866">
                  <c:v>11.643888539044161</c:v>
                </c:pt>
                <c:pt idx="1867">
                  <c:v>11.669849479124141</c:v>
                </c:pt>
                <c:pt idx="1868">
                  <c:v>11.695855818619098</c:v>
                </c:pt>
                <c:pt idx="1869">
                  <c:v>11.721907612753435</c:v>
                </c:pt>
                <c:pt idx="1870">
                  <c:v>11.748004916784225</c:v>
                </c:pt>
                <c:pt idx="1871">
                  <c:v>11.77414778600131</c:v>
                </c:pt>
                <c:pt idx="1872">
                  <c:v>11.800336275727188</c:v>
                </c:pt>
                <c:pt idx="1873">
                  <c:v>11.82657044131706</c:v>
                </c:pt>
                <c:pt idx="1874">
                  <c:v>11.852850338158866</c:v>
                </c:pt>
                <c:pt idx="1875">
                  <c:v>11.879176021673169</c:v>
                </c:pt>
                <c:pt idx="1876">
                  <c:v>11.905547547313262</c:v>
                </c:pt>
                <c:pt idx="1877">
                  <c:v>11.931964970565064</c:v>
                </c:pt>
                <c:pt idx="1878">
                  <c:v>11.958428346947155</c:v>
                </c:pt>
                <c:pt idx="1879">
                  <c:v>11.984937732010808</c:v>
                </c:pt>
                <c:pt idx="1880">
                  <c:v>12.011493181339889</c:v>
                </c:pt>
                <c:pt idx="1881">
                  <c:v>12.038094750550949</c:v>
                </c:pt>
                <c:pt idx="1882">
                  <c:v>12.064742495293137</c:v>
                </c:pt>
                <c:pt idx="1883">
                  <c:v>12.091436471248214</c:v>
                </c:pt>
                <c:pt idx="1884">
                  <c:v>12.118176734130603</c:v>
                </c:pt>
                <c:pt idx="1885">
                  <c:v>12.144963339687276</c:v>
                </c:pt>
                <c:pt idx="1886">
                  <c:v>12.171796343697862</c:v>
                </c:pt>
                <c:pt idx="1887">
                  <c:v>12.198675801974538</c:v>
                </c:pt>
                <c:pt idx="1888">
                  <c:v>12.225601770362063</c:v>
                </c:pt>
                <c:pt idx="1889">
                  <c:v>12.252574304737818</c:v>
                </c:pt>
                <c:pt idx="1890">
                  <c:v>12.279593461011702</c:v>
                </c:pt>
                <c:pt idx="1891">
                  <c:v>12.30665929512622</c:v>
                </c:pt>
                <c:pt idx="1892">
                  <c:v>12.3337718630564</c:v>
                </c:pt>
                <c:pt idx="1893">
                  <c:v>12.360931220809812</c:v>
                </c:pt>
                <c:pt idx="1894">
                  <c:v>12.38813742442661</c:v>
                </c:pt>
                <c:pt idx="1895">
                  <c:v>12.415390529979422</c:v>
                </c:pt>
                <c:pt idx="1896">
                  <c:v>12.442690593573465</c:v>
                </c:pt>
                <c:pt idx="1897">
                  <c:v>12.470037671346414</c:v>
                </c:pt>
                <c:pt idx="1898">
                  <c:v>12.497431819468476</c:v>
                </c:pt>
                <c:pt idx="1899">
                  <c:v>12.524873094142393</c:v>
                </c:pt>
                <c:pt idx="1900">
                  <c:v>12.552361551603342</c:v>
                </c:pt>
                <c:pt idx="1901">
                  <c:v>12.579897248119053</c:v>
                </c:pt>
                <c:pt idx="1902">
                  <c:v>12.607480239989693</c:v>
                </c:pt>
                <c:pt idx="1903">
                  <c:v>12.635110583547903</c:v>
                </c:pt>
                <c:pt idx="1904">
                  <c:v>12.662788335158837</c:v>
                </c:pt>
                <c:pt idx="1905">
                  <c:v>12.690513551220047</c:v>
                </c:pt>
                <c:pt idx="1906">
                  <c:v>12.718286288161599</c:v>
                </c:pt>
                <c:pt idx="1907">
                  <c:v>12.746106602445963</c:v>
                </c:pt>
                <c:pt idx="1908">
                  <c:v>12.77397455056804</c:v>
                </c:pt>
                <c:pt idx="1909">
                  <c:v>12.801890189055216</c:v>
                </c:pt>
                <c:pt idx="1910">
                  <c:v>12.82985357446724</c:v>
                </c:pt>
                <c:pt idx="1911">
                  <c:v>12.857864763396341</c:v>
                </c:pt>
                <c:pt idx="1912">
                  <c:v>12.885923812467109</c:v>
                </c:pt>
                <c:pt idx="1913">
                  <c:v>12.914030778336539</c:v>
                </c:pt>
                <c:pt idx="1914">
                  <c:v>12.94218571769407</c:v>
                </c:pt>
                <c:pt idx="1915">
                  <c:v>12.970388687261471</c:v>
                </c:pt>
                <c:pt idx="1916">
                  <c:v>12.998639743792957</c:v>
                </c:pt>
                <c:pt idx="1917">
                  <c:v>13.026938944075068</c:v>
                </c:pt>
                <c:pt idx="1918">
                  <c:v>13.055286344926445</c:v>
                </c:pt>
                <c:pt idx="1919">
                  <c:v>13.083682003198961</c:v>
                </c:pt>
                <c:pt idx="1920">
                  <c:v>13.11212597577595</c:v>
                </c:pt>
                <c:pt idx="1921">
                  <c:v>13.140618319573433</c:v>
                </c:pt>
                <c:pt idx="1922">
                  <c:v>13.169159091539765</c:v>
                </c:pt>
                <c:pt idx="1923">
                  <c:v>13.197748348655603</c:v>
                </c:pt>
                <c:pt idx="1924">
                  <c:v>13.226386147933951</c:v>
                </c:pt>
                <c:pt idx="1925">
                  <c:v>13.255072546420124</c:v>
                </c:pt>
                <c:pt idx="1926">
                  <c:v>13.283807601191779</c:v>
                </c:pt>
                <c:pt idx="1927">
                  <c:v>13.312591369358886</c:v>
                </c:pt>
                <c:pt idx="1928">
                  <c:v>13.341423908063687</c:v>
                </c:pt>
                <c:pt idx="1929">
                  <c:v>13.370305274480733</c:v>
                </c:pt>
                <c:pt idx="1930">
                  <c:v>13.399235525816849</c:v>
                </c:pt>
                <c:pt idx="1931">
                  <c:v>13.428214719311176</c:v>
                </c:pt>
                <c:pt idx="1932">
                  <c:v>13.457242912235136</c:v>
                </c:pt>
                <c:pt idx="1933">
                  <c:v>13.486320161892381</c:v>
                </c:pt>
                <c:pt idx="1934">
                  <c:v>13.515446525618845</c:v>
                </c:pt>
                <c:pt idx="1935">
                  <c:v>13.544622060782716</c:v>
                </c:pt>
                <c:pt idx="1936">
                  <c:v>13.573846824784445</c:v>
                </c:pt>
                <c:pt idx="1937">
                  <c:v>13.603120875056741</c:v>
                </c:pt>
                <c:pt idx="1938">
                  <c:v>13.632444269064518</c:v>
                </c:pt>
                <c:pt idx="1939">
                  <c:v>13.661817064304932</c:v>
                </c:pt>
                <c:pt idx="1940">
                  <c:v>13.691239318307359</c:v>
                </c:pt>
                <c:pt idx="1941">
                  <c:v>13.720711088633413</c:v>
                </c:pt>
                <c:pt idx="1942">
                  <c:v>13.75023243287694</c:v>
                </c:pt>
                <c:pt idx="1943">
                  <c:v>13.779803408663943</c:v>
                </c:pt>
                <c:pt idx="1944">
                  <c:v>13.80942407365265</c:v>
                </c:pt>
                <c:pt idx="1945">
                  <c:v>13.839094485533471</c:v>
                </c:pt>
                <c:pt idx="1946">
                  <c:v>13.868814702029027</c:v>
                </c:pt>
                <c:pt idx="1947">
                  <c:v>13.89858478089414</c:v>
                </c:pt>
                <c:pt idx="1948">
                  <c:v>13.928404779915754</c:v>
                </c:pt>
                <c:pt idx="1949">
                  <c:v>13.958274756913017</c:v>
                </c:pt>
                <c:pt idx="1950">
                  <c:v>13.988194769737213</c:v>
                </c:pt>
                <c:pt idx="1951">
                  <c:v>14.018164876271831</c:v>
                </c:pt>
                <c:pt idx="1952">
                  <c:v>14.048185134432497</c:v>
                </c:pt>
                <c:pt idx="1953">
                  <c:v>14.078255602166967</c:v>
                </c:pt>
                <c:pt idx="1954">
                  <c:v>14.108376337455141</c:v>
                </c:pt>
                <c:pt idx="1955">
                  <c:v>14.138547398309047</c:v>
                </c:pt>
                <c:pt idx="1956">
                  <c:v>14.16876884277287</c:v>
                </c:pt>
                <c:pt idx="1957">
                  <c:v>14.199040728922917</c:v>
                </c:pt>
                <c:pt idx="1958">
                  <c:v>14.229363114867587</c:v>
                </c:pt>
                <c:pt idx="1959">
                  <c:v>14.259736058747404</c:v>
                </c:pt>
                <c:pt idx="1960">
                  <c:v>14.290159618734975</c:v>
                </c:pt>
                <c:pt idx="1961">
                  <c:v>14.320633853035051</c:v>
                </c:pt>
                <c:pt idx="1962">
                  <c:v>14.351158819884477</c:v>
                </c:pt>
                <c:pt idx="1963">
                  <c:v>14.381734577552141</c:v>
                </c:pt>
                <c:pt idx="1964">
                  <c:v>14.412361184339048</c:v>
                </c:pt>
                <c:pt idx="1965">
                  <c:v>14.443038698578258</c:v>
                </c:pt>
                <c:pt idx="1966">
                  <c:v>14.47376717863493</c:v>
                </c:pt>
                <c:pt idx="1967">
                  <c:v>14.504546682906302</c:v>
                </c:pt>
                <c:pt idx="1968">
                  <c:v>14.53537726982163</c:v>
                </c:pt>
                <c:pt idx="1969">
                  <c:v>14.566258997842255</c:v>
                </c:pt>
                <c:pt idx="1970">
                  <c:v>14.597191925461534</c:v>
                </c:pt>
                <c:pt idx="1971">
                  <c:v>14.628176111204921</c:v>
                </c:pt>
                <c:pt idx="1972">
                  <c:v>14.659211613629898</c:v>
                </c:pt>
                <c:pt idx="1973">
                  <c:v>14.69029849132593</c:v>
                </c:pt>
                <c:pt idx="1974">
                  <c:v>14.721436802914601</c:v>
                </c:pt>
                <c:pt idx="1975">
                  <c:v>14.752626607049422</c:v>
                </c:pt>
                <c:pt idx="1976">
                  <c:v>14.783867962415989</c:v>
                </c:pt>
                <c:pt idx="1977">
                  <c:v>14.815160927731904</c:v>
                </c:pt>
                <c:pt idx="1978">
                  <c:v>14.846505561746755</c:v>
                </c:pt>
                <c:pt idx="1979">
                  <c:v>14.877901923242142</c:v>
                </c:pt>
                <c:pt idx="1980">
                  <c:v>14.909350071031643</c:v>
                </c:pt>
                <c:pt idx="1981">
                  <c:v>14.94085006396087</c:v>
                </c:pt>
                <c:pt idx="1982">
                  <c:v>14.972401960907424</c:v>
                </c:pt>
                <c:pt idx="1983">
                  <c:v>15.004005820780851</c:v>
                </c:pt>
                <c:pt idx="1984">
                  <c:v>15.035661702522688</c:v>
                </c:pt>
                <c:pt idx="1985">
                  <c:v>15.06736966510644</c:v>
                </c:pt>
                <c:pt idx="1986">
                  <c:v>15.099129767537603</c:v>
                </c:pt>
                <c:pt idx="1987">
                  <c:v>15.130942068853646</c:v>
                </c:pt>
                <c:pt idx="1988">
                  <c:v>15.162806628123953</c:v>
                </c:pt>
                <c:pt idx="1989">
                  <c:v>15.194723504449884</c:v>
                </c:pt>
                <c:pt idx="1990">
                  <c:v>15.226692756964727</c:v>
                </c:pt>
                <c:pt idx="1991">
                  <c:v>15.258714444833752</c:v>
                </c:pt>
                <c:pt idx="1992">
                  <c:v>15.29078862725417</c:v>
                </c:pt>
                <c:pt idx="1993">
                  <c:v>15.322915363455087</c:v>
                </c:pt>
                <c:pt idx="1994">
                  <c:v>15.355094712697555</c:v>
                </c:pt>
                <c:pt idx="1995">
                  <c:v>15.387326734274547</c:v>
                </c:pt>
                <c:pt idx="1996">
                  <c:v>15.419611487510972</c:v>
                </c:pt>
                <c:pt idx="1997">
                  <c:v>15.45194903176367</c:v>
                </c:pt>
                <c:pt idx="1998">
                  <c:v>15.484339426421354</c:v>
                </c:pt>
                <c:pt idx="1999">
                  <c:v>15.516782730904657</c:v>
                </c:pt>
                <c:pt idx="2000">
                  <c:v>15.549279004666104</c:v>
                </c:pt>
                <c:pt idx="2001">
                  <c:v>15.58182830719015</c:v>
                </c:pt>
                <c:pt idx="2002">
                  <c:v>15.614430697993145</c:v>
                </c:pt>
                <c:pt idx="2003">
                  <c:v>15.647086236623288</c:v>
                </c:pt>
                <c:pt idx="2004">
                  <c:v>15.679794982660695</c:v>
                </c:pt>
                <c:pt idx="2005">
                  <c:v>15.712556995717325</c:v>
                </c:pt>
                <c:pt idx="2006">
                  <c:v>15.745372335437063</c:v>
                </c:pt>
                <c:pt idx="2007">
                  <c:v>15.778241061495669</c:v>
                </c:pt>
                <c:pt idx="2008">
                  <c:v>15.811163233600725</c:v>
                </c:pt>
                <c:pt idx="2009">
                  <c:v>15.844138911491703</c:v>
                </c:pt>
                <c:pt idx="2010">
                  <c:v>15.877168154939909</c:v>
                </c:pt>
                <c:pt idx="2011">
                  <c:v>15.910251023748554</c:v>
                </c:pt>
                <c:pt idx="2012">
                  <c:v>15.943387577752688</c:v>
                </c:pt>
                <c:pt idx="2013">
                  <c:v>15.976577876819182</c:v>
                </c:pt>
                <c:pt idx="2014">
                  <c:v>16.009821980846759</c:v>
                </c:pt>
                <c:pt idx="2015">
                  <c:v>16.043119949765973</c:v>
                </c:pt>
                <c:pt idx="2016">
                  <c:v>16.076471843539249</c:v>
                </c:pt>
                <c:pt idx="2017">
                  <c:v>16.109877722160846</c:v>
                </c:pt>
                <c:pt idx="2018">
                  <c:v>16.143337645656807</c:v>
                </c:pt>
                <c:pt idx="2019">
                  <c:v>16.176851674085022</c:v>
                </c:pt>
                <c:pt idx="2020">
                  <c:v>16.210419867535187</c:v>
                </c:pt>
                <c:pt idx="2021">
                  <c:v>16.244042286128849</c:v>
                </c:pt>
                <c:pt idx="2022">
                  <c:v>16.277718990019363</c:v>
                </c:pt>
                <c:pt idx="2023">
                  <c:v>16.311450039391875</c:v>
                </c:pt>
                <c:pt idx="2024">
                  <c:v>16.345235494463331</c:v>
                </c:pt>
                <c:pt idx="2025">
                  <c:v>16.379075415482482</c:v>
                </c:pt>
                <c:pt idx="2026">
                  <c:v>16.412969862729906</c:v>
                </c:pt>
                <c:pt idx="2027">
                  <c:v>16.446918896517978</c:v>
                </c:pt>
                <c:pt idx="2028">
                  <c:v>16.480922577190821</c:v>
                </c:pt>
                <c:pt idx="2029">
                  <c:v>16.514980965124384</c:v>
                </c:pt>
                <c:pt idx="2030">
                  <c:v>16.549094120726359</c:v>
                </c:pt>
                <c:pt idx="2031">
                  <c:v>16.583262104436276</c:v>
                </c:pt>
                <c:pt idx="2032">
                  <c:v>16.617484976725436</c:v>
                </c:pt>
                <c:pt idx="2033">
                  <c:v>16.651762798096883</c:v>
                </c:pt>
                <c:pt idx="2034">
                  <c:v>16.686095629085443</c:v>
                </c:pt>
                <c:pt idx="2035">
                  <c:v>16.720483530257699</c:v>
                </c:pt>
                <c:pt idx="2036">
                  <c:v>16.754926562212038</c:v>
                </c:pt>
                <c:pt idx="2037">
                  <c:v>16.789424785578611</c:v>
                </c:pt>
                <c:pt idx="2038">
                  <c:v>16.823978261019288</c:v>
                </c:pt>
                <c:pt idx="2039">
                  <c:v>16.858587049227708</c:v>
                </c:pt>
                <c:pt idx="2040">
                  <c:v>16.893251210929261</c:v>
                </c:pt>
                <c:pt idx="2041">
                  <c:v>16.92797080688111</c:v>
                </c:pt>
                <c:pt idx="2042">
                  <c:v>16.962745897872182</c:v>
                </c:pt>
                <c:pt idx="2043">
                  <c:v>16.997576544723088</c:v>
                </c:pt>
                <c:pt idx="2044">
                  <c:v>17.032462808286226</c:v>
                </c:pt>
                <c:pt idx="2045">
                  <c:v>17.0674047494457</c:v>
                </c:pt>
                <c:pt idx="2046">
                  <c:v>17.102402429117387</c:v>
                </c:pt>
                <c:pt idx="2047">
                  <c:v>17.137455908248906</c:v>
                </c:pt>
                <c:pt idx="2048">
                  <c:v>17.172565247819563</c:v>
                </c:pt>
                <c:pt idx="2049">
                  <c:v>17.20773050884042</c:v>
                </c:pt>
                <c:pt idx="2050">
                  <c:v>17.242951752354237</c:v>
                </c:pt>
                <c:pt idx="2051">
                  <c:v>17.278229039435537</c:v>
                </c:pt>
                <c:pt idx="2052">
                  <c:v>17.313562431190565</c:v>
                </c:pt>
                <c:pt idx="2053">
                  <c:v>17.348951988757253</c:v>
                </c:pt>
                <c:pt idx="2054">
                  <c:v>17.384397773305267</c:v>
                </c:pt>
                <c:pt idx="2055">
                  <c:v>17.41989984603595</c:v>
                </c:pt>
                <c:pt idx="2056">
                  <c:v>17.455458268182419</c:v>
                </c:pt>
                <c:pt idx="2057">
                  <c:v>17.491073101009484</c:v>
                </c:pt>
                <c:pt idx="2058">
                  <c:v>17.526744405813634</c:v>
                </c:pt>
                <c:pt idx="2059">
                  <c:v>17.562472243923072</c:v>
                </c:pt>
                <c:pt idx="2060">
                  <c:v>17.598256676697691</c:v>
                </c:pt>
                <c:pt idx="2061">
                  <c:v>17.634097765529123</c:v>
                </c:pt>
                <c:pt idx="2062">
                  <c:v>17.669995571840694</c:v>
                </c:pt>
                <c:pt idx="2063">
                  <c:v>17.705950157087393</c:v>
                </c:pt>
                <c:pt idx="2064">
                  <c:v>17.741961582755916</c:v>
                </c:pt>
                <c:pt idx="2065">
                  <c:v>17.778029910364637</c:v>
                </c:pt>
                <c:pt idx="2066">
                  <c:v>17.814155201463663</c:v>
                </c:pt>
                <c:pt idx="2067">
                  <c:v>17.850337517634774</c:v>
                </c:pt>
                <c:pt idx="2068">
                  <c:v>17.886576920491418</c:v>
                </c:pt>
                <c:pt idx="2069">
                  <c:v>17.922873471678731</c:v>
                </c:pt>
                <c:pt idx="2070">
                  <c:v>17.95922723287352</c:v>
                </c:pt>
                <c:pt idx="2071">
                  <c:v>17.995638265784315</c:v>
                </c:pt>
                <c:pt idx="2072">
                  <c:v>18.032106632151319</c:v>
                </c:pt>
                <c:pt idx="2073">
                  <c:v>18.068632393746384</c:v>
                </c:pt>
                <c:pt idx="2074">
                  <c:v>18.105215612373044</c:v>
                </c:pt>
                <c:pt idx="2075">
                  <c:v>18.141856349866494</c:v>
                </c:pt>
                <c:pt idx="2076">
                  <c:v>18.178554668093653</c:v>
                </c:pt>
                <c:pt idx="2077">
                  <c:v>18.215310628953098</c:v>
                </c:pt>
                <c:pt idx="2078">
                  <c:v>18.252124294375047</c:v>
                </c:pt>
                <c:pt idx="2079">
                  <c:v>18.288995726321396</c:v>
                </c:pt>
                <c:pt idx="2080">
                  <c:v>18.325924986785701</c:v>
                </c:pt>
                <c:pt idx="2081">
                  <c:v>18.362912137793213</c:v>
                </c:pt>
                <c:pt idx="2082">
                  <c:v>18.39995724140087</c:v>
                </c:pt>
                <c:pt idx="2083">
                  <c:v>18.437060359697206</c:v>
                </c:pt>
                <c:pt idx="2084">
                  <c:v>18.474221554802462</c:v>
                </c:pt>
                <c:pt idx="2085">
                  <c:v>18.511440888868506</c:v>
                </c:pt>
                <c:pt idx="2086">
                  <c:v>18.548718424078917</c:v>
                </c:pt>
                <c:pt idx="2087">
                  <c:v>18.586054222648929</c:v>
                </c:pt>
                <c:pt idx="2088">
                  <c:v>18.623448346825402</c:v>
                </c:pt>
                <c:pt idx="2089">
                  <c:v>18.660900858886862</c:v>
                </c:pt>
                <c:pt idx="2090">
                  <c:v>18.698411821143491</c:v>
                </c:pt>
                <c:pt idx="2091">
                  <c:v>18.73598129593714</c:v>
                </c:pt>
                <c:pt idx="2092">
                  <c:v>18.773609345641354</c:v>
                </c:pt>
                <c:pt idx="2093">
                  <c:v>18.811296032661261</c:v>
                </c:pt>
                <c:pt idx="2094">
                  <c:v>18.849041419433298</c:v>
                </c:pt>
                <c:pt idx="2095">
                  <c:v>18.886845568426697</c:v>
                </c:pt>
                <c:pt idx="2096">
                  <c:v>18.924708542141186</c:v>
                </c:pt>
                <c:pt idx="2097">
                  <c:v>18.962630403108552</c:v>
                </c:pt>
                <c:pt idx="2098">
                  <c:v>19.000611213892249</c:v>
                </c:pt>
                <c:pt idx="2099">
                  <c:v>19.038651037087341</c:v>
                </c:pt>
                <c:pt idx="2100">
                  <c:v>19.076749935320564</c:v>
                </c:pt>
                <c:pt idx="2101">
                  <c:v>19.114907971250272</c:v>
                </c:pt>
                <c:pt idx="2102">
                  <c:v>19.153125207566529</c:v>
                </c:pt>
                <c:pt idx="2103">
                  <c:v>19.191401706991048</c:v>
                </c:pt>
                <c:pt idx="2104">
                  <c:v>19.229737532277117</c:v>
                </c:pt>
                <c:pt idx="2105">
                  <c:v>19.268132746209762</c:v>
                </c:pt>
                <c:pt idx="2106">
                  <c:v>19.306587411605587</c:v>
                </c:pt>
                <c:pt idx="2107">
                  <c:v>19.345101591312908</c:v>
                </c:pt>
                <c:pt idx="2108">
                  <c:v>19.383675348211689</c:v>
                </c:pt>
                <c:pt idx="2109">
                  <c:v>19.422308745213506</c:v>
                </c:pt>
                <c:pt idx="2110">
                  <c:v>19.461001845261592</c:v>
                </c:pt>
                <c:pt idx="2111">
                  <c:v>19.499754711330826</c:v>
                </c:pt>
                <c:pt idx="2112">
                  <c:v>19.538567406427784</c:v>
                </c:pt>
                <c:pt idx="2113">
                  <c:v>19.577439993590676</c:v>
                </c:pt>
                <c:pt idx="2114">
                  <c:v>19.61637253588934</c:v>
                </c:pt>
                <c:pt idx="2115">
                  <c:v>19.655365096425271</c:v>
                </c:pt>
                <c:pt idx="2116">
                  <c:v>19.694417738331605</c:v>
                </c:pt>
                <c:pt idx="2117">
                  <c:v>19.73353052477318</c:v>
                </c:pt>
                <c:pt idx="2118">
                  <c:v>19.772703518946475</c:v>
                </c:pt>
                <c:pt idx="2119">
                  <c:v>19.811936784079592</c:v>
                </c:pt>
                <c:pt idx="2120">
                  <c:v>19.851230383432295</c:v>
                </c:pt>
                <c:pt idx="2121">
                  <c:v>19.890584380296005</c:v>
                </c:pt>
                <c:pt idx="2122">
                  <c:v>19.929998837993818</c:v>
                </c:pt>
                <c:pt idx="2123">
                  <c:v>19.969473819880506</c:v>
                </c:pt>
                <c:pt idx="2124">
                  <c:v>20.009009389342445</c:v>
                </c:pt>
                <c:pt idx="2125">
                  <c:v>20.048605609797697</c:v>
                </c:pt>
                <c:pt idx="2126">
                  <c:v>20.088262544695962</c:v>
                </c:pt>
                <c:pt idx="2127">
                  <c:v>20.127980257518644</c:v>
                </c:pt>
                <c:pt idx="2128">
                  <c:v>20.167758811778803</c:v>
                </c:pt>
                <c:pt idx="2129">
                  <c:v>20.207598271021133</c:v>
                </c:pt>
                <c:pt idx="2130">
                  <c:v>20.247498698822003</c:v>
                </c:pt>
                <c:pt idx="2131">
                  <c:v>20.287460158789422</c:v>
                </c:pt>
                <c:pt idx="2132">
                  <c:v>20.327482714563132</c:v>
                </c:pt>
                <c:pt idx="2133">
                  <c:v>20.367566429814509</c:v>
                </c:pt>
                <c:pt idx="2134">
                  <c:v>20.407711368246584</c:v>
                </c:pt>
                <c:pt idx="2135">
                  <c:v>20.44791759359407</c:v>
                </c:pt>
                <c:pt idx="2136">
                  <c:v>20.488185169623325</c:v>
                </c:pt>
                <c:pt idx="2137">
                  <c:v>20.528514160132438</c:v>
                </c:pt>
                <c:pt idx="2138">
                  <c:v>20.568904628951163</c:v>
                </c:pt>
                <c:pt idx="2139">
                  <c:v>20.609356639940891</c:v>
                </c:pt>
                <c:pt idx="2140">
                  <c:v>20.649870256994717</c:v>
                </c:pt>
                <c:pt idx="2141">
                  <c:v>20.690445544037388</c:v>
                </c:pt>
                <c:pt idx="2142">
                  <c:v>20.731082565025375</c:v>
                </c:pt>
                <c:pt idx="2143">
                  <c:v>20.771781383946852</c:v>
                </c:pt>
                <c:pt idx="2144">
                  <c:v>20.812542064821624</c:v>
                </c:pt>
                <c:pt idx="2145">
                  <c:v>20.853364671701197</c:v>
                </c:pt>
                <c:pt idx="2146">
                  <c:v>20.894249268668752</c:v>
                </c:pt>
                <c:pt idx="2147">
                  <c:v>20.935195919839217</c:v>
                </c:pt>
                <c:pt idx="2148">
                  <c:v>20.9762046893592</c:v>
                </c:pt>
                <c:pt idx="2149">
                  <c:v>21.017275641406972</c:v>
                </c:pt>
                <c:pt idx="2150">
                  <c:v>21.058408840192513</c:v>
                </c:pt>
                <c:pt idx="2151">
                  <c:v>21.099604349957506</c:v>
                </c:pt>
                <c:pt idx="2152">
                  <c:v>21.140862234975351</c:v>
                </c:pt>
                <c:pt idx="2153">
                  <c:v>21.182182559551176</c:v>
                </c:pt>
                <c:pt idx="2154">
                  <c:v>21.223565388021768</c:v>
                </c:pt>
                <c:pt idx="2155">
                  <c:v>21.265010784755642</c:v>
                </c:pt>
                <c:pt idx="2156">
                  <c:v>21.306518814153019</c:v>
                </c:pt>
                <c:pt idx="2157">
                  <c:v>21.348089540645862</c:v>
                </c:pt>
                <c:pt idx="2158">
                  <c:v>21.389723028697865</c:v>
                </c:pt>
                <c:pt idx="2159">
                  <c:v>21.431419342804396</c:v>
                </c:pt>
                <c:pt idx="2160">
                  <c:v>21.473178547492566</c:v>
                </c:pt>
                <c:pt idx="2161">
                  <c:v>21.51500070732121</c:v>
                </c:pt>
                <c:pt idx="2162">
                  <c:v>21.556885886880913</c:v>
                </c:pt>
                <c:pt idx="2163">
                  <c:v>21.598834150794019</c:v>
                </c:pt>
                <c:pt idx="2164">
                  <c:v>21.640845563714535</c:v>
                </c:pt>
                <c:pt idx="2165">
                  <c:v>21.682920190328257</c:v>
                </c:pt>
                <c:pt idx="2166">
                  <c:v>21.725058095352683</c:v>
                </c:pt>
                <c:pt idx="2167">
                  <c:v>21.767259343537116</c:v>
                </c:pt>
                <c:pt idx="2168">
                  <c:v>21.809523999662598</c:v>
                </c:pt>
                <c:pt idx="2169">
                  <c:v>21.851852128541893</c:v>
                </c:pt>
                <c:pt idx="2170">
                  <c:v>21.894243795019523</c:v>
                </c:pt>
                <c:pt idx="2171">
                  <c:v>21.936699063971769</c:v>
                </c:pt>
                <c:pt idx="2172">
                  <c:v>21.979218000306702</c:v>
                </c:pt>
                <c:pt idx="2173">
                  <c:v>22.021800668964183</c:v>
                </c:pt>
                <c:pt idx="2174">
                  <c:v>22.064447134915767</c:v>
                </c:pt>
                <c:pt idx="2175">
                  <c:v>22.107157463164839</c:v>
                </c:pt>
                <c:pt idx="2176">
                  <c:v>22.149931718746515</c:v>
                </c:pt>
                <c:pt idx="2177">
                  <c:v>22.192769966727756</c:v>
                </c:pt>
                <c:pt idx="2178">
                  <c:v>22.235672272207289</c:v>
                </c:pt>
                <c:pt idx="2179">
                  <c:v>22.278638700315607</c:v>
                </c:pt>
                <c:pt idx="2180">
                  <c:v>22.321669316215022</c:v>
                </c:pt>
                <c:pt idx="2181">
                  <c:v>22.364764185099578</c:v>
                </c:pt>
                <c:pt idx="2182">
                  <c:v>22.407923372195231</c:v>
                </c:pt>
                <c:pt idx="2183">
                  <c:v>22.451146942759703</c:v>
                </c:pt>
                <c:pt idx="2184">
                  <c:v>22.494434962082476</c:v>
                </c:pt>
                <c:pt idx="2185">
                  <c:v>22.537787495484906</c:v>
                </c:pt>
                <c:pt idx="2186">
                  <c:v>22.581204608320103</c:v>
                </c:pt>
                <c:pt idx="2187">
                  <c:v>22.624686365973083</c:v>
                </c:pt>
                <c:pt idx="2188">
                  <c:v>22.668232833860674</c:v>
                </c:pt>
                <c:pt idx="2189">
                  <c:v>22.71184407743149</c:v>
                </c:pt>
                <c:pt idx="2190">
                  <c:v>22.755520162166007</c:v>
                </c:pt>
                <c:pt idx="2191">
                  <c:v>22.799261153576527</c:v>
                </c:pt>
                <c:pt idx="2192">
                  <c:v>22.843067117207237</c:v>
                </c:pt>
                <c:pt idx="2193">
                  <c:v>22.886938118634188</c:v>
                </c:pt>
                <c:pt idx="2194">
                  <c:v>22.930874223465231</c:v>
                </c:pt>
                <c:pt idx="2195">
                  <c:v>22.974875497340104</c:v>
                </c:pt>
                <c:pt idx="2196">
                  <c:v>23.018942005930395</c:v>
                </c:pt>
                <c:pt idx="2197">
                  <c:v>23.063073814939607</c:v>
                </c:pt>
                <c:pt idx="2198">
                  <c:v>23.107270990103121</c:v>
                </c:pt>
                <c:pt idx="2199">
                  <c:v>23.151533597188156</c:v>
                </c:pt>
                <c:pt idx="2200">
                  <c:v>23.195861701993834</c:v>
                </c:pt>
                <c:pt idx="2201">
                  <c:v>23.240255370351168</c:v>
                </c:pt>
                <c:pt idx="2202">
                  <c:v>23.284714668123094</c:v>
                </c:pt>
                <c:pt idx="2203">
                  <c:v>23.329239661204465</c:v>
                </c:pt>
                <c:pt idx="2204">
                  <c:v>23.37383041552199</c:v>
                </c:pt>
                <c:pt idx="2205">
                  <c:v>23.418486997034325</c:v>
                </c:pt>
                <c:pt idx="2206">
                  <c:v>23.463209471732029</c:v>
                </c:pt>
                <c:pt idx="2207">
                  <c:v>23.507997905637609</c:v>
                </c:pt>
                <c:pt idx="2208">
                  <c:v>23.552852364805535</c:v>
                </c:pt>
                <c:pt idx="2209">
                  <c:v>23.59777291532216</c:v>
                </c:pt>
                <c:pt idx="2210">
                  <c:v>23.642759623305803</c:v>
                </c:pt>
                <c:pt idx="2211">
                  <c:v>23.687812554906696</c:v>
                </c:pt>
                <c:pt idx="2212">
                  <c:v>23.732931776307108</c:v>
                </c:pt>
                <c:pt idx="2213">
                  <c:v>23.778117353721246</c:v>
                </c:pt>
                <c:pt idx="2214">
                  <c:v>23.823369353395254</c:v>
                </c:pt>
                <c:pt idx="2215">
                  <c:v>23.868687841607258</c:v>
                </c:pt>
                <c:pt idx="2216">
                  <c:v>23.914072884667359</c:v>
                </c:pt>
                <c:pt idx="2217">
                  <c:v>23.959524548917688</c:v>
                </c:pt>
                <c:pt idx="2218">
                  <c:v>24.005042900732377</c:v>
                </c:pt>
                <c:pt idx="2219">
                  <c:v>24.050628006517506</c:v>
                </c:pt>
                <c:pt idx="2220">
                  <c:v>24.096279932711191</c:v>
                </c:pt>
                <c:pt idx="2221">
                  <c:v>24.141998745783532</c:v>
                </c:pt>
                <c:pt idx="2222">
                  <c:v>24.187784512236714</c:v>
                </c:pt>
                <c:pt idx="2223">
                  <c:v>24.233637298604943</c:v>
                </c:pt>
                <c:pt idx="2224">
                  <c:v>24.27955717145441</c:v>
                </c:pt>
                <c:pt idx="2225">
                  <c:v>24.32554419738338</c:v>
                </c:pt>
                <c:pt idx="2226">
                  <c:v>24.37159844302213</c:v>
                </c:pt>
                <c:pt idx="2227">
                  <c:v>24.417719975033073</c:v>
                </c:pt>
                <c:pt idx="2228">
                  <c:v>24.463908860110646</c:v>
                </c:pt>
                <c:pt idx="2229">
                  <c:v>24.510165164981345</c:v>
                </c:pt>
                <c:pt idx="2230">
                  <c:v>24.556488956403761</c:v>
                </c:pt>
                <c:pt idx="2231">
                  <c:v>24.602880301168522</c:v>
                </c:pt>
                <c:pt idx="2232">
                  <c:v>24.649339266098441</c:v>
                </c:pt>
                <c:pt idx="2233">
                  <c:v>24.695865918048398</c:v>
                </c:pt>
                <c:pt idx="2234">
                  <c:v>24.742460323905352</c:v>
                </c:pt>
                <c:pt idx="2235">
                  <c:v>24.789122550588402</c:v>
                </c:pt>
                <c:pt idx="2236">
                  <c:v>24.835852665048744</c:v>
                </c:pt>
                <c:pt idx="2237">
                  <c:v>24.882650734269752</c:v>
                </c:pt>
                <c:pt idx="2238">
                  <c:v>24.929516825266958</c:v>
                </c:pt>
                <c:pt idx="2239">
                  <c:v>24.976451005087981</c:v>
                </c:pt>
                <c:pt idx="2240">
                  <c:v>25.023453340812615</c:v>
                </c:pt>
                <c:pt idx="2241">
                  <c:v>25.070523899552807</c:v>
                </c:pt>
                <c:pt idx="2242">
                  <c:v>25.117662748452727</c:v>
                </c:pt>
                <c:pt idx="2243">
                  <c:v>25.164869954688729</c:v>
                </c:pt>
                <c:pt idx="2244">
                  <c:v>25.212145585469298</c:v>
                </c:pt>
                <c:pt idx="2245">
                  <c:v>25.259489708035147</c:v>
                </c:pt>
                <c:pt idx="2246">
                  <c:v>25.306902389659175</c:v>
                </c:pt>
                <c:pt idx="2247">
                  <c:v>25.354383697646544</c:v>
                </c:pt>
                <c:pt idx="2248">
                  <c:v>25.401933699334645</c:v>
                </c:pt>
                <c:pt idx="2249">
                  <c:v>25.449552462093049</c:v>
                </c:pt>
                <c:pt idx="2250">
                  <c:v>25.497240053323594</c:v>
                </c:pt>
                <c:pt idx="2251">
                  <c:v>25.54499654046035</c:v>
                </c:pt>
                <c:pt idx="2252">
                  <c:v>25.592821990969693</c:v>
                </c:pt>
                <c:pt idx="2253">
                  <c:v>25.640716472350267</c:v>
                </c:pt>
                <c:pt idx="2254">
                  <c:v>25.688680052132955</c:v>
                </c:pt>
                <c:pt idx="2255">
                  <c:v>25.736712797880937</c:v>
                </c:pt>
                <c:pt idx="2256">
                  <c:v>25.784814777189681</c:v>
                </c:pt>
                <c:pt idx="2257">
                  <c:v>25.832986057687002</c:v>
                </c:pt>
                <c:pt idx="2258">
                  <c:v>25.88122670703304</c:v>
                </c:pt>
                <c:pt idx="2259">
                  <c:v>25.929536792920203</c:v>
                </c:pt>
                <c:pt idx="2260">
                  <c:v>25.977916383073264</c:v>
                </c:pt>
                <c:pt idx="2261">
                  <c:v>26.026365545249316</c:v>
                </c:pt>
                <c:pt idx="2262">
                  <c:v>26.074884347237852</c:v>
                </c:pt>
                <c:pt idx="2263">
                  <c:v>26.123472856860744</c:v>
                </c:pt>
                <c:pt idx="2264">
                  <c:v>26.172131141972173</c:v>
                </c:pt>
                <c:pt idx="2265">
                  <c:v>26.220859270458735</c:v>
                </c:pt>
                <c:pt idx="2266">
                  <c:v>26.269657310239399</c:v>
                </c:pt>
                <c:pt idx="2267">
                  <c:v>26.318525329265594</c:v>
                </c:pt>
                <c:pt idx="2268">
                  <c:v>26.367463395521153</c:v>
                </c:pt>
                <c:pt idx="2269">
                  <c:v>26.4164715770223</c:v>
                </c:pt>
                <c:pt idx="2270">
                  <c:v>26.465549941817198</c:v>
                </c:pt>
                <c:pt idx="2271">
                  <c:v>26.514698557987987</c:v>
                </c:pt>
                <c:pt idx="2272">
                  <c:v>26.563917493647704</c:v>
                </c:pt>
                <c:pt idx="2273">
                  <c:v>26.613206816942444</c:v>
                </c:pt>
                <c:pt idx="2274">
                  <c:v>26.662566596050755</c:v>
                </c:pt>
                <c:pt idx="2275">
                  <c:v>26.711996899183632</c:v>
                </c:pt>
                <c:pt idx="2276">
                  <c:v>26.761497794584585</c:v>
                </c:pt>
                <c:pt idx="2277">
                  <c:v>26.811069350529635</c:v>
                </c:pt>
                <c:pt idx="2278">
                  <c:v>26.860711635327352</c:v>
                </c:pt>
                <c:pt idx="2279">
                  <c:v>26.910424717318861</c:v>
                </c:pt>
                <c:pt idx="2280">
                  <c:v>26.960208664877765</c:v>
                </c:pt>
                <c:pt idx="2281">
                  <c:v>27.010063546410258</c:v>
                </c:pt>
                <c:pt idx="2282">
                  <c:v>27.059989430355071</c:v>
                </c:pt>
                <c:pt idx="2283">
                  <c:v>27.109986385183575</c:v>
                </c:pt>
                <c:pt idx="2284">
                  <c:v>27.160054479399722</c:v>
                </c:pt>
                <c:pt idx="2285">
                  <c:v>27.210193781540031</c:v>
                </c:pt>
                <c:pt idx="2286">
                  <c:v>27.260404360173641</c:v>
                </c:pt>
                <c:pt idx="2287">
                  <c:v>27.31068628390231</c:v>
                </c:pt>
                <c:pt idx="2288">
                  <c:v>27.361039621360476</c:v>
                </c:pt>
                <c:pt idx="2289">
                  <c:v>27.411464441215234</c:v>
                </c:pt>
                <c:pt idx="2290">
                  <c:v>27.461960812166279</c:v>
                </c:pt>
                <c:pt idx="2291">
                  <c:v>27.512528802946022</c:v>
                </c:pt>
                <c:pt idx="2292">
                  <c:v>27.563168482319529</c:v>
                </c:pt>
                <c:pt idx="2293">
                  <c:v>27.613879919084614</c:v>
                </c:pt>
                <c:pt idx="2294">
                  <c:v>27.664663182071809</c:v>
                </c:pt>
                <c:pt idx="2295">
                  <c:v>27.715518340144321</c:v>
                </c:pt>
                <c:pt idx="2296">
                  <c:v>27.766445462198103</c:v>
                </c:pt>
                <c:pt idx="2297">
                  <c:v>27.817444617161854</c:v>
                </c:pt>
                <c:pt idx="2298">
                  <c:v>27.868515873997076</c:v>
                </c:pt>
                <c:pt idx="2299">
                  <c:v>27.919659301698051</c:v>
                </c:pt>
                <c:pt idx="2300">
                  <c:v>27.970874969291796</c:v>
                </c:pt>
                <c:pt idx="2301">
                  <c:v>28.022162945838158</c:v>
                </c:pt>
                <c:pt idx="2302">
                  <c:v>28.073523300429759</c:v>
                </c:pt>
                <c:pt idx="2303">
                  <c:v>28.124956102192133</c:v>
                </c:pt>
                <c:pt idx="2304">
                  <c:v>28.176461420283633</c:v>
                </c:pt>
                <c:pt idx="2305">
                  <c:v>28.228039323895416</c:v>
                </c:pt>
                <c:pt idx="2306">
                  <c:v>28.279689882251528</c:v>
                </c:pt>
                <c:pt idx="2307">
                  <c:v>28.33141316460889</c:v>
                </c:pt>
                <c:pt idx="2308">
                  <c:v>28.383209240257344</c:v>
                </c:pt>
                <c:pt idx="2309">
                  <c:v>28.435078178519685</c:v>
                </c:pt>
                <c:pt idx="2310">
                  <c:v>28.487020048751546</c:v>
                </c:pt>
                <c:pt idx="2311">
                  <c:v>28.539034920341511</c:v>
                </c:pt>
                <c:pt idx="2312">
                  <c:v>28.591122862711135</c:v>
                </c:pt>
                <c:pt idx="2313">
                  <c:v>28.643283945314945</c:v>
                </c:pt>
                <c:pt idx="2314">
                  <c:v>28.695518237640481</c:v>
                </c:pt>
                <c:pt idx="2315">
                  <c:v>28.747825809208216</c:v>
                </c:pt>
                <c:pt idx="2316">
                  <c:v>28.800206729571642</c:v>
                </c:pt>
                <c:pt idx="2317">
                  <c:v>28.852661068317271</c:v>
                </c:pt>
                <c:pt idx="2318">
                  <c:v>28.90518889506469</c:v>
                </c:pt>
                <c:pt idx="2319">
                  <c:v>28.957790279466558</c:v>
                </c:pt>
                <c:pt idx="2320">
                  <c:v>29.010465291208522</c:v>
                </c:pt>
                <c:pt idx="2321">
                  <c:v>29.06321400000936</c:v>
                </c:pt>
                <c:pt idx="2322">
                  <c:v>29.116036475620902</c:v>
                </c:pt>
                <c:pt idx="2323">
                  <c:v>29.168932787828165</c:v>
                </c:pt>
                <c:pt idx="2324">
                  <c:v>29.221903006449281</c:v>
                </c:pt>
                <c:pt idx="2325">
                  <c:v>29.274947201335475</c:v>
                </c:pt>
                <c:pt idx="2326">
                  <c:v>29.328065442371162</c:v>
                </c:pt>
                <c:pt idx="2327">
                  <c:v>29.381257799473886</c:v>
                </c:pt>
                <c:pt idx="2328">
                  <c:v>29.43452434259445</c:v>
                </c:pt>
                <c:pt idx="2329">
                  <c:v>29.48786514171687</c:v>
                </c:pt>
                <c:pt idx="2330">
                  <c:v>29.541280266858308</c:v>
                </c:pt>
                <c:pt idx="2331">
                  <c:v>29.594769788069204</c:v>
                </c:pt>
                <c:pt idx="2332">
                  <c:v>29.648333775433223</c:v>
                </c:pt>
                <c:pt idx="2333">
                  <c:v>29.701972299067346</c:v>
                </c:pt>
                <c:pt idx="2334">
                  <c:v>29.755685429121844</c:v>
                </c:pt>
                <c:pt idx="2335">
                  <c:v>29.809473235780239</c:v>
                </c:pt>
                <c:pt idx="2336">
                  <c:v>29.863335789259384</c:v>
                </c:pt>
                <c:pt idx="2337">
                  <c:v>29.917273159809458</c:v>
                </c:pt>
                <c:pt idx="2338">
                  <c:v>29.971285417714025</c:v>
                </c:pt>
                <c:pt idx="2339">
                  <c:v>30.02537263329004</c:v>
                </c:pt>
                <c:pt idx="2340">
                  <c:v>30.079534876887767</c:v>
                </c:pt>
                <c:pt idx="2341">
                  <c:v>30.133772218890904</c:v>
                </c:pt>
                <c:pt idx="2342">
                  <c:v>30.18808472971654</c:v>
                </c:pt>
                <c:pt idx="2343">
                  <c:v>30.242472479815255</c:v>
                </c:pt>
                <c:pt idx="2344">
                  <c:v>30.29693553967109</c:v>
                </c:pt>
                <c:pt idx="2345">
                  <c:v>30.351473979801483</c:v>
                </c:pt>
                <c:pt idx="2346">
                  <c:v>30.4060878707574</c:v>
                </c:pt>
                <c:pt idx="2347">
                  <c:v>30.46077728312326</c:v>
                </c:pt>
                <c:pt idx="2348">
                  <c:v>30.5155422875171</c:v>
                </c:pt>
                <c:pt idx="2349">
                  <c:v>30.570382954590471</c:v>
                </c:pt>
                <c:pt idx="2350">
                  <c:v>30.625299355028417</c:v>
                </c:pt>
                <c:pt idx="2351">
                  <c:v>30.680291559549598</c:v>
                </c:pt>
                <c:pt idx="2352">
                  <c:v>30.735359638906242</c:v>
                </c:pt>
                <c:pt idx="2353">
                  <c:v>30.790503663884234</c:v>
                </c:pt>
                <c:pt idx="2354">
                  <c:v>30.845723705303097</c:v>
                </c:pt>
                <c:pt idx="2355">
                  <c:v>30.901019834015948</c:v>
                </c:pt>
                <c:pt idx="2356">
                  <c:v>30.956392120909573</c:v>
                </c:pt>
                <c:pt idx="2357">
                  <c:v>31.011840636904449</c:v>
                </c:pt>
                <c:pt idx="2358">
                  <c:v>31.067365452954789</c:v>
                </c:pt>
                <c:pt idx="2359">
                  <c:v>31.122966640048539</c:v>
                </c:pt>
                <c:pt idx="2360">
                  <c:v>31.178644269207322</c:v>
                </c:pt>
                <c:pt idx="2361">
                  <c:v>31.234398411486556</c:v>
                </c:pt>
                <c:pt idx="2362">
                  <c:v>31.290229137975391</c:v>
                </c:pt>
                <c:pt idx="2363">
                  <c:v>31.346136519796858</c:v>
                </c:pt>
                <c:pt idx="2364">
                  <c:v>31.402120628107784</c:v>
                </c:pt>
                <c:pt idx="2365">
                  <c:v>31.458181534098795</c:v>
                </c:pt>
                <c:pt idx="2366">
                  <c:v>31.514319308994374</c:v>
                </c:pt>
                <c:pt idx="2367">
                  <c:v>31.570534024052876</c:v>
                </c:pt>
                <c:pt idx="2368">
                  <c:v>31.626825750566592</c:v>
                </c:pt>
                <c:pt idx="2369">
                  <c:v>31.683194559861729</c:v>
                </c:pt>
                <c:pt idx="2370">
                  <c:v>31.739640523298384</c:v>
                </c:pt>
                <c:pt idx="2371">
                  <c:v>31.796163712270626</c:v>
                </c:pt>
                <c:pt idx="2372">
                  <c:v>31.852764198206462</c:v>
                </c:pt>
                <c:pt idx="2373">
                  <c:v>31.909442052567965</c:v>
                </c:pt>
                <c:pt idx="2374">
                  <c:v>31.966197346851228</c:v>
                </c:pt>
                <c:pt idx="2375">
                  <c:v>32.023030152586315</c:v>
                </c:pt>
                <c:pt idx="2376">
                  <c:v>32.079940541337351</c:v>
                </c:pt>
                <c:pt idx="2377">
                  <c:v>32.136928584702545</c:v>
                </c:pt>
                <c:pt idx="2378">
                  <c:v>32.193994354314242</c:v>
                </c:pt>
                <c:pt idx="2379">
                  <c:v>32.251137921838925</c:v>
                </c:pt>
                <c:pt idx="2380">
                  <c:v>32.308359358977128</c:v>
                </c:pt>
                <c:pt idx="2381">
                  <c:v>32.36565873746359</c:v>
                </c:pt>
                <c:pt idx="2382">
                  <c:v>32.423036129067192</c:v>
                </c:pt>
                <c:pt idx="2383">
                  <c:v>32.480491605591105</c:v>
                </c:pt>
                <c:pt idx="2384">
                  <c:v>32.538025238872699</c:v>
                </c:pt>
                <c:pt idx="2385">
                  <c:v>32.595637100783541</c:v>
                </c:pt>
                <c:pt idx="2386">
                  <c:v>32.653327263229485</c:v>
                </c:pt>
                <c:pt idx="2387">
                  <c:v>32.711095798150652</c:v>
                </c:pt>
                <c:pt idx="2388">
                  <c:v>32.768942777521531</c:v>
                </c:pt>
                <c:pt idx="2389">
                  <c:v>32.826868273350954</c:v>
                </c:pt>
                <c:pt idx="2390">
                  <c:v>32.884872357682035</c:v>
                </c:pt>
                <c:pt idx="2391">
                  <c:v>32.942955102592308</c:v>
                </c:pt>
                <c:pt idx="2392">
                  <c:v>33.001116580193681</c:v>
                </c:pt>
                <c:pt idx="2393">
                  <c:v>33.059356862632455</c:v>
                </c:pt>
                <c:pt idx="2394">
                  <c:v>33.117676022089555</c:v>
                </c:pt>
                <c:pt idx="2395">
                  <c:v>33.176074130780165</c:v>
                </c:pt>
                <c:pt idx="2396">
                  <c:v>33.234551260954056</c:v>
                </c:pt>
                <c:pt idx="2397">
                  <c:v>33.293107484895472</c:v>
                </c:pt>
                <c:pt idx="2398">
                  <c:v>33.351742874923168</c:v>
                </c:pt>
                <c:pt idx="2399">
                  <c:v>33.410457503390639</c:v>
                </c:pt>
                <c:pt idx="2400">
                  <c:v>33.469251442685717</c:v>
                </c:pt>
                <c:pt idx="2401">
                  <c:v>33.528124765231034</c:v>
                </c:pt>
                <c:pt idx="2402">
                  <c:v>33.58707754348373</c:v>
                </c:pt>
                <c:pt idx="2403">
                  <c:v>33.646109849935577</c:v>
                </c:pt>
                <c:pt idx="2404">
                  <c:v>33.705221757113208</c:v>
                </c:pt>
                <c:pt idx="2405">
                  <c:v>33.764413337577778</c:v>
                </c:pt>
                <c:pt idx="2406">
                  <c:v>33.823684663925221</c:v>
                </c:pt>
                <c:pt idx="2407">
                  <c:v>33.883035808786239</c:v>
                </c:pt>
                <c:pt idx="2408">
                  <c:v>33.942466844826221</c:v>
                </c:pt>
                <c:pt idx="2409">
                  <c:v>34.001977844745561</c:v>
                </c:pt>
                <c:pt idx="2410">
                  <c:v>34.061568881279278</c:v>
                </c:pt>
                <c:pt idx="2411">
                  <c:v>34.12124002719731</c:v>
                </c:pt>
                <c:pt idx="2412">
                  <c:v>34.180991355304457</c:v>
                </c:pt>
                <c:pt idx="2413">
                  <c:v>34.240822938440346</c:v>
                </c:pt>
                <c:pt idx="2414">
                  <c:v>34.300734849479731</c:v>
                </c:pt>
                <c:pt idx="2415">
                  <c:v>34.360727161332129</c:v>
                </c:pt>
                <c:pt idx="2416">
                  <c:v>34.420799946942061</c:v>
                </c:pt>
                <c:pt idx="2417">
                  <c:v>34.480953279289075</c:v>
                </c:pt>
                <c:pt idx="2418">
                  <c:v>34.541187231387667</c:v>
                </c:pt>
                <c:pt idx="2419">
                  <c:v>34.601501876287578</c:v>
                </c:pt>
                <c:pt idx="2420">
                  <c:v>34.66189728707343</c:v>
                </c:pt>
                <c:pt idx="2421">
                  <c:v>34.722373536864993</c:v>
                </c:pt>
                <c:pt idx="2422">
                  <c:v>34.782930698817196</c:v>
                </c:pt>
                <c:pt idx="2423">
                  <c:v>34.843568846120021</c:v>
                </c:pt>
                <c:pt idx="2424">
                  <c:v>34.904288051998854</c:v>
                </c:pt>
                <c:pt idx="2425">
                  <c:v>34.965088389714083</c:v>
                </c:pt>
                <c:pt idx="2426">
                  <c:v>35.025969932561374</c:v>
                </c:pt>
                <c:pt idx="2427">
                  <c:v>35.086932753871679</c:v>
                </c:pt>
                <c:pt idx="2428">
                  <c:v>35.147976927011136</c:v>
                </c:pt>
                <c:pt idx="2429">
                  <c:v>35.209102525381439</c:v>
                </c:pt>
                <c:pt idx="2430">
                  <c:v>35.27030962241939</c:v>
                </c:pt>
                <c:pt idx="2431">
                  <c:v>35.331598291597217</c:v>
                </c:pt>
                <c:pt idx="2432">
                  <c:v>35.392968606422578</c:v>
                </c:pt>
                <c:pt idx="2433">
                  <c:v>35.454420640438443</c:v>
                </c:pt>
                <c:pt idx="2434">
                  <c:v>35.515954467223459</c:v>
                </c:pt>
                <c:pt idx="2435">
                  <c:v>35.577570160391545</c:v>
                </c:pt>
                <c:pt idx="2436">
                  <c:v>35.63926779359219</c:v>
                </c:pt>
                <c:pt idx="2437">
                  <c:v>35.701047440510401</c:v>
                </c:pt>
                <c:pt idx="2438">
                  <c:v>35.762909174866699</c:v>
                </c:pt>
                <c:pt idx="2439">
                  <c:v>35.824853070417383</c:v>
                </c:pt>
                <c:pt idx="2440">
                  <c:v>35.886879200954169</c:v>
                </c:pt>
                <c:pt idx="2441">
                  <c:v>35.948987640304487</c:v>
                </c:pt>
                <c:pt idx="2442">
                  <c:v>36.011178462331451</c:v>
                </c:pt>
                <c:pt idx="2443">
                  <c:v>36.073451740933784</c:v>
                </c:pt>
                <c:pt idx="2444">
                  <c:v>36.135807550046167</c:v>
                </c:pt>
                <c:pt idx="2445">
                  <c:v>36.198245963638833</c:v>
                </c:pt>
                <c:pt idx="2446">
                  <c:v>36.260767055717224</c:v>
                </c:pt>
                <c:pt idx="2447">
                  <c:v>36.323370900324534</c:v>
                </c:pt>
                <c:pt idx="2448">
                  <c:v>36.386057571537869</c:v>
                </c:pt>
                <c:pt idx="2449">
                  <c:v>36.448827143470815</c:v>
                </c:pt>
                <c:pt idx="2450">
                  <c:v>36.511679690273041</c:v>
                </c:pt>
                <c:pt idx="2451">
                  <c:v>36.574615286129962</c:v>
                </c:pt>
                <c:pt idx="2452">
                  <c:v>36.637634005263024</c:v>
                </c:pt>
                <c:pt idx="2453">
                  <c:v>36.700735921929684</c:v>
                </c:pt>
                <c:pt idx="2454">
                  <c:v>36.76392111042334</c:v>
                </c:pt>
                <c:pt idx="2455">
                  <c:v>36.827189645073666</c:v>
                </c:pt>
                <c:pt idx="2456">
                  <c:v>36.890541600246223</c:v>
                </c:pt>
                <c:pt idx="2457">
                  <c:v>36.95397705034275</c:v>
                </c:pt>
                <c:pt idx="2458">
                  <c:v>37.017496069801155</c:v>
                </c:pt>
                <c:pt idx="2459">
                  <c:v>37.081098733095423</c:v>
                </c:pt>
                <c:pt idx="2460">
                  <c:v>37.14478511473601</c:v>
                </c:pt>
                <c:pt idx="2461">
                  <c:v>37.20855528926937</c:v>
                </c:pt>
                <c:pt idx="2462">
                  <c:v>37.272409331278318</c:v>
                </c:pt>
                <c:pt idx="2463">
                  <c:v>37.336347315381971</c:v>
                </c:pt>
                <c:pt idx="2464">
                  <c:v>37.400369316235718</c:v>
                </c:pt>
                <c:pt idx="2465">
                  <c:v>37.464475408531527</c:v>
                </c:pt>
                <c:pt idx="2466">
                  <c:v>37.528665666997576</c:v>
                </c:pt>
                <c:pt idx="2467">
                  <c:v>37.592940166398513</c:v>
                </c:pt>
                <c:pt idx="2468">
                  <c:v>37.657298981535483</c:v>
                </c:pt>
                <c:pt idx="2469">
                  <c:v>37.721742187246058</c:v>
                </c:pt>
                <c:pt idx="2470">
                  <c:v>37.786269858404545</c:v>
                </c:pt>
                <c:pt idx="2471">
                  <c:v>37.850882069921603</c:v>
                </c:pt>
                <c:pt idx="2472">
                  <c:v>37.91557889674457</c:v>
                </c:pt>
                <c:pt idx="2473">
                  <c:v>37.980360413857397</c:v>
                </c:pt>
                <c:pt idx="2474">
                  <c:v>38.045226696280665</c:v>
                </c:pt>
                <c:pt idx="2475">
                  <c:v>38.110177819071829</c:v>
                </c:pt>
                <c:pt idx="2476">
                  <c:v>38.175213857324877</c:v>
                </c:pt>
                <c:pt idx="2477">
                  <c:v>38.240334886170636</c:v>
                </c:pt>
                <c:pt idx="2478">
                  <c:v>38.305540980776733</c:v>
                </c:pt>
                <c:pt idx="2479">
                  <c:v>38.37083221634753</c:v>
                </c:pt>
                <c:pt idx="2480">
                  <c:v>38.436208668124515</c:v>
                </c:pt>
                <c:pt idx="2481">
                  <c:v>38.501670411385838</c:v>
                </c:pt>
                <c:pt idx="2482">
                  <c:v>38.567217521446658</c:v>
                </c:pt>
                <c:pt idx="2483">
                  <c:v>38.632850073659093</c:v>
                </c:pt>
                <c:pt idx="2484">
                  <c:v>38.698568143412217</c:v>
                </c:pt>
                <c:pt idx="2485">
                  <c:v>38.764371806132338</c:v>
                </c:pt>
                <c:pt idx="2486">
                  <c:v>38.830261137282648</c:v>
                </c:pt>
                <c:pt idx="2487">
                  <c:v>38.896236212363497</c:v>
                </c:pt>
                <c:pt idx="2488">
                  <c:v>38.962297106912388</c:v>
                </c:pt>
                <c:pt idx="2489">
                  <c:v>39.028443896503944</c:v>
                </c:pt>
                <c:pt idx="2490">
                  <c:v>39.094676656750195</c:v>
                </c:pt>
                <c:pt idx="2491">
                  <c:v>39.160995463300253</c:v>
                </c:pt>
                <c:pt idx="2492">
                  <c:v>39.227400391840533</c:v>
                </c:pt>
                <c:pt idx="2493">
                  <c:v>39.29389151809481</c:v>
                </c:pt>
                <c:pt idx="2494">
                  <c:v>39.360468917824143</c:v>
                </c:pt>
                <c:pt idx="2495">
                  <c:v>39.427132666827205</c:v>
                </c:pt>
                <c:pt idx="2496">
                  <c:v>39.493882840939889</c:v>
                </c:pt>
                <c:pt idx="2497">
                  <c:v>39.560719516035618</c:v>
                </c:pt>
                <c:pt idx="2498">
                  <c:v>39.627642768025261</c:v>
                </c:pt>
                <c:pt idx="2499">
                  <c:v>39.694652672857345</c:v>
                </c:pt>
                <c:pt idx="2500">
                  <c:v>39.761749306518013</c:v>
                </c:pt>
                <c:pt idx="2501">
                  <c:v>39.828932745030883</c:v>
                </c:pt>
                <c:pt idx="2502">
                  <c:v>39.896203064457296</c:v>
                </c:pt>
                <c:pt idx="2503">
                  <c:v>39.963560340896294</c:v>
                </c:pt>
                <c:pt idx="2504">
                  <c:v>40.031004650484547</c:v>
                </c:pt>
                <c:pt idx="2505">
                  <c:v>40.098536069396765</c:v>
                </c:pt>
                <c:pt idx="2506">
                  <c:v>40.166154673845206</c:v>
                </c:pt>
                <c:pt idx="2507">
                  <c:v>40.233860540080073</c:v>
                </c:pt>
                <c:pt idx="2508">
                  <c:v>40.301653744389441</c:v>
                </c:pt>
                <c:pt idx="2509">
                  <c:v>40.369534363099241</c:v>
                </c:pt>
                <c:pt idx="2510">
                  <c:v>40.437502472573591</c:v>
                </c:pt>
                <c:pt idx="2511">
                  <c:v>40.505558149214373</c:v>
                </c:pt>
                <c:pt idx="2512">
                  <c:v>40.573701469461611</c:v>
                </c:pt>
                <c:pt idx="2513">
                  <c:v>40.641932509793399</c:v>
                </c:pt>
                <c:pt idx="2514">
                  <c:v>40.710251346725862</c:v>
                </c:pt>
                <c:pt idx="2515">
                  <c:v>40.778658056813526</c:v>
                </c:pt>
                <c:pt idx="2516">
                  <c:v>40.847152716648907</c:v>
                </c:pt>
                <c:pt idx="2517">
                  <c:v>40.915735402862794</c:v>
                </c:pt>
                <c:pt idx="2518">
                  <c:v>40.984406192124297</c:v>
                </c:pt>
                <c:pt idx="2519">
                  <c:v>41.053165161140754</c:v>
                </c:pt>
                <c:pt idx="2520">
                  <c:v>41.122012386658092</c:v>
                </c:pt>
                <c:pt idx="2521">
                  <c:v>41.190947945460415</c:v>
                </c:pt>
                <c:pt idx="2522">
                  <c:v>41.259971914370347</c:v>
                </c:pt>
                <c:pt idx="2523">
                  <c:v>41.329084370248985</c:v>
                </c:pt>
                <c:pt idx="2524">
                  <c:v>41.398285389995898</c:v>
                </c:pt>
                <c:pt idx="2525">
                  <c:v>41.467575050549449</c:v>
                </c:pt>
                <c:pt idx="2526">
                  <c:v>41.536953428886349</c:v>
                </c:pt>
                <c:pt idx="2527">
                  <c:v>41.606420602022077</c:v>
                </c:pt>
                <c:pt idx="2528">
                  <c:v>41.675976647010778</c:v>
                </c:pt>
                <c:pt idx="2529">
                  <c:v>41.745621640945267</c:v>
                </c:pt>
                <c:pt idx="2530">
                  <c:v>41.815355660957366</c:v>
                </c:pt>
                <c:pt idx="2531">
                  <c:v>41.885178784217473</c:v>
                </c:pt>
                <c:pt idx="2532">
                  <c:v>41.955091087934953</c:v>
                </c:pt>
                <c:pt idx="2533">
                  <c:v>42.025092649358044</c:v>
                </c:pt>
                <c:pt idx="2534">
                  <c:v>42.095183545773878</c:v>
                </c:pt>
                <c:pt idx="2535">
                  <c:v>42.165363854508811</c:v>
                </c:pt>
                <c:pt idx="2536">
                  <c:v>42.235633652927994</c:v>
                </c:pt>
                <c:pt idx="2537">
                  <c:v>42.305993018435721</c:v>
                </c:pt>
                <c:pt idx="2538">
                  <c:v>42.376442028475452</c:v>
                </c:pt>
                <c:pt idx="2539">
                  <c:v>42.446980760529662</c:v>
                </c:pt>
                <c:pt idx="2540">
                  <c:v>42.517609292120362</c:v>
                </c:pt>
                <c:pt idx="2541">
                  <c:v>42.58832770080852</c:v>
                </c:pt>
                <c:pt idx="2542">
                  <c:v>42.659136064194485</c:v>
                </c:pt>
                <c:pt idx="2543">
                  <c:v>42.730034459917995</c:v>
                </c:pt>
                <c:pt idx="2544">
                  <c:v>42.801022965658049</c:v>
                </c:pt>
                <c:pt idx="2545">
                  <c:v>42.872101659133342</c:v>
                </c:pt>
                <c:pt idx="2546">
                  <c:v>42.943270618101828</c:v>
                </c:pt>
                <c:pt idx="2547">
                  <c:v>43.014529920360992</c:v>
                </c:pt>
                <c:pt idx="2548">
                  <c:v>43.085879643747994</c:v>
                </c:pt>
                <c:pt idx="2549">
                  <c:v>43.15731986613946</c:v>
                </c:pt>
                <c:pt idx="2550">
                  <c:v>43.228850665451937</c:v>
                </c:pt>
                <c:pt idx="2551">
                  <c:v>43.300472119641455</c:v>
                </c:pt>
                <c:pt idx="2552">
                  <c:v>43.372184306703851</c:v>
                </c:pt>
                <c:pt idx="2553">
                  <c:v>43.443987304674785</c:v>
                </c:pt>
                <c:pt idx="2554">
                  <c:v>43.515881191629681</c:v>
                </c:pt>
                <c:pt idx="2555">
                  <c:v>43.587866045684095</c:v>
                </c:pt>
                <c:pt idx="2556">
                  <c:v>43.6599419449933</c:v>
                </c:pt>
                <c:pt idx="2557">
                  <c:v>43.732108967752623</c:v>
                </c:pt>
                <c:pt idx="2558">
                  <c:v>43.804367192197439</c:v>
                </c:pt>
                <c:pt idx="2559">
                  <c:v>43.876716696603118</c:v>
                </c:pt>
                <c:pt idx="2560">
                  <c:v>43.949157559285425</c:v>
                </c:pt>
                <c:pt idx="2561">
                  <c:v>44.021689858600041</c:v>
                </c:pt>
                <c:pt idx="2562">
                  <c:v>44.094313672942889</c:v>
                </c:pt>
                <c:pt idx="2563">
                  <c:v>44.167029080750503</c:v>
                </c:pt>
                <c:pt idx="2564">
                  <c:v>44.239836160499173</c:v>
                </c:pt>
                <c:pt idx="2565">
                  <c:v>44.312734990706112</c:v>
                </c:pt>
                <c:pt idx="2566">
                  <c:v>44.385725649928666</c:v>
                </c:pt>
                <c:pt idx="2567">
                  <c:v>44.458808216764631</c:v>
                </c:pt>
                <c:pt idx="2568">
                  <c:v>44.531982769852682</c:v>
                </c:pt>
                <c:pt idx="2569">
                  <c:v>44.605249387871474</c:v>
                </c:pt>
                <c:pt idx="2570">
                  <c:v>44.67860814954085</c:v>
                </c:pt>
                <c:pt idx="2571">
                  <c:v>44.752059133621032</c:v>
                </c:pt>
                <c:pt idx="2572">
                  <c:v>44.825602418912958</c:v>
                </c:pt>
                <c:pt idx="2573">
                  <c:v>44.899238084258641</c:v>
                </c:pt>
                <c:pt idx="2574">
                  <c:v>44.972966208540377</c:v>
                </c:pt>
                <c:pt idx="2575">
                  <c:v>45.046786870681892</c:v>
                </c:pt>
                <c:pt idx="2576">
                  <c:v>45.120700149647554</c:v>
                </c:pt>
                <c:pt idx="2577">
                  <c:v>45.194706124442661</c:v>
                </c:pt>
                <c:pt idx="2578">
                  <c:v>45.26880487411389</c:v>
                </c:pt>
                <c:pt idx="2579">
                  <c:v>45.342996477748457</c:v>
                </c:pt>
                <c:pt idx="2580">
                  <c:v>45.417281014475229</c:v>
                </c:pt>
                <c:pt idx="2581">
                  <c:v>45.491658563463965</c:v>
                </c:pt>
                <c:pt idx="2582">
                  <c:v>45.566129203925684</c:v>
                </c:pt>
                <c:pt idx="2583">
                  <c:v>45.640693015113001</c:v>
                </c:pt>
                <c:pt idx="2584">
                  <c:v>45.715350076319297</c:v>
                </c:pt>
                <c:pt idx="2585">
                  <c:v>45.790100466879942</c:v>
                </c:pt>
                <c:pt idx="2586">
                  <c:v>45.864944266171428</c:v>
                </c:pt>
                <c:pt idx="2587">
                  <c:v>45.939881553611734</c:v>
                </c:pt>
                <c:pt idx="2588">
                  <c:v>46.014912408660784</c:v>
                </c:pt>
                <c:pt idx="2589">
                  <c:v>46.09003691081945</c:v>
                </c:pt>
                <c:pt idx="2590">
                  <c:v>46.165255139630929</c:v>
                </c:pt>
                <c:pt idx="2591">
                  <c:v>46.240567174679768</c:v>
                </c:pt>
                <c:pt idx="2592">
                  <c:v>46.315973095592291</c:v>
                </c:pt>
                <c:pt idx="2593">
                  <c:v>46.391472982037023</c:v>
                </c:pt>
                <c:pt idx="2594">
                  <c:v>46.467066913723741</c:v>
                </c:pt>
                <c:pt idx="2595">
                  <c:v>46.542754970404779</c:v>
                </c:pt>
                <c:pt idx="2596">
                  <c:v>46.618537231874122</c:v>
                </c:pt>
                <c:pt idx="2597">
                  <c:v>46.694413777967824</c:v>
                </c:pt>
                <c:pt idx="2598">
                  <c:v>46.77038468856437</c:v>
                </c:pt>
                <c:pt idx="2599">
                  <c:v>46.846450043583822</c:v>
                </c:pt>
                <c:pt idx="2600">
                  <c:v>46.922609922989068</c:v>
                </c:pt>
                <c:pt idx="2601">
                  <c:v>46.998864406784904</c:v>
                </c:pt>
                <c:pt idx="2602">
                  <c:v>47.075213575018488</c:v>
                </c:pt>
                <c:pt idx="2603">
                  <c:v>47.15165750777971</c:v>
                </c:pt>
                <c:pt idx="2604">
                  <c:v>47.228196285200305</c:v>
                </c:pt>
                <c:pt idx="2605">
                  <c:v>47.304829987455101</c:v>
                </c:pt>
                <c:pt idx="2606">
                  <c:v>47.381558694761182</c:v>
                </c:pt>
                <c:pt idx="2607">
                  <c:v>47.458382487378216</c:v>
                </c:pt>
                <c:pt idx="2608">
                  <c:v>47.535301445608916</c:v>
                </c:pt>
                <c:pt idx="2609">
                  <c:v>47.612315649798134</c:v>
                </c:pt>
                <c:pt idx="2610">
                  <c:v>47.689425180334098</c:v>
                </c:pt>
                <c:pt idx="2611">
                  <c:v>47.766630117647594</c:v>
                </c:pt>
                <c:pt idx="2612">
                  <c:v>47.84393054221227</c:v>
                </c:pt>
                <c:pt idx="2613">
                  <c:v>47.92132653454513</c:v>
                </c:pt>
                <c:pt idx="2614">
                  <c:v>47.998818175205614</c:v>
                </c:pt>
                <c:pt idx="2615">
                  <c:v>48.076405544796827</c:v>
                </c:pt>
                <c:pt idx="2616">
                  <c:v>48.154088723964712</c:v>
                </c:pt>
                <c:pt idx="2617">
                  <c:v>48.231867793398401</c:v>
                </c:pt>
                <c:pt idx="2618">
                  <c:v>48.30974283383069</c:v>
                </c:pt>
                <c:pt idx="2619">
                  <c:v>48.387713926037058</c:v>
                </c:pt>
                <c:pt idx="2620">
                  <c:v>48.46578115083701</c:v>
                </c:pt>
                <c:pt idx="2621">
                  <c:v>48.543944589093158</c:v>
                </c:pt>
                <c:pt idx="2622">
                  <c:v>48.622204321710946</c:v>
                </c:pt>
                <c:pt idx="2623">
                  <c:v>48.700560429641669</c:v>
                </c:pt>
                <c:pt idx="2624">
                  <c:v>48.77901299387824</c:v>
                </c:pt>
                <c:pt idx="2625">
                  <c:v>48.857562095457467</c:v>
                </c:pt>
                <c:pt idx="2626">
                  <c:v>48.936207815460541</c:v>
                </c:pt>
                <c:pt idx="2627">
                  <c:v>49.014950235012115</c:v>
                </c:pt>
                <c:pt idx="2628">
                  <c:v>49.093789435280769</c:v>
                </c:pt>
                <c:pt idx="2629">
                  <c:v>49.172725497479355</c:v>
                </c:pt>
                <c:pt idx="2630">
                  <c:v>49.251758502864057</c:v>
                </c:pt>
                <c:pt idx="2631">
                  <c:v>49.330888532736004</c:v>
                </c:pt>
                <c:pt idx="2632">
                  <c:v>49.410115668439886</c:v>
                </c:pt>
                <c:pt idx="2633">
                  <c:v>49.489439991364662</c:v>
                </c:pt>
                <c:pt idx="2634">
                  <c:v>49.568861582943995</c:v>
                </c:pt>
                <c:pt idx="2635">
                  <c:v>49.648380524655174</c:v>
                </c:pt>
                <c:pt idx="2636">
                  <c:v>49.727996898020564</c:v>
                </c:pt>
                <c:pt idx="2637">
                  <c:v>49.807710784606662</c:v>
                </c:pt>
                <c:pt idx="2638">
                  <c:v>49.887522266024469</c:v>
                </c:pt>
                <c:pt idx="2639">
                  <c:v>49.967431423929973</c:v>
                </c:pt>
                <c:pt idx="2640">
                  <c:v>50.047438340023177</c:v>
                </c:pt>
                <c:pt idx="2641">
                  <c:v>50.127543096049465</c:v>
                </c:pt>
                <c:pt idx="2642">
                  <c:v>50.207745773798656</c:v>
                </c:pt>
                <c:pt idx="2643">
                  <c:v>50.28804645510543</c:v>
                </c:pt>
                <c:pt idx="2644">
                  <c:v>50.368445221849811</c:v>
                </c:pt>
                <c:pt idx="2645">
                  <c:v>50.448942155956104</c:v>
                </c:pt>
                <c:pt idx="2646">
                  <c:v>50.529537339394409</c:v>
                </c:pt>
                <c:pt idx="2647">
                  <c:v>50.610230854179541</c:v>
                </c:pt>
                <c:pt idx="2648">
                  <c:v>50.691022782371554</c:v>
                </c:pt>
                <c:pt idx="2649">
                  <c:v>50.771913206076107</c:v>
                </c:pt>
                <c:pt idx="2650">
                  <c:v>50.852902207443613</c:v>
                </c:pt>
                <c:pt idx="2651">
                  <c:v>50.93398986867048</c:v>
                </c:pt>
                <c:pt idx="2652">
                  <c:v>51.015176271998257</c:v>
                </c:pt>
                <c:pt idx="2653">
                  <c:v>51.09646149971406</c:v>
                </c:pt>
                <c:pt idx="2654">
                  <c:v>51.17784563415097</c:v>
                </c:pt>
                <c:pt idx="2655">
                  <c:v>51.259328757687129</c:v>
                </c:pt>
                <c:pt idx="2656">
                  <c:v>51.340910952747052</c:v>
                </c:pt>
                <c:pt idx="2657">
                  <c:v>51.422592301800762</c:v>
                </c:pt>
                <c:pt idx="2658">
                  <c:v>51.504372887364134</c:v>
                </c:pt>
                <c:pt idx="2659">
                  <c:v>51.586252791999442</c:v>
                </c:pt>
                <c:pt idx="2660">
                  <c:v>51.668232098314284</c:v>
                </c:pt>
                <c:pt idx="2661">
                  <c:v>51.750310888963099</c:v>
                </c:pt>
                <c:pt idx="2662">
                  <c:v>51.83248924664607</c:v>
                </c:pt>
                <c:pt idx="2663">
                  <c:v>51.914767254109705</c:v>
                </c:pt>
                <c:pt idx="2664">
                  <c:v>51.99714499414717</c:v>
                </c:pt>
                <c:pt idx="2665">
                  <c:v>52.079622549597389</c:v>
                </c:pt>
                <c:pt idx="2666">
                  <c:v>52.162200003346406</c:v>
                </c:pt>
                <c:pt idx="2667">
                  <c:v>52.244877438326498</c:v>
                </c:pt>
                <c:pt idx="2668">
                  <c:v>52.327654937516506</c:v>
                </c:pt>
                <c:pt idx="2669">
                  <c:v>52.41053258394237</c:v>
                </c:pt>
                <c:pt idx="2670">
                  <c:v>52.493510460676113</c:v>
                </c:pt>
                <c:pt idx="2671">
                  <c:v>52.576588650837309</c:v>
                </c:pt>
                <c:pt idx="2672">
                  <c:v>52.65976723759205</c:v>
                </c:pt>
                <c:pt idx="2673">
                  <c:v>52.743046304153417</c:v>
                </c:pt>
                <c:pt idx="2674">
                  <c:v>52.826425933781955</c:v>
                </c:pt>
                <c:pt idx="2675">
                  <c:v>52.909906209784701</c:v>
                </c:pt>
                <c:pt idx="2676">
                  <c:v>52.993487215516538</c:v>
                </c:pt>
                <c:pt idx="2677">
                  <c:v>53.077169034379295</c:v>
                </c:pt>
                <c:pt idx="2678">
                  <c:v>53.160951749822189</c:v>
                </c:pt>
                <c:pt idx="2679">
                  <c:v>53.244835445342247</c:v>
                </c:pt>
                <c:pt idx="2680">
                  <c:v>53.328820204483343</c:v>
                </c:pt>
                <c:pt idx="2681">
                  <c:v>53.412906110837675</c:v>
                </c:pt>
                <c:pt idx="2682">
                  <c:v>53.497093248044692</c:v>
                </c:pt>
                <c:pt idx="2683">
                  <c:v>53.581381699791628</c:v>
                </c:pt>
                <c:pt idx="2684">
                  <c:v>53.665771549813904</c:v>
                </c:pt>
                <c:pt idx="2685">
                  <c:v>53.750262881894258</c:v>
                </c:pt>
                <c:pt idx="2686">
                  <c:v>53.834855779864036</c:v>
                </c:pt>
                <c:pt idx="2687">
                  <c:v>53.919550327602302</c:v>
                </c:pt>
                <c:pt idx="2688">
                  <c:v>54.004346609036233</c:v>
                </c:pt>
                <c:pt idx="2689">
                  <c:v>54.089244708141685</c:v>
                </c:pt>
                <c:pt idx="2690">
                  <c:v>54.174244708942126</c:v>
                </c:pt>
                <c:pt idx="2691">
                  <c:v>54.259346695510082</c:v>
                </c:pt>
                <c:pt idx="2692">
                  <c:v>54.344550751966189</c:v>
                </c:pt>
                <c:pt idx="2693">
                  <c:v>54.429856962479626</c:v>
                </c:pt>
                <c:pt idx="2694">
                  <c:v>54.515265411268587</c:v>
                </c:pt>
                <c:pt idx="2695">
                  <c:v>54.600776182599326</c:v>
                </c:pt>
                <c:pt idx="2696">
                  <c:v>54.68638936078758</c:v>
                </c:pt>
                <c:pt idx="2697">
                  <c:v>54.772105030197551</c:v>
                </c:pt>
                <c:pt idx="2698">
                  <c:v>54.857923275242428</c:v>
                </c:pt>
                <c:pt idx="2699">
                  <c:v>54.943844180384843</c:v>
                </c:pt>
                <c:pt idx="2700">
                  <c:v>55.029867830135856</c:v>
                </c:pt>
                <c:pt idx="2701">
                  <c:v>55.11599430905644</c:v>
                </c:pt>
                <c:pt idx="2702">
                  <c:v>55.202223701756459</c:v>
                </c:pt>
                <c:pt idx="2703">
                  <c:v>55.288556092895178</c:v>
                </c:pt>
                <c:pt idx="2704">
                  <c:v>55.374991567181709</c:v>
                </c:pt>
                <c:pt idx="2705">
                  <c:v>55.46153020937404</c:v>
                </c:pt>
                <c:pt idx="2706">
                  <c:v>55.548172104280439</c:v>
                </c:pt>
                <c:pt idx="2707">
                  <c:v>55.634917336758591</c:v>
                </c:pt>
                <c:pt idx="2708">
                  <c:v>55.72176599171587</c:v>
                </c:pt>
                <c:pt idx="2709">
                  <c:v>55.808718154110053</c:v>
                </c:pt>
                <c:pt idx="2710">
                  <c:v>55.895773908948115</c:v>
                </c:pt>
                <c:pt idx="2711">
                  <c:v>55.982933341287847</c:v>
                </c:pt>
                <c:pt idx="2712">
                  <c:v>56.070196536236772</c:v>
                </c:pt>
                <c:pt idx="2713">
                  <c:v>56.157563578952647</c:v>
                </c:pt>
                <c:pt idx="2714">
                  <c:v>56.245034554643965</c:v>
                </c:pt>
                <c:pt idx="2715">
                  <c:v>56.332609548568946</c:v>
                </c:pt>
                <c:pt idx="2716">
                  <c:v>56.420288646036994</c:v>
                </c:pt>
                <c:pt idx="2717">
                  <c:v>56.508071932407702</c:v>
                </c:pt>
                <c:pt idx="2718">
                  <c:v>56.595959493091378</c:v>
                </c:pt>
                <c:pt idx="2719">
                  <c:v>56.683951413549472</c:v>
                </c:pt>
                <c:pt idx="2720">
                  <c:v>56.772047779293601</c:v>
                </c:pt>
                <c:pt idx="2721">
                  <c:v>56.860248675887028</c:v>
                </c:pt>
                <c:pt idx="2722">
                  <c:v>56.948554188943653</c:v>
                </c:pt>
                <c:pt idx="2723">
                  <c:v>57.036964404128533</c:v>
                </c:pt>
                <c:pt idx="2724">
                  <c:v>57.125479407158323</c:v>
                </c:pt>
                <c:pt idx="2725">
                  <c:v>57.214099283800294</c:v>
                </c:pt>
                <c:pt idx="2726">
                  <c:v>57.30282411987384</c:v>
                </c:pt>
                <c:pt idx="2727">
                  <c:v>57.391654001249421</c:v>
                </c:pt>
                <c:pt idx="2728">
                  <c:v>57.480589013849105</c:v>
                </c:pt>
                <c:pt idx="2729">
                  <c:v>57.569629243647064</c:v>
                </c:pt>
                <c:pt idx="2730">
                  <c:v>57.658774776668508</c:v>
                </c:pt>
                <c:pt idx="2731">
                  <c:v>57.748025698991242</c:v>
                </c:pt>
                <c:pt idx="2732">
                  <c:v>57.837382096744605</c:v>
                </c:pt>
                <c:pt idx="2733">
                  <c:v>57.926844056110035</c:v>
                </c:pt>
                <c:pt idx="2734">
                  <c:v>58.016411663321492</c:v>
                </c:pt>
                <c:pt idx="2735">
                  <c:v>58.106085004664472</c:v>
                </c:pt>
                <c:pt idx="2736">
                  <c:v>58.195864166477563</c:v>
                </c:pt>
                <c:pt idx="2737">
                  <c:v>58.285749235151329</c:v>
                </c:pt>
                <c:pt idx="2738">
                  <c:v>58.375740297128914</c:v>
                </c:pt>
                <c:pt idx="2739">
                  <c:v>58.465837438906469</c:v>
                </c:pt>
                <c:pt idx="2740">
                  <c:v>58.556040747032164</c:v>
                </c:pt>
                <c:pt idx="2741">
                  <c:v>58.646350308107735</c:v>
                </c:pt>
                <c:pt idx="2742">
                  <c:v>58.736766208787365</c:v>
                </c:pt>
                <c:pt idx="2743">
                  <c:v>58.827288535778337</c:v>
                </c:pt>
                <c:pt idx="2744">
                  <c:v>58.917917375841391</c:v>
                </c:pt>
                <c:pt idx="2745">
                  <c:v>59.008652815789823</c:v>
                </c:pt>
                <c:pt idx="2746">
                  <c:v>59.099494942490907</c:v>
                </c:pt>
                <c:pt idx="2747">
                  <c:v>59.190443842864958</c:v>
                </c:pt>
                <c:pt idx="2748">
                  <c:v>59.281499603885791</c:v>
                </c:pt>
                <c:pt idx="2749">
                  <c:v>59.372662312581248</c:v>
                </c:pt>
                <c:pt idx="2750">
                  <c:v>59.463932056032156</c:v>
                </c:pt>
                <c:pt idx="2751">
                  <c:v>59.555308921373893</c:v>
                </c:pt>
                <c:pt idx="2752">
                  <c:v>59.64679299579533</c:v>
                </c:pt>
                <c:pt idx="2753">
                  <c:v>59.738384366539357</c:v>
                </c:pt>
                <c:pt idx="2754">
                  <c:v>59.830083120903389</c:v>
                </c:pt>
                <c:pt idx="2755">
                  <c:v>59.921889346238366</c:v>
                </c:pt>
                <c:pt idx="2756">
                  <c:v>60.01380312995024</c:v>
                </c:pt>
                <c:pt idx="2757">
                  <c:v>60.105824559499005</c:v>
                </c:pt>
                <c:pt idx="2758">
                  <c:v>60.197953722399177</c:v>
                </c:pt>
                <c:pt idx="2759">
                  <c:v>60.290190706220315</c:v>
                </c:pt>
                <c:pt idx="2760">
                  <c:v>60.382535598585996</c:v>
                </c:pt>
                <c:pt idx="2761">
                  <c:v>60.474988487175366</c:v>
                </c:pt>
                <c:pt idx="2762">
                  <c:v>60.567549459722109</c:v>
                </c:pt>
                <c:pt idx="2763">
                  <c:v>60.660218604014972</c:v>
                </c:pt>
                <c:pt idx="2764">
                  <c:v>60.752996007898254</c:v>
                </c:pt>
                <c:pt idx="2765">
                  <c:v>60.84588175927081</c:v>
                </c:pt>
                <c:pt idx="2766">
                  <c:v>60.938875946087606</c:v>
                </c:pt>
                <c:pt idx="2767">
                  <c:v>61.031978656358646</c:v>
                </c:pt>
                <c:pt idx="2768">
                  <c:v>61.125189978149521</c:v>
                </c:pt>
                <c:pt idx="2769">
                  <c:v>61.218509999581997</c:v>
                </c:pt>
                <c:pt idx="2770">
                  <c:v>61.311938808832828</c:v>
                </c:pt>
                <c:pt idx="2771">
                  <c:v>61.405476494135463</c:v>
                </c:pt>
                <c:pt idx="2772">
                  <c:v>61.499123143778952</c:v>
                </c:pt>
                <c:pt idx="2773">
                  <c:v>61.592878846108455</c:v>
                </c:pt>
                <c:pt idx="2774">
                  <c:v>61.686743689525827</c:v>
                </c:pt>
                <c:pt idx="2775">
                  <c:v>61.780717762488507</c:v>
                </c:pt>
                <c:pt idx="2776">
                  <c:v>61.874801153511143</c:v>
                </c:pt>
                <c:pt idx="2777">
                  <c:v>61.968993951164542</c:v>
                </c:pt>
                <c:pt idx="2778">
                  <c:v>62.063296244076213</c:v>
                </c:pt>
                <c:pt idx="2779">
                  <c:v>62.157708120930849</c:v>
                </c:pt>
                <c:pt idx="2780">
                  <c:v>62.25222967046934</c:v>
                </c:pt>
                <c:pt idx="2781">
                  <c:v>62.34686098149033</c:v>
                </c:pt>
                <c:pt idx="2782">
                  <c:v>62.441602142849192</c:v>
                </c:pt>
                <c:pt idx="2783">
                  <c:v>62.536453243458524</c:v>
                </c:pt>
                <c:pt idx="2784">
                  <c:v>62.631414372288745</c:v>
                </c:pt>
                <c:pt idx="2785">
                  <c:v>62.726485618366965</c:v>
                </c:pt>
                <c:pt idx="2786">
                  <c:v>62.82166707077868</c:v>
                </c:pt>
                <c:pt idx="2787">
                  <c:v>62.916958818666657</c:v>
                </c:pt>
                <c:pt idx="2788">
                  <c:v>63.012360951231479</c:v>
                </c:pt>
                <c:pt idx="2789">
                  <c:v>63.107873557732084</c:v>
                </c:pt>
                <c:pt idx="2790">
                  <c:v>63.203496727484783</c:v>
                </c:pt>
                <c:pt idx="2791">
                  <c:v>63.299230549864738</c:v>
                </c:pt>
                <c:pt idx="2792">
                  <c:v>63.395075114305037</c:v>
                </c:pt>
                <c:pt idx="2793">
                  <c:v>63.491030510297151</c:v>
                </c:pt>
                <c:pt idx="2794">
                  <c:v>63.587096827391505</c:v>
                </c:pt>
                <c:pt idx="2795">
                  <c:v>63.683274155196443</c:v>
                </c:pt>
                <c:pt idx="2796">
                  <c:v>63.779562583379821</c:v>
                </c:pt>
                <c:pt idx="2797">
                  <c:v>63.875962201667974</c:v>
                </c:pt>
                <c:pt idx="2798">
                  <c:v>63.972473099845352</c:v>
                </c:pt>
                <c:pt idx="2799">
                  <c:v>64.069095367758379</c:v>
                </c:pt>
                <c:pt idx="2800">
                  <c:v>64.165829095310244</c:v>
                </c:pt>
                <c:pt idx="2801">
                  <c:v>64.262674372463678</c:v>
                </c:pt>
                <c:pt idx="2802">
                  <c:v>64.359631289241747</c:v>
                </c:pt>
                <c:pt idx="2803">
                  <c:v>64.456699935726661</c:v>
                </c:pt>
                <c:pt idx="2804">
                  <c:v>64.553880402060344</c:v>
                </c:pt>
                <c:pt idx="2805">
                  <c:v>64.651172778444959</c:v>
                </c:pt>
                <c:pt idx="2806">
                  <c:v>64.748577155142172</c:v>
                </c:pt>
                <c:pt idx="2807">
                  <c:v>64.846093622474285</c:v>
                </c:pt>
                <c:pt idx="2808">
                  <c:v>64.943722270823443</c:v>
                </c:pt>
                <c:pt idx="2809">
                  <c:v>65.041463190632172</c:v>
                </c:pt>
                <c:pt idx="2810">
                  <c:v>65.139316472403962</c:v>
                </c:pt>
                <c:pt idx="2811">
                  <c:v>65.237282206702147</c:v>
                </c:pt>
                <c:pt idx="2812">
                  <c:v>65.335360484151536</c:v>
                </c:pt>
                <c:pt idx="2813">
                  <c:v>65.433551395437419</c:v>
                </c:pt>
                <c:pt idx="2814">
                  <c:v>65.531855031306065</c:v>
                </c:pt>
                <c:pt idx="2815">
                  <c:v>65.630271482565334</c:v>
                </c:pt>
                <c:pt idx="2816">
                  <c:v>65.728800840083537</c:v>
                </c:pt>
                <c:pt idx="2817">
                  <c:v>65.827443194791186</c:v>
                </c:pt>
                <c:pt idx="2818">
                  <c:v>65.926198637679875</c:v>
                </c:pt>
                <c:pt idx="2819">
                  <c:v>66.02506725980281</c:v>
                </c:pt>
                <c:pt idx="2820">
                  <c:v>66.124049152275433</c:v>
                </c:pt>
                <c:pt idx="2821">
                  <c:v>66.223144406274372</c:v>
                </c:pt>
                <c:pt idx="2822">
                  <c:v>66.322353113039</c:v>
                </c:pt>
                <c:pt idx="2823">
                  <c:v>66.421675363870477</c:v>
                </c:pt>
                <c:pt idx="2824">
                  <c:v>66.521111250132265</c:v>
                </c:pt>
                <c:pt idx="2825">
                  <c:v>66.620660863250691</c:v>
                </c:pt>
                <c:pt idx="2826">
                  <c:v>66.720324294713905</c:v>
                </c:pt>
                <c:pt idx="2827">
                  <c:v>66.820101636073545</c:v>
                </c:pt>
                <c:pt idx="2828">
                  <c:v>66.919992978943654</c:v>
                </c:pt>
                <c:pt idx="2829">
                  <c:v>67.019998415001254</c:v>
                </c:pt>
                <c:pt idx="2830">
                  <c:v>67.120118035986934</c:v>
                </c:pt>
                <c:pt idx="2831">
                  <c:v>67.220351933703753</c:v>
                </c:pt>
                <c:pt idx="2832">
                  <c:v>67.320700200018933</c:v>
                </c:pt>
                <c:pt idx="2833">
                  <c:v>67.42116292686282</c:v>
                </c:pt>
                <c:pt idx="2834">
                  <c:v>67.52174020622941</c:v>
                </c:pt>
                <c:pt idx="2835">
                  <c:v>67.622432130176961</c:v>
                </c:pt>
                <c:pt idx="2836">
                  <c:v>67.723238790826841</c:v>
                </c:pt>
                <c:pt idx="2837">
                  <c:v>67.82416028036539</c:v>
                </c:pt>
                <c:pt idx="2838">
                  <c:v>67.925196691042629</c:v>
                </c:pt>
                <c:pt idx="2839">
                  <c:v>68.026348115173022</c:v>
                </c:pt>
                <c:pt idx="2840">
                  <c:v>68.127614645135978</c:v>
                </c:pt>
                <c:pt idx="2841">
                  <c:v>68.228996373374699</c:v>
                </c:pt>
                <c:pt idx="2842">
                  <c:v>68.330493392398068</c:v>
                </c:pt>
                <c:pt idx="2843">
                  <c:v>68.432105794779432</c:v>
                </c:pt>
                <c:pt idx="2844">
                  <c:v>68.533833673157162</c:v>
                </c:pt>
                <c:pt idx="2845">
                  <c:v>68.635677120235371</c:v>
                </c:pt>
                <c:pt idx="2846">
                  <c:v>68.737636228782733</c:v>
                </c:pt>
                <c:pt idx="2847">
                  <c:v>68.839711091634214</c:v>
                </c:pt>
                <c:pt idx="2848">
                  <c:v>68.941901801690022</c:v>
                </c:pt>
                <c:pt idx="2849">
                  <c:v>69.044208451916134</c:v>
                </c:pt>
                <c:pt idx="2850">
                  <c:v>69.146631135344961</c:v>
                </c:pt>
                <c:pt idx="2851">
                  <c:v>69.249169945074229</c:v>
                </c:pt>
                <c:pt idx="2852">
                  <c:v>69.351824974268695</c:v>
                </c:pt>
                <c:pt idx="2853">
                  <c:v>69.454596316159055</c:v>
                </c:pt>
                <c:pt idx="2854">
                  <c:v>69.557484064042583</c:v>
                </c:pt>
                <c:pt idx="2855">
                  <c:v>69.660488311283686</c:v>
                </c:pt>
                <c:pt idx="2856">
                  <c:v>69.763609151312835</c:v>
                </c:pt>
                <c:pt idx="2857">
                  <c:v>69.866846677628274</c:v>
                </c:pt>
                <c:pt idx="2858">
                  <c:v>69.970200983794996</c:v>
                </c:pt>
                <c:pt idx="2859">
                  <c:v>70.073672163445252</c:v>
                </c:pt>
                <c:pt idx="2860">
                  <c:v>70.177260310279223</c:v>
                </c:pt>
                <c:pt idx="2861">
                  <c:v>70.280965518063908</c:v>
                </c:pt>
                <c:pt idx="2862">
                  <c:v>70.384787880634846</c:v>
                </c:pt>
                <c:pt idx="2863">
                  <c:v>70.488727491895091</c:v>
                </c:pt>
                <c:pt idx="2864">
                  <c:v>70.59278444581571</c:v>
                </c:pt>
                <c:pt idx="2865">
                  <c:v>70.696958836436508</c:v>
                </c:pt>
                <c:pt idx="2866">
                  <c:v>70.80125075786485</c:v>
                </c:pt>
                <c:pt idx="2867">
                  <c:v>70.905660304277475</c:v>
                </c:pt>
                <c:pt idx="2868">
                  <c:v>71.01018756991931</c:v>
                </c:pt>
                <c:pt idx="2869">
                  <c:v>71.114832649104201</c:v>
                </c:pt>
                <c:pt idx="2870">
                  <c:v>71.219595636215459</c:v>
                </c:pt>
                <c:pt idx="2871">
                  <c:v>71.324476625704747</c:v>
                </c:pt>
                <c:pt idx="2872">
                  <c:v>71.42947571209389</c:v>
                </c:pt>
                <c:pt idx="2873">
                  <c:v>71.534592989973746</c:v>
                </c:pt>
                <c:pt idx="2874">
                  <c:v>71.639828554004836</c:v>
                </c:pt>
                <c:pt idx="2875">
                  <c:v>71.745182498917998</c:v>
                </c:pt>
                <c:pt idx="2876">
                  <c:v>71.850654919513161</c:v>
                </c:pt>
                <c:pt idx="2877">
                  <c:v>71.956245910661337</c:v>
                </c:pt>
                <c:pt idx="2878">
                  <c:v>72.061955567303272</c:v>
                </c:pt>
                <c:pt idx="2879">
                  <c:v>72.167783984450253</c:v>
                </c:pt>
                <c:pt idx="2880">
                  <c:v>72.273731257184664</c:v>
                </c:pt>
                <c:pt idx="2881">
                  <c:v>72.379797480658894</c:v>
                </c:pt>
                <c:pt idx="2882">
                  <c:v>72.485982750097094</c:v>
                </c:pt>
                <c:pt idx="2883">
                  <c:v>72.592287160794115</c:v>
                </c:pt>
                <c:pt idx="2884">
                  <c:v>72.69871080811609</c:v>
                </c:pt>
                <c:pt idx="2885">
                  <c:v>72.805253787501158</c:v>
                </c:pt>
                <c:pt idx="2886">
                  <c:v>72.911916194458229</c:v>
                </c:pt>
                <c:pt idx="2887">
                  <c:v>73.018698124568857</c:v>
                </c:pt>
                <c:pt idx="2888">
                  <c:v>73.12559967348615</c:v>
                </c:pt>
                <c:pt idx="2889">
                  <c:v>73.232620936935362</c:v>
                </c:pt>
                <c:pt idx="2890">
                  <c:v>73.339762010714537</c:v>
                </c:pt>
                <c:pt idx="2891">
                  <c:v>73.447022990693398</c:v>
                </c:pt>
                <c:pt idx="2892">
                  <c:v>73.554403972815194</c:v>
                </c:pt>
                <c:pt idx="2893">
                  <c:v>73.661905053095523</c:v>
                </c:pt>
                <c:pt idx="2894">
                  <c:v>73.769526327623026</c:v>
                </c:pt>
                <c:pt idx="2895">
                  <c:v>73.877267892560042</c:v>
                </c:pt>
                <c:pt idx="2896">
                  <c:v>73.985129844141397</c:v>
                </c:pt>
                <c:pt idx="2897">
                  <c:v>74.093112278676358</c:v>
                </c:pt>
                <c:pt idx="2898">
                  <c:v>74.201215292547417</c:v>
                </c:pt>
                <c:pt idx="2899">
                  <c:v>74.309438982210992</c:v>
                </c:pt>
                <c:pt idx="2900">
                  <c:v>74.417783444198065</c:v>
                </c:pt>
                <c:pt idx="2901">
                  <c:v>74.526248775113032</c:v>
                </c:pt>
                <c:pt idx="2902">
                  <c:v>74.634835071635607</c:v>
                </c:pt>
                <c:pt idx="2903">
                  <c:v>74.743542430519597</c:v>
                </c:pt>
                <c:pt idx="2904">
                  <c:v>74.852370948593688</c:v>
                </c:pt>
                <c:pt idx="2905">
                  <c:v>74.961320722761997</c:v>
                </c:pt>
                <c:pt idx="2906">
                  <c:v>75.070391850002991</c:v>
                </c:pt>
                <c:pt idx="2907">
                  <c:v>75.17958442737131</c:v>
                </c:pt>
                <c:pt idx="2908">
                  <c:v>75.288898551996709</c:v>
                </c:pt>
                <c:pt idx="2909">
                  <c:v>75.398334321084604</c:v>
                </c:pt>
                <c:pt idx="2910">
                  <c:v>75.507891831916908</c:v>
                </c:pt>
                <c:pt idx="2911">
                  <c:v>75.617571181850678</c:v>
                </c:pt>
                <c:pt idx="2912">
                  <c:v>75.727372468320169</c:v>
                </c:pt>
                <c:pt idx="2913">
                  <c:v>75.837295788835632</c:v>
                </c:pt>
                <c:pt idx="2914">
                  <c:v>75.94734124098396</c:v>
                </c:pt>
                <c:pt idx="2915">
                  <c:v>76.057508922429435</c:v>
                </c:pt>
                <c:pt idx="2916">
                  <c:v>76.167798930912454</c:v>
                </c:pt>
                <c:pt idx="2917">
                  <c:v>76.278211364251575</c:v>
                </c:pt>
                <c:pt idx="2918">
                  <c:v>76.388746320342278</c:v>
                </c:pt>
                <c:pt idx="2919">
                  <c:v>76.499403897157663</c:v>
                </c:pt>
                <c:pt idx="2920">
                  <c:v>76.610184192749145</c:v>
                </c:pt>
                <c:pt idx="2921">
                  <c:v>76.721087305245263</c:v>
                </c:pt>
                <c:pt idx="2922">
                  <c:v>76.83211333285368</c:v>
                </c:pt>
                <c:pt idx="2923">
                  <c:v>76.943262373859909</c:v>
                </c:pt>
                <c:pt idx="2924">
                  <c:v>77.054534526628075</c:v>
                </c:pt>
                <c:pt idx="2925">
                  <c:v>77.165929889601642</c:v>
                </c:pt>
                <c:pt idx="2926">
                  <c:v>77.277448561302151</c:v>
                </c:pt>
                <c:pt idx="2927">
                  <c:v>77.389090640331204</c:v>
                </c:pt>
                <c:pt idx="2928">
                  <c:v>77.500856225369333</c:v>
                </c:pt>
                <c:pt idx="2929">
                  <c:v>77.612745415176647</c:v>
                </c:pt>
                <c:pt idx="2930">
                  <c:v>77.72475830859355</c:v>
                </c:pt>
                <c:pt idx="2931">
                  <c:v>77.836895004539585</c:v>
                </c:pt>
                <c:pt idx="2932">
                  <c:v>77.949155602015338</c:v>
                </c:pt>
                <c:pt idx="2933">
                  <c:v>78.061540200101348</c:v>
                </c:pt>
                <c:pt idx="2934">
                  <c:v>78.174048897958698</c:v>
                </c:pt>
                <c:pt idx="2935">
                  <c:v>78.286681794829875</c:v>
                </c:pt>
                <c:pt idx="2936">
                  <c:v>78.399438990037453</c:v>
                </c:pt>
                <c:pt idx="2937">
                  <c:v>78.512320582986106</c:v>
                </c:pt>
                <c:pt idx="2938">
                  <c:v>78.625326673161496</c:v>
                </c:pt>
                <c:pt idx="2939">
                  <c:v>78.73845736013088</c:v>
                </c:pt>
                <c:pt idx="2940">
                  <c:v>78.851712743543899</c:v>
                </c:pt>
                <c:pt idx="2941">
                  <c:v>78.965092923131394</c:v>
                </c:pt>
                <c:pt idx="2942">
                  <c:v>79.078597998707338</c:v>
                </c:pt>
                <c:pt idx="2943">
                  <c:v>79.192228070167729</c:v>
                </c:pt>
                <c:pt idx="2944">
                  <c:v>79.305983237491233</c:v>
                </c:pt>
                <c:pt idx="2945">
                  <c:v>79.419863600739959</c:v>
                </c:pt>
                <c:pt idx="2946">
                  <c:v>79.533869260058239</c:v>
                </c:pt>
                <c:pt idx="2947">
                  <c:v>79.648000315674707</c:v>
                </c:pt>
                <c:pt idx="2948">
                  <c:v>79.762256867900987</c:v>
                </c:pt>
                <c:pt idx="2949">
                  <c:v>79.876639017132533</c:v>
                </c:pt>
                <c:pt idx="2950">
                  <c:v>79.991146863849309</c:v>
                </c:pt>
                <c:pt idx="2951">
                  <c:v>80.105780508614572</c:v>
                </c:pt>
                <c:pt idx="2952">
                  <c:v>80.220540052076956</c:v>
                </c:pt>
                <c:pt idx="2953">
                  <c:v>80.335425594969223</c:v>
                </c:pt>
                <c:pt idx="2954">
                  <c:v>80.450437238109046</c:v>
                </c:pt>
                <c:pt idx="2955">
                  <c:v>80.565575082399704</c:v>
                </c:pt>
                <c:pt idx="2956">
                  <c:v>80.680839228828944</c:v>
                </c:pt>
                <c:pt idx="2957">
                  <c:v>80.796229778470902</c:v>
                </c:pt>
                <c:pt idx="2958">
                  <c:v>80.911746832485065</c:v>
                </c:pt>
                <c:pt idx="2959">
                  <c:v>81.027390492116879</c:v>
                </c:pt>
                <c:pt idx="2960">
                  <c:v>81.143160858698593</c:v>
                </c:pt>
                <c:pt idx="2961">
                  <c:v>81.259058033647946</c:v>
                </c:pt>
                <c:pt idx="2962">
                  <c:v>81.375082118470374</c:v>
                </c:pt>
                <c:pt idx="2963">
                  <c:v>81.491233214757642</c:v>
                </c:pt>
                <c:pt idx="2964">
                  <c:v>81.607511424188729</c:v>
                </c:pt>
                <c:pt idx="2965">
                  <c:v>81.723916848530521</c:v>
                </c:pt>
                <c:pt idx="2966">
                  <c:v>81.840449589636606</c:v>
                </c:pt>
                <c:pt idx="2967">
                  <c:v>81.95710974944933</c:v>
                </c:pt>
                <c:pt idx="2968">
                  <c:v>82.073897429998667</c:v>
                </c:pt>
                <c:pt idx="2969">
                  <c:v>82.190812733402851</c:v>
                </c:pt>
                <c:pt idx="2970">
                  <c:v>82.307855761869291</c:v>
                </c:pt>
                <c:pt idx="2971">
                  <c:v>82.425026617693234</c:v>
                </c:pt>
                <c:pt idx="2972">
                  <c:v>82.542325403259909</c:v>
                </c:pt>
                <c:pt idx="2973">
                  <c:v>82.65975222104332</c:v>
                </c:pt>
                <c:pt idx="2974">
                  <c:v>82.777307173605891</c:v>
                </c:pt>
                <c:pt idx="2975">
                  <c:v>82.894990363603341</c:v>
                </c:pt>
                <c:pt idx="2976">
                  <c:v>83.012801893778331</c:v>
                </c:pt>
                <c:pt idx="2977">
                  <c:v>83.13074186696403</c:v>
                </c:pt>
                <c:pt idx="2978">
                  <c:v>83.24881038608504</c:v>
                </c:pt>
                <c:pt idx="2979">
                  <c:v>83.367007554156189</c:v>
                </c:pt>
                <c:pt idx="2980">
                  <c:v>83.485333474283351</c:v>
                </c:pt>
                <c:pt idx="2981">
                  <c:v>83.603788249664106</c:v>
                </c:pt>
                <c:pt idx="2982">
                  <c:v>83.722371983586669</c:v>
                </c:pt>
                <c:pt idx="2983">
                  <c:v>83.84108477943191</c:v>
                </c:pt>
                <c:pt idx="2984">
                  <c:v>83.959926740672145</c:v>
                </c:pt>
                <c:pt idx="2985">
                  <c:v>84.078897970871978</c:v>
                </c:pt>
                <c:pt idx="2986">
                  <c:v>84.197998573689063</c:v>
                </c:pt>
                <c:pt idx="2987">
                  <c:v>84.317228652872856</c:v>
                </c:pt>
                <c:pt idx="2988">
                  <c:v>84.436588312266764</c:v>
                </c:pt>
                <c:pt idx="2989">
                  <c:v>84.556077655806973</c:v>
                </c:pt>
                <c:pt idx="2990">
                  <c:v>84.675696787523179</c:v>
                </c:pt>
                <c:pt idx="2991">
                  <c:v>84.795445811539423</c:v>
                </c:pt>
                <c:pt idx="2992">
                  <c:v>84.915324832072812</c:v>
                </c:pt>
                <c:pt idx="2993">
                  <c:v>85.03533395343581</c:v>
                </c:pt>
                <c:pt idx="2994">
                  <c:v>85.155473280034826</c:v>
                </c:pt>
                <c:pt idx="2995">
                  <c:v>85.275742916371186</c:v>
                </c:pt>
                <c:pt idx="2996">
                  <c:v>85.396142967041783</c:v>
                </c:pt>
                <c:pt idx="2997">
                  <c:v>85.51667353673804</c:v>
                </c:pt>
                <c:pt idx="2998">
                  <c:v>85.637334730247858</c:v>
                </c:pt>
                <c:pt idx="2999">
                  <c:v>85.758126652454621</c:v>
                </c:pt>
                <c:pt idx="3000">
                  <c:v>85.879049408337806</c:v>
                </c:pt>
                <c:pt idx="3001">
                  <c:v>86.00010310297391</c:v>
                </c:pt>
                <c:pt idx="3002">
                  <c:v>86.121287841535235</c:v>
                </c:pt>
                <c:pt idx="3003">
                  <c:v>86.242603729291986</c:v>
                </c:pt>
                <c:pt idx="3004">
                  <c:v>86.364050871611084</c:v>
                </c:pt>
                <c:pt idx="3005">
                  <c:v>86.485629373957067</c:v>
                </c:pt>
                <c:pt idx="3006">
                  <c:v>86.607339341892782</c:v>
                </c:pt>
                <c:pt idx="3007">
                  <c:v>86.729180881078221</c:v>
                </c:pt>
                <c:pt idx="3008">
                  <c:v>86.85115409727274</c:v>
                </c:pt>
                <c:pt idx="3009">
                  <c:v>86.973259096333763</c:v>
                </c:pt>
                <c:pt idx="3010">
                  <c:v>87.095495984217706</c:v>
                </c:pt>
                <c:pt idx="3011">
                  <c:v>87.217864866980747</c:v>
                </c:pt>
                <c:pt idx="3012">
                  <c:v>87.340365850777573</c:v>
                </c:pt>
                <c:pt idx="3013">
                  <c:v>87.462999041862389</c:v>
                </c:pt>
                <c:pt idx="3014">
                  <c:v>87.585764546592713</c:v>
                </c:pt>
                <c:pt idx="3015">
                  <c:v>87.70866247142277</c:v>
                </c:pt>
                <c:pt idx="3016">
                  <c:v>87.831692922908601</c:v>
                </c:pt>
                <c:pt idx="3017">
                  <c:v>87.954856007707718</c:v>
                </c:pt>
                <c:pt idx="3018">
                  <c:v>88.078151832577859</c:v>
                </c:pt>
                <c:pt idx="3019">
                  <c:v>88.201580504379322</c:v>
                </c:pt>
                <c:pt idx="3020">
                  <c:v>88.325142130073687</c:v>
                </c:pt>
                <c:pt idx="3021">
                  <c:v>88.448836816724551</c:v>
                </c:pt>
                <c:pt idx="3022">
                  <c:v>88.572664671498615</c:v>
                </c:pt>
                <c:pt idx="3023">
                  <c:v>88.696625801664197</c:v>
                </c:pt>
                <c:pt idx="3024">
                  <c:v>88.8207203145937</c:v>
                </c:pt>
                <c:pt idx="3025">
                  <c:v>88.94494831776224</c:v>
                </c:pt>
                <c:pt idx="3026">
                  <c:v>89.069309918748488</c:v>
                </c:pt>
                <c:pt idx="3027">
                  <c:v>89.193805225235536</c:v>
                </c:pt>
                <c:pt idx="3028">
                  <c:v>89.318434345010132</c:v>
                </c:pt>
                <c:pt idx="3029">
                  <c:v>89.443197385964027</c:v>
                </c:pt>
                <c:pt idx="3030">
                  <c:v>89.568094456093448</c:v>
                </c:pt>
                <c:pt idx="3031">
                  <c:v>89.693125663499814</c:v>
                </c:pt>
                <c:pt idx="3032">
                  <c:v>89.818291116390469</c:v>
                </c:pt>
                <c:pt idx="3033">
                  <c:v>89.943590923077608</c:v>
                </c:pt>
                <c:pt idx="3034">
                  <c:v>90.069025191980472</c:v>
                </c:pt>
                <c:pt idx="3035">
                  <c:v>90.194594031624106</c:v>
                </c:pt>
                <c:pt idx="3036">
                  <c:v>90.320297550640234</c:v>
                </c:pt>
                <c:pt idx="3037">
                  <c:v>90.44613585776824</c:v>
                </c:pt>
                <c:pt idx="3038">
                  <c:v>90.572109061853808</c:v>
                </c:pt>
                <c:pt idx="3039">
                  <c:v>90.698217271851277</c:v>
                </c:pt>
                <c:pt idx="3040">
                  <c:v>90.824460596822419</c:v>
                </c:pt>
                <c:pt idx="3041">
                  <c:v>90.95083914593728</c:v>
                </c:pt>
                <c:pt idx="3042">
                  <c:v>91.077353028473723</c:v>
                </c:pt>
                <c:pt idx="3043">
                  <c:v>91.204002353822062</c:v>
                </c:pt>
                <c:pt idx="3044">
                  <c:v>91.330787231477728</c:v>
                </c:pt>
                <c:pt idx="3045">
                  <c:v>91.457707771047765</c:v>
                </c:pt>
                <c:pt idx="3046">
                  <c:v>91.58476408224864</c:v>
                </c:pt>
                <c:pt idx="3047">
                  <c:v>91.711956274907166</c:v>
                </c:pt>
                <c:pt idx="3048">
                  <c:v>91.839284458961203</c:v>
                </c:pt>
                <c:pt idx="3049">
                  <c:v>91.966748744458656</c:v>
                </c:pt>
                <c:pt idx="3050">
                  <c:v>92.094349241559584</c:v>
                </c:pt>
                <c:pt idx="3051">
                  <c:v>92.222086060535219</c:v>
                </c:pt>
                <c:pt idx="3052">
                  <c:v>92.349959311768657</c:v>
                </c:pt>
                <c:pt idx="3053">
                  <c:v>92.477969105755875</c:v>
                </c:pt>
                <c:pt idx="3054">
                  <c:v>92.606115553104488</c:v>
                </c:pt>
                <c:pt idx="3055">
                  <c:v>92.734398764536081</c:v>
                </c:pt>
                <c:pt idx="3056">
                  <c:v>92.862818850884992</c:v>
                </c:pt>
                <c:pt idx="3057">
                  <c:v>92.991375923099241</c:v>
                </c:pt>
                <c:pt idx="3058">
                  <c:v>93.120070092241377</c:v>
                </c:pt>
                <c:pt idx="3059">
                  <c:v>93.248901469487365</c:v>
                </c:pt>
                <c:pt idx="3060">
                  <c:v>93.377870166128915</c:v>
                </c:pt>
                <c:pt idx="3061">
                  <c:v>93.506976293572151</c:v>
                </c:pt>
                <c:pt idx="3062">
                  <c:v>93.636219963338661</c:v>
                </c:pt>
                <c:pt idx="3063">
                  <c:v>93.765601287066431</c:v>
                </c:pt>
                <c:pt idx="3064">
                  <c:v>93.895120376508501</c:v>
                </c:pt>
                <c:pt idx="3065">
                  <c:v>94.024777343535476</c:v>
                </c:pt>
                <c:pt idx="3066">
                  <c:v>94.154572300134205</c:v>
                </c:pt>
                <c:pt idx="3067">
                  <c:v>94.284505358408808</c:v>
                </c:pt>
                <c:pt idx="3068">
                  <c:v>94.414576630581507</c:v>
                </c:pt>
                <c:pt idx="3069">
                  <c:v>94.544786228991484</c:v>
                </c:pt>
                <c:pt idx="3070">
                  <c:v>94.675134266097288</c:v>
                </c:pt>
                <c:pt idx="3071">
                  <c:v>94.805620854475549</c:v>
                </c:pt>
                <c:pt idx="3072">
                  <c:v>94.936246106820789</c:v>
                </c:pt>
                <c:pt idx="3073">
                  <c:v>95.067010135950781</c:v>
                </c:pt>
                <c:pt idx="3074">
                  <c:v>95.197913054799756</c:v>
                </c:pt>
                <c:pt idx="3075">
                  <c:v>95.328954976422352</c:v>
                </c:pt>
                <c:pt idx="3076">
                  <c:v>95.460136013994912</c:v>
                </c:pt>
                <c:pt idx="3077">
                  <c:v>95.591456280814</c:v>
                </c:pt>
                <c:pt idx="3078">
                  <c:v>95.722915890297628</c:v>
                </c:pt>
                <c:pt idx="3079">
                  <c:v>95.854514955986062</c:v>
                </c:pt>
                <c:pt idx="3080">
                  <c:v>95.986253591540617</c:v>
                </c:pt>
                <c:pt idx="3081">
                  <c:v>96.118131910746129</c:v>
                </c:pt>
                <c:pt idx="3082">
                  <c:v>96.250150027509747</c:v>
                </c:pt>
                <c:pt idx="3083">
                  <c:v>96.382308055861841</c:v>
                </c:pt>
                <c:pt idx="3084">
                  <c:v>96.514606109957029</c:v>
                </c:pt>
                <c:pt idx="3085">
                  <c:v>96.647044304072992</c:v>
                </c:pt>
                <c:pt idx="3086">
                  <c:v>96.779622752612866</c:v>
                </c:pt>
                <c:pt idx="3087">
                  <c:v>96.91234157010399</c:v>
                </c:pt>
                <c:pt idx="3088">
                  <c:v>97.045200871199057</c:v>
                </c:pt>
                <c:pt idx="3089">
                  <c:v>97.178200770676881</c:v>
                </c:pt>
                <c:pt idx="3090">
                  <c:v>97.311341383441345</c:v>
                </c:pt>
                <c:pt idx="3091">
                  <c:v>97.44462282452389</c:v>
                </c:pt>
                <c:pt idx="3092">
                  <c:v>97.578045209082092</c:v>
                </c:pt>
                <c:pt idx="3093">
                  <c:v>97.711608652400884</c:v>
                </c:pt>
                <c:pt idx="3094">
                  <c:v>97.845313269893467</c:v>
                </c:pt>
                <c:pt idx="3095">
                  <c:v>97.979159177100101</c:v>
                </c:pt>
                <c:pt idx="3096">
                  <c:v>98.113146489690635</c:v>
                </c:pt>
                <c:pt idx="3097">
                  <c:v>98.247275323463199</c:v>
                </c:pt>
                <c:pt idx="3098">
                  <c:v>98.381545794345328</c:v>
                </c:pt>
                <c:pt idx="3099">
                  <c:v>98.515958018394954</c:v>
                </c:pt>
                <c:pt idx="3100">
                  <c:v>98.650512111799159</c:v>
                </c:pt>
                <c:pt idx="3101">
                  <c:v>98.78520819087629</c:v>
                </c:pt>
                <c:pt idx="3102">
                  <c:v>98.920046372074509</c:v>
                </c:pt>
                <c:pt idx="3103">
                  <c:v>99.055026771977225</c:v>
                </c:pt>
                <c:pt idx="3104">
                  <c:v>99.190149507295601</c:v>
                </c:pt>
                <c:pt idx="3105">
                  <c:v>99.32541469487515</c:v>
                </c:pt>
                <c:pt idx="3106">
                  <c:v>99.460822451693076</c:v>
                </c:pt>
                <c:pt idx="3107">
                  <c:v>99.596372894860878</c:v>
                </c:pt>
                <c:pt idx="3108">
                  <c:v>99.73206614162315</c:v>
                </c:pt>
                <c:pt idx="3109">
                  <c:v>99.867902309358527</c:v>
                </c:pt>
                <c:pt idx="3110">
                  <c:v>100.00388151558089</c:v>
                </c:pt>
                <c:pt idx="3111">
                  <c:v>100.14000387793789</c:v>
                </c:pt>
                <c:pt idx="3112">
                  <c:v>100.27626951421391</c:v>
                </c:pt>
                <c:pt idx="3113">
                  <c:v>100.41267854232841</c:v>
                </c:pt>
                <c:pt idx="3114">
                  <c:v>100.54923108033732</c:v>
                </c:pt>
                <c:pt idx="3115">
                  <c:v>100.68592724643392</c:v>
                </c:pt>
                <c:pt idx="3116">
                  <c:v>100.82276715894776</c:v>
                </c:pt>
                <c:pt idx="3117">
                  <c:v>100.95975093634706</c:v>
                </c:pt>
                <c:pt idx="3118">
                  <c:v>101.09687869723771</c:v>
                </c:pt>
                <c:pt idx="3119">
                  <c:v>101.23415056036424</c:v>
                </c:pt>
                <c:pt idx="3120">
                  <c:v>101.37156664461082</c:v>
                </c:pt>
                <c:pt idx="3121">
                  <c:v>101.50912706900023</c:v>
                </c:pt>
                <c:pt idx="3122">
                  <c:v>101.64683195269633</c:v>
                </c:pt>
                <c:pt idx="3123">
                  <c:v>101.78468141500288</c:v>
                </c:pt>
                <c:pt idx="3124">
                  <c:v>101.92267557536469</c:v>
                </c:pt>
                <c:pt idx="3125">
                  <c:v>102.06081455336863</c:v>
                </c:pt>
                <c:pt idx="3126">
                  <c:v>102.19909846874248</c:v>
                </c:pt>
                <c:pt idx="3127">
                  <c:v>102.33752744135751</c:v>
                </c:pt>
                <c:pt idx="3128">
                  <c:v>102.47610159122729</c:v>
                </c:pt>
                <c:pt idx="3129">
                  <c:v>102.61482103850892</c:v>
                </c:pt>
                <c:pt idx="3130">
                  <c:v>102.75368590350388</c:v>
                </c:pt>
                <c:pt idx="3131">
                  <c:v>102.89269630665578</c:v>
                </c:pt>
                <c:pt idx="3132">
                  <c:v>103.03185236855786</c:v>
                </c:pt>
                <c:pt idx="3133">
                  <c:v>103.17115420994476</c:v>
                </c:pt>
                <c:pt idx="3134">
                  <c:v>103.31060195169799</c:v>
                </c:pt>
                <c:pt idx="3135">
                  <c:v>103.45019571484545</c:v>
                </c:pt>
                <c:pt idx="3136">
                  <c:v>103.58993562056258</c:v>
                </c:pt>
                <c:pt idx="3137">
                  <c:v>103.72982179017112</c:v>
                </c:pt>
                <c:pt idx="3138">
                  <c:v>103.86985434514182</c:v>
                </c:pt>
                <c:pt idx="3139">
                  <c:v>104.01003340709323</c:v>
                </c:pt>
                <c:pt idx="3140">
                  <c:v>104.15035909779284</c:v>
                </c:pt>
                <c:pt idx="3141">
                  <c:v>104.29083153915828</c:v>
                </c:pt>
                <c:pt idx="3142">
                  <c:v>104.43145085325597</c:v>
                </c:pt>
                <c:pt idx="3143">
                  <c:v>104.57221716230404</c:v>
                </c:pt>
                <c:pt idx="3144">
                  <c:v>104.71313058867095</c:v>
                </c:pt>
                <c:pt idx="3145">
                  <c:v>104.85419125487674</c:v>
                </c:pt>
                <c:pt idx="3146">
                  <c:v>104.99539928359415</c:v>
                </c:pt>
                <c:pt idx="3147">
                  <c:v>105.13675479764753</c:v>
                </c:pt>
                <c:pt idx="3148">
                  <c:v>105.27825792001532</c:v>
                </c:pt>
                <c:pt idx="3149">
                  <c:v>105.41990877382923</c:v>
                </c:pt>
                <c:pt idx="3150">
                  <c:v>105.56170748237504</c:v>
                </c:pt>
                <c:pt idx="3151">
                  <c:v>105.70365416909404</c:v>
                </c:pt>
                <c:pt idx="3152">
                  <c:v>105.84574895758175</c:v>
                </c:pt>
                <c:pt idx="3153">
                  <c:v>105.98799197159062</c:v>
                </c:pt>
                <c:pt idx="3154">
                  <c:v>106.13038333502891</c:v>
                </c:pt>
                <c:pt idx="3155">
                  <c:v>106.27292317196192</c:v>
                </c:pt>
                <c:pt idx="3156">
                  <c:v>106.41561160661311</c:v>
                </c:pt>
                <c:pt idx="3157">
                  <c:v>106.55844876336289</c:v>
                </c:pt>
                <c:pt idx="3158">
                  <c:v>106.70143476675155</c:v>
                </c:pt>
                <c:pt idx="3159">
                  <c:v>106.84456974147786</c:v>
                </c:pt>
                <c:pt idx="3160">
                  <c:v>106.98785381239919</c:v>
                </c:pt>
                <c:pt idx="3161">
                  <c:v>107.13128710453746</c:v>
                </c:pt>
                <c:pt idx="3162">
                  <c:v>107.27486974307189</c:v>
                </c:pt>
                <c:pt idx="3163">
                  <c:v>107.41860185334347</c:v>
                </c:pt>
                <c:pt idx="3164">
                  <c:v>107.56248356085649</c:v>
                </c:pt>
                <c:pt idx="3165">
                  <c:v>107.70651499127727</c:v>
                </c:pt>
                <c:pt idx="3166">
                  <c:v>107.85069627043548</c:v>
                </c:pt>
                <c:pt idx="3167">
                  <c:v>107.99502752432518</c:v>
                </c:pt>
                <c:pt idx="3168">
                  <c:v>108.1395088791039</c:v>
                </c:pt>
                <c:pt idx="3169">
                  <c:v>108.28414046109535</c:v>
                </c:pt>
                <c:pt idx="3170">
                  <c:v>108.42892239678818</c:v>
                </c:pt>
                <c:pt idx="3171">
                  <c:v>108.57385481283742</c:v>
                </c:pt>
                <c:pt idx="3172">
                  <c:v>108.71893783606558</c:v>
                </c:pt>
                <c:pt idx="3173">
                  <c:v>108.86417159346146</c:v>
                </c:pt>
                <c:pt idx="3174">
                  <c:v>109.00955621218318</c:v>
                </c:pt>
                <c:pt idx="3175">
                  <c:v>109.1550918195569</c:v>
                </c:pt>
                <c:pt idx="3176">
                  <c:v>109.30077854307807</c:v>
                </c:pt>
                <c:pt idx="3177">
                  <c:v>109.44661651041278</c:v>
                </c:pt>
                <c:pt idx="3178">
                  <c:v>109.59260584939655</c:v>
                </c:pt>
                <c:pt idx="3179">
                  <c:v>109.73874668803727</c:v>
                </c:pt>
                <c:pt idx="3180">
                  <c:v>109.88503915451398</c:v>
                </c:pt>
                <c:pt idx="3181">
                  <c:v>110.03148337717816</c:v>
                </c:pt>
                <c:pt idx="3182">
                  <c:v>110.17807948455514</c:v>
                </c:pt>
                <c:pt idx="3183">
                  <c:v>110.3248276053428</c:v>
                </c:pt>
                <c:pt idx="3184">
                  <c:v>110.47172786841456</c:v>
                </c:pt>
                <c:pt idx="3185">
                  <c:v>110.61878040281822</c:v>
                </c:pt>
                <c:pt idx="3186">
                  <c:v>110.76598533777731</c:v>
                </c:pt>
                <c:pt idx="3187">
                  <c:v>110.91334280269231</c:v>
                </c:pt>
                <c:pt idx="3188">
                  <c:v>111.06085292713962</c:v>
                </c:pt>
                <c:pt idx="3189">
                  <c:v>111.20851584087443</c:v>
                </c:pt>
                <c:pt idx="3190">
                  <c:v>111.35633167382802</c:v>
                </c:pt>
                <c:pt idx="3191">
                  <c:v>111.50430055611554</c:v>
                </c:pt>
                <c:pt idx="3192">
                  <c:v>111.6524226180269</c:v>
                </c:pt>
                <c:pt idx="3193">
                  <c:v>111.80069799003472</c:v>
                </c:pt>
                <c:pt idx="3194">
                  <c:v>111.94912680279135</c:v>
                </c:pt>
                <c:pt idx="3195">
                  <c:v>112.0977091871321</c:v>
                </c:pt>
                <c:pt idx="3196">
                  <c:v>112.24644527407396</c:v>
                </c:pt>
                <c:pt idx="3197">
                  <c:v>112.39533519481704</c:v>
                </c:pt>
                <c:pt idx="3198">
                  <c:v>112.54437908074586</c:v>
                </c:pt>
                <c:pt idx="3199">
                  <c:v>112.69357706342828</c:v>
                </c:pt>
                <c:pt idx="3200">
                  <c:v>112.84292927461816</c:v>
                </c:pt>
                <c:pt idx="3201">
                  <c:v>112.99243584625535</c:v>
                </c:pt>
                <c:pt idx="3202">
                  <c:v>113.14209691046565</c:v>
                </c:pt>
                <c:pt idx="3203">
                  <c:v>113.29191259956301</c:v>
                </c:pt>
                <c:pt idx="3204">
                  <c:v>113.44188304604813</c:v>
                </c:pt>
                <c:pt idx="3205">
                  <c:v>113.59200838261181</c:v>
                </c:pt>
                <c:pt idx="3206">
                  <c:v>113.74228874213347</c:v>
                </c:pt>
                <c:pt idx="3207">
                  <c:v>113.89272425768274</c:v>
                </c:pt>
                <c:pt idx="3208">
                  <c:v>114.04331506252095</c:v>
                </c:pt>
                <c:pt idx="3209">
                  <c:v>114.19406129009974</c:v>
                </c:pt>
                <c:pt idx="3210">
                  <c:v>114.34496307406437</c:v>
                </c:pt>
                <c:pt idx="3211">
                  <c:v>114.49602054825259</c:v>
                </c:pt>
                <c:pt idx="3212">
                  <c:v>114.647233846696</c:v>
                </c:pt>
                <c:pt idx="3213">
                  <c:v>114.79860310362149</c:v>
                </c:pt>
                <c:pt idx="3214">
                  <c:v>114.95012845345016</c:v>
                </c:pt>
                <c:pt idx="3215">
                  <c:v>115.10181003080038</c:v>
                </c:pt>
                <c:pt idx="3216">
                  <c:v>115.25364797048681</c:v>
                </c:pt>
                <c:pt idx="3217">
                  <c:v>115.40564240752171</c:v>
                </c:pt>
                <c:pt idx="3218">
                  <c:v>115.55779347711652</c:v>
                </c:pt>
                <c:pt idx="3219">
                  <c:v>115.71010131467924</c:v>
                </c:pt>
                <c:pt idx="3220">
                  <c:v>115.86256605582302</c:v>
                </c:pt>
                <c:pt idx="3221">
                  <c:v>116.01518783635754</c:v>
                </c:pt>
                <c:pt idx="3222">
                  <c:v>116.16796679229503</c:v>
                </c:pt>
                <c:pt idx="3223">
                  <c:v>116.32090305985002</c:v>
                </c:pt>
                <c:pt idx="3224">
                  <c:v>116.47399677544092</c:v>
                </c:pt>
                <c:pt idx="3225">
                  <c:v>116.6272480756889</c:v>
                </c:pt>
                <c:pt idx="3226">
                  <c:v>116.78065709742093</c:v>
                </c:pt>
                <c:pt idx="3227">
                  <c:v>116.93422397766901</c:v>
                </c:pt>
                <c:pt idx="3228">
                  <c:v>117.08794885367142</c:v>
                </c:pt>
                <c:pt idx="3229">
                  <c:v>117.24183186287431</c:v>
                </c:pt>
                <c:pt idx="3230">
                  <c:v>117.39587314293058</c:v>
                </c:pt>
                <c:pt idx="3231">
                  <c:v>117.55007283170326</c:v>
                </c:pt>
                <c:pt idx="3232">
                  <c:v>117.70443106726421</c:v>
                </c:pt>
                <c:pt idx="3233">
                  <c:v>117.85894798789583</c:v>
                </c:pt>
                <c:pt idx="3234">
                  <c:v>118.0136237320926</c:v>
                </c:pt>
                <c:pt idx="3235">
                  <c:v>118.16845843855984</c:v>
                </c:pt>
                <c:pt idx="3236">
                  <c:v>118.32345224621713</c:v>
                </c:pt>
                <c:pt idx="3237">
                  <c:v>118.47860529419725</c:v>
                </c:pt>
                <c:pt idx="3238">
                  <c:v>118.63391772184764</c:v>
                </c:pt>
                <c:pt idx="3239">
                  <c:v>118.789389668732</c:v>
                </c:pt>
                <c:pt idx="3240">
                  <c:v>118.94502127462937</c:v>
                </c:pt>
                <c:pt idx="3241">
                  <c:v>119.10081267953714</c:v>
                </c:pt>
                <c:pt idx="3242">
                  <c:v>119.25676402367037</c:v>
                </c:pt>
                <c:pt idx="3243">
                  <c:v>119.41287544746298</c:v>
                </c:pt>
                <c:pt idx="3244">
                  <c:v>119.56914709156973</c:v>
                </c:pt>
                <c:pt idx="3245">
                  <c:v>119.72557909686488</c:v>
                </c:pt>
                <c:pt idx="3246">
                  <c:v>119.88217160444563</c:v>
                </c:pt>
                <c:pt idx="3247">
                  <c:v>120.03892475563113</c:v>
                </c:pt>
                <c:pt idx="3248">
                  <c:v>120.19583869196262</c:v>
                </c:pt>
                <c:pt idx="3249">
                  <c:v>120.35291355521042</c:v>
                </c:pt>
                <c:pt idx="3250">
                  <c:v>120.51014948736606</c:v>
                </c:pt>
                <c:pt idx="3251">
                  <c:v>120.66754663064771</c:v>
                </c:pt>
                <c:pt idx="3252">
                  <c:v>120.82510512750191</c:v>
                </c:pt>
                <c:pt idx="3253">
                  <c:v>120.98282512060268</c:v>
                </c:pt>
                <c:pt idx="3254">
                  <c:v>121.14070675285301</c:v>
                </c:pt>
                <c:pt idx="3255">
                  <c:v>121.29875016738657</c:v>
                </c:pt>
                <c:pt idx="3256">
                  <c:v>121.45695550756672</c:v>
                </c:pt>
                <c:pt idx="3257">
                  <c:v>121.61532291698994</c:v>
                </c:pt>
                <c:pt idx="3258">
                  <c:v>121.77385253948475</c:v>
                </c:pt>
                <c:pt idx="3259">
                  <c:v>121.93254451911345</c:v>
                </c:pt>
                <c:pt idx="3260">
                  <c:v>122.09139900017382</c:v>
                </c:pt>
                <c:pt idx="3261">
                  <c:v>122.25041612719802</c:v>
                </c:pt>
                <c:pt idx="3262">
                  <c:v>122.4095960449561</c:v>
                </c:pt>
                <c:pt idx="3263">
                  <c:v>122.56893889845513</c:v>
                </c:pt>
                <c:pt idx="3264">
                  <c:v>122.7284448329407</c:v>
                </c:pt>
                <c:pt idx="3265">
                  <c:v>122.88811399389876</c:v>
                </c:pt>
                <c:pt idx="3266">
                  <c:v>123.04794652705453</c:v>
                </c:pt>
                <c:pt idx="3267">
                  <c:v>123.20794257837619</c:v>
                </c:pt>
                <c:pt idx="3268">
                  <c:v>123.36810229407371</c:v>
                </c:pt>
                <c:pt idx="3269">
                  <c:v>123.52842582060063</c:v>
                </c:pt>
                <c:pt idx="3270">
                  <c:v>123.68891330465588</c:v>
                </c:pt>
                <c:pt idx="3271">
                  <c:v>123.84956489318272</c:v>
                </c:pt>
                <c:pt idx="3272">
                  <c:v>124.01038073337233</c:v>
                </c:pt>
                <c:pt idx="3273">
                  <c:v>124.17136097266281</c:v>
                </c:pt>
                <c:pt idx="3274">
                  <c:v>124.33250575874099</c:v>
                </c:pt>
                <c:pt idx="3275">
                  <c:v>124.49381523954422</c:v>
                </c:pt>
                <c:pt idx="3276">
                  <c:v>124.65528956325925</c:v>
                </c:pt>
                <c:pt idx="3277">
                  <c:v>124.81692887832601</c:v>
                </c:pt>
                <c:pt idx="3278">
                  <c:v>124.97873333343495</c:v>
                </c:pt>
                <c:pt idx="3279">
                  <c:v>125.14070307753558</c:v>
                </c:pt>
                <c:pt idx="3280">
                  <c:v>125.30283825982731</c:v>
                </c:pt>
                <c:pt idx="3281">
                  <c:v>125.46513902976795</c:v>
                </c:pt>
                <c:pt idx="3282">
                  <c:v>125.62760553707135</c:v>
                </c:pt>
                <c:pt idx="3283">
                  <c:v>125.79023793171071</c:v>
                </c:pt>
                <c:pt idx="3284">
                  <c:v>125.9530363639179</c:v>
                </c:pt>
                <c:pt idx="3285">
                  <c:v>126.11600098418526</c:v>
                </c:pt>
                <c:pt idx="3286">
                  <c:v>126.27913194326732</c:v>
                </c:pt>
                <c:pt idx="3287">
                  <c:v>126.44242939217996</c:v>
                </c:pt>
                <c:pt idx="3288">
                  <c:v>126.60589348220412</c:v>
                </c:pt>
                <c:pt idx="3289">
                  <c:v>126.76952436488479</c:v>
                </c:pt>
                <c:pt idx="3290">
                  <c:v>126.93332219203303</c:v>
                </c:pt>
                <c:pt idx="3291">
                  <c:v>127.09728711572764</c:v>
                </c:pt>
                <c:pt idx="3292">
                  <c:v>127.26141928831443</c:v>
                </c:pt>
                <c:pt idx="3293">
                  <c:v>127.42571886240981</c:v>
                </c:pt>
                <c:pt idx="3294">
                  <c:v>127.59018599090003</c:v>
                </c:pt>
                <c:pt idx="3295">
                  <c:v>127.75482082694292</c:v>
                </c:pt>
                <c:pt idx="3296">
                  <c:v>127.91962352396995</c:v>
                </c:pt>
                <c:pt idx="3297">
                  <c:v>128.08459423568522</c:v>
                </c:pt>
                <c:pt idx="3298">
                  <c:v>128.24973311606931</c:v>
                </c:pt>
                <c:pt idx="3299">
                  <c:v>128.41504031937831</c:v>
                </c:pt>
                <c:pt idx="3300">
                  <c:v>128.58051600014591</c:v>
                </c:pt>
                <c:pt idx="3301">
                  <c:v>128.74616031318513</c:v>
                </c:pt>
                <c:pt idx="3302">
                  <c:v>128.91197341358756</c:v>
                </c:pt>
                <c:pt idx="3303">
                  <c:v>129.07795545672727</c:v>
                </c:pt>
                <c:pt idx="3304">
                  <c:v>129.24410659825969</c:v>
                </c:pt>
                <c:pt idx="3305">
                  <c:v>129.4104269941239</c:v>
                </c:pt>
                <c:pt idx="3306">
                  <c:v>129.57691680054424</c:v>
                </c:pt>
                <c:pt idx="3307">
                  <c:v>129.74357617402831</c:v>
                </c:pt>
                <c:pt idx="3308">
                  <c:v>129.91040527137639</c:v>
                </c:pt>
                <c:pt idx="3309">
                  <c:v>130.07740424967244</c:v>
                </c:pt>
                <c:pt idx="3310">
                  <c:v>130.24457326629118</c:v>
                </c:pt>
                <c:pt idx="3311">
                  <c:v>130.41191247889816</c:v>
                </c:pt>
                <c:pt idx="3312">
                  <c:v>130.57942204545174</c:v>
                </c:pt>
                <c:pt idx="3313">
                  <c:v>130.74710212420243</c:v>
                </c:pt>
                <c:pt idx="3314">
                  <c:v>130.91495287369659</c:v>
                </c:pt>
                <c:pt idx="3315">
                  <c:v>131.08297445277569</c:v>
                </c:pt>
                <c:pt idx="3316">
                  <c:v>131.25116702057846</c:v>
                </c:pt>
                <c:pt idx="3317">
                  <c:v>131.41953073654278</c:v>
                </c:pt>
                <c:pt idx="3318">
                  <c:v>131.58806576040487</c:v>
                </c:pt>
                <c:pt idx="3319">
                  <c:v>131.75677225220338</c:v>
                </c:pt>
                <c:pt idx="3320">
                  <c:v>131.92565037227845</c:v>
                </c:pt>
                <c:pt idx="3321">
                  <c:v>132.09470028127396</c:v>
                </c:pt>
                <c:pt idx="3322">
                  <c:v>132.26392214013933</c:v>
                </c:pt>
                <c:pt idx="3323">
                  <c:v>132.433316110129</c:v>
                </c:pt>
                <c:pt idx="3324">
                  <c:v>132.60288235280632</c:v>
                </c:pt>
                <c:pt idx="3325">
                  <c:v>132.77262103004276</c:v>
                </c:pt>
                <c:pt idx="3326">
                  <c:v>132.94253230401998</c:v>
                </c:pt>
                <c:pt idx="3327">
                  <c:v>133.11261633723208</c:v>
                </c:pt>
                <c:pt idx="3328">
                  <c:v>133.28287329248474</c:v>
                </c:pt>
                <c:pt idx="3329">
                  <c:v>133.45330333289922</c:v>
                </c:pt>
                <c:pt idx="3330">
                  <c:v>133.62390662191166</c:v>
                </c:pt>
                <c:pt idx="3331">
                  <c:v>133.79468332327502</c:v>
                </c:pt>
                <c:pt idx="3332">
                  <c:v>133.96563360106205</c:v>
                </c:pt>
                <c:pt idx="3333">
                  <c:v>134.13675761966323</c:v>
                </c:pt>
                <c:pt idx="3334">
                  <c:v>134.30805554379182</c:v>
                </c:pt>
                <c:pt idx="3335">
                  <c:v>134.47952753848284</c:v>
                </c:pt>
                <c:pt idx="3336">
                  <c:v>134.65117376909373</c:v>
                </c:pt>
                <c:pt idx="3337">
                  <c:v>134.82299440131229</c:v>
                </c:pt>
                <c:pt idx="3338">
                  <c:v>134.9949896011486</c:v>
                </c:pt>
                <c:pt idx="3339">
                  <c:v>135.16715953494136</c:v>
                </c:pt>
                <c:pt idx="3340">
                  <c:v>135.33950436936021</c:v>
                </c:pt>
                <c:pt idx="3341">
                  <c:v>135.51202427140507</c:v>
                </c:pt>
                <c:pt idx="3342">
                  <c:v>135.68471940840823</c:v>
                </c:pt>
                <c:pt idx="3343">
                  <c:v>135.85758994803678</c:v>
                </c:pt>
                <c:pt idx="3344">
                  <c:v>136.03063605829175</c:v>
                </c:pt>
                <c:pt idx="3345">
                  <c:v>136.20385790751234</c:v>
                </c:pt>
                <c:pt idx="3346">
                  <c:v>136.37725566437535</c:v>
                </c:pt>
                <c:pt idx="3347">
                  <c:v>136.55082949789718</c:v>
                </c:pt>
                <c:pt idx="3348">
                  <c:v>136.72457957743634</c:v>
                </c:pt>
                <c:pt idx="3349">
                  <c:v>136.89850607269264</c:v>
                </c:pt>
                <c:pt idx="3350">
                  <c:v>137.07260915371143</c:v>
                </c:pt>
                <c:pt idx="3351">
                  <c:v>137.24688899088298</c:v>
                </c:pt>
                <c:pt idx="3352">
                  <c:v>137.42134575494478</c:v>
                </c:pt>
                <c:pt idx="3353">
                  <c:v>137.59597961698373</c:v>
                </c:pt>
                <c:pt idx="3354">
                  <c:v>137.77079074843562</c:v>
                </c:pt>
                <c:pt idx="3355">
                  <c:v>137.9457793210893</c:v>
                </c:pt>
                <c:pt idx="3356">
                  <c:v>138.12094550708613</c:v>
                </c:pt>
                <c:pt idx="3357">
                  <c:v>138.2962894789222</c:v>
                </c:pt>
                <c:pt idx="3358">
                  <c:v>138.47181140945074</c:v>
                </c:pt>
                <c:pt idx="3359">
                  <c:v>138.6475114718815</c:v>
                </c:pt>
                <c:pt idx="3360">
                  <c:v>138.82338983978497</c:v>
                </c:pt>
                <c:pt idx="3361">
                  <c:v>138.99944668709188</c:v>
                </c:pt>
                <c:pt idx="3362">
                  <c:v>139.17568218809544</c:v>
                </c:pt>
                <c:pt idx="3363">
                  <c:v>139.35209651745382</c:v>
                </c:pt>
                <c:pt idx="3364">
                  <c:v>139.52868985018949</c:v>
                </c:pt>
                <c:pt idx="3365">
                  <c:v>139.70546236169173</c:v>
                </c:pt>
                <c:pt idx="3366">
                  <c:v>139.88241422772336</c:v>
                </c:pt>
                <c:pt idx="3367">
                  <c:v>140.05954562441244</c:v>
                </c:pt>
                <c:pt idx="3368">
                  <c:v>140.23685672826065</c:v>
                </c:pt>
                <c:pt idx="3369">
                  <c:v>140.41434771614422</c:v>
                </c:pt>
                <c:pt idx="3370">
                  <c:v>140.59201876531316</c:v>
                </c:pt>
                <c:pt idx="3371">
                  <c:v>140.76987005339589</c:v>
                </c:pt>
                <c:pt idx="3372">
                  <c:v>140.94790175839853</c:v>
                </c:pt>
                <c:pt idx="3373">
                  <c:v>141.12611405870734</c:v>
                </c:pt>
                <c:pt idx="3374">
                  <c:v>141.30450713309128</c:v>
                </c:pt>
                <c:pt idx="3375">
                  <c:v>141.48308116070129</c:v>
                </c:pt>
                <c:pt idx="3376">
                  <c:v>141.6618363210749</c:v>
                </c:pt>
                <c:pt idx="3377">
                  <c:v>141.84077279413555</c:v>
                </c:pt>
                <c:pt idx="3378">
                  <c:v>142.01989076019515</c:v>
                </c:pt>
                <c:pt idx="3379">
                  <c:v>142.19919039995656</c:v>
                </c:pt>
                <c:pt idx="3380">
                  <c:v>142.37867189451299</c:v>
                </c:pt>
                <c:pt idx="3381">
                  <c:v>142.5583354253526</c:v>
                </c:pt>
                <c:pt idx="3382">
                  <c:v>142.73818117435783</c:v>
                </c:pt>
                <c:pt idx="3383">
                  <c:v>142.9182093238081</c:v>
                </c:pt>
                <c:pt idx="3384">
                  <c:v>143.09842005638217</c:v>
                </c:pt>
                <c:pt idx="3385">
                  <c:v>143.27881355515768</c:v>
                </c:pt>
                <c:pt idx="3386">
                  <c:v>143.45939000361574</c:v>
                </c:pt>
                <c:pt idx="3387">
                  <c:v>143.64014958564027</c:v>
                </c:pt>
                <c:pt idx="3388">
                  <c:v>143.82109248552086</c:v>
                </c:pt>
                <c:pt idx="3389">
                  <c:v>144.00221888795497</c:v>
                </c:pt>
                <c:pt idx="3390">
                  <c:v>144.18352897804763</c:v>
                </c:pt>
                <c:pt idx="3391">
                  <c:v>144.365022941316</c:v>
                </c:pt>
                <c:pt idx="3392">
                  <c:v>144.54670096368889</c:v>
                </c:pt>
                <c:pt idx="3393">
                  <c:v>144.72856323150936</c:v>
                </c:pt>
                <c:pt idx="3394">
                  <c:v>144.91060993153727</c:v>
                </c:pt>
                <c:pt idx="3395">
                  <c:v>145.09284125094715</c:v>
                </c:pt>
                <c:pt idx="3396">
                  <c:v>145.27525737733927</c:v>
                </c:pt>
                <c:pt idx="3397">
                  <c:v>145.45785849873022</c:v>
                </c:pt>
                <c:pt idx="3398">
                  <c:v>145.64064480356078</c:v>
                </c:pt>
                <c:pt idx="3399">
                  <c:v>145.82361648069678</c:v>
                </c:pt>
                <c:pt idx="3400">
                  <c:v>146.00677371943166</c:v>
                </c:pt>
                <c:pt idx="3401">
                  <c:v>146.19011670948601</c:v>
                </c:pt>
                <c:pt idx="3402">
                  <c:v>146.37364564101216</c:v>
                </c:pt>
                <c:pt idx="3403">
                  <c:v>146.55736070459392</c:v>
                </c:pt>
                <c:pt idx="3404">
                  <c:v>146.74126209124921</c:v>
                </c:pt>
                <c:pt idx="3405">
                  <c:v>146.92534999243264</c:v>
                </c:pt>
                <c:pt idx="3406">
                  <c:v>147.10962460003515</c:v>
                </c:pt>
                <c:pt idx="3407">
                  <c:v>147.29408610638876</c:v>
                </c:pt>
                <c:pt idx="3408">
                  <c:v>147.4787347042662</c:v>
                </c:pt>
                <c:pt idx="3409">
                  <c:v>147.66357058688345</c:v>
                </c:pt>
                <c:pt idx="3410">
                  <c:v>147.84859394790269</c:v>
                </c:pt>
                <c:pt idx="3411">
                  <c:v>148.03380498143167</c:v>
                </c:pt>
                <c:pt idx="3412">
                  <c:v>148.21920388202875</c:v>
                </c:pt>
                <c:pt idx="3413">
                  <c:v>148.40479084470223</c:v>
                </c:pt>
                <c:pt idx="3414">
                  <c:v>148.59056606491339</c:v>
                </c:pt>
                <c:pt idx="3415">
                  <c:v>148.77652973857897</c:v>
                </c:pt>
                <c:pt idx="3416">
                  <c:v>148.96268206207105</c:v>
                </c:pt>
                <c:pt idx="3417">
                  <c:v>149.14902323222165</c:v>
                </c:pt>
                <c:pt idx="3418">
                  <c:v>149.33555344632254</c:v>
                </c:pt>
                <c:pt idx="3419">
                  <c:v>149.52227290212809</c:v>
                </c:pt>
                <c:pt idx="3420">
                  <c:v>149.70918179785778</c:v>
                </c:pt>
                <c:pt idx="3421">
                  <c:v>149.89628033219614</c:v>
                </c:pt>
                <c:pt idx="3422">
                  <c:v>150.08356870429751</c:v>
                </c:pt>
                <c:pt idx="3423">
                  <c:v>150.27104711378576</c:v>
                </c:pt>
                <c:pt idx="3424">
                  <c:v>150.45871576075535</c:v>
                </c:pt>
                <c:pt idx="3425">
                  <c:v>150.64657484578072</c:v>
                </c:pt>
                <c:pt idx="3426">
                  <c:v>150.8346245699077</c:v>
                </c:pt>
                <c:pt idx="3427">
                  <c:v>151.02286513466083</c:v>
                </c:pt>
                <c:pt idx="3428">
                  <c:v>151.21129674204661</c:v>
                </c:pt>
                <c:pt idx="3429">
                  <c:v>151.3999195945531</c:v>
                </c:pt>
                <c:pt idx="3430">
                  <c:v>151.58873389515244</c:v>
                </c:pt>
                <c:pt idx="3431">
                  <c:v>151.77773984730487</c:v>
                </c:pt>
                <c:pt idx="3432">
                  <c:v>151.96693765495692</c:v>
                </c:pt>
                <c:pt idx="3433">
                  <c:v>152.15632752254774</c:v>
                </c:pt>
                <c:pt idx="3434">
                  <c:v>152.34590965500828</c:v>
                </c:pt>
                <c:pt idx="3435">
                  <c:v>152.53568425776416</c:v>
                </c:pt>
                <c:pt idx="3436">
                  <c:v>152.72565153673875</c:v>
                </c:pt>
                <c:pt idx="3437">
                  <c:v>152.9158116983528</c:v>
                </c:pt>
                <c:pt idx="3438">
                  <c:v>153.10616494952973</c:v>
                </c:pt>
                <c:pt idx="3439">
                  <c:v>153.2967114976955</c:v>
                </c:pt>
                <c:pt idx="3440">
                  <c:v>153.48745155078129</c:v>
                </c:pt>
                <c:pt idx="3441">
                  <c:v>153.67838531722688</c:v>
                </c:pt>
                <c:pt idx="3442">
                  <c:v>153.86951300598017</c:v>
                </c:pt>
                <c:pt idx="3443">
                  <c:v>154.06083482650257</c:v>
                </c:pt>
                <c:pt idx="3444">
                  <c:v>154.25235098876854</c:v>
                </c:pt>
                <c:pt idx="3445">
                  <c:v>154.44406170326897</c:v>
                </c:pt>
                <c:pt idx="3446">
                  <c:v>154.63596718101402</c:v>
                </c:pt>
                <c:pt idx="3447">
                  <c:v>154.82806763353315</c:v>
                </c:pt>
                <c:pt idx="3448">
                  <c:v>155.02036327288025</c:v>
                </c:pt>
                <c:pt idx="3449">
                  <c:v>155.21285431163366</c:v>
                </c:pt>
                <c:pt idx="3450">
                  <c:v>155.40554096289927</c:v>
                </c:pt>
                <c:pt idx="3451">
                  <c:v>155.59842344031364</c:v>
                </c:pt>
                <c:pt idx="3452">
                  <c:v>155.79150195804397</c:v>
                </c:pt>
                <c:pt idx="3453">
                  <c:v>155.98477673079145</c:v>
                </c:pt>
                <c:pt idx="3454">
                  <c:v>156.17824797379916</c:v>
                </c:pt>
                <c:pt idx="3455">
                  <c:v>156.3719159028436</c:v>
                </c:pt>
                <c:pt idx="3456">
                  <c:v>156.56578073424458</c:v>
                </c:pt>
                <c:pt idx="3457">
                  <c:v>156.75984268486675</c:v>
                </c:pt>
                <c:pt idx="3458">
                  <c:v>156.95410197211953</c:v>
                </c:pt>
                <c:pt idx="3459">
                  <c:v>157.14855881396278</c:v>
                </c:pt>
                <c:pt idx="3460">
                  <c:v>157.34321342890669</c:v>
                </c:pt>
                <c:pt idx="3461">
                  <c:v>157.53806603601524</c:v>
                </c:pt>
                <c:pt idx="3462">
                  <c:v>157.73311685490944</c:v>
                </c:pt>
                <c:pt idx="3463">
                  <c:v>157.92836610576759</c:v>
                </c:pt>
                <c:pt idx="3464">
                  <c:v>158.12381400933054</c:v>
                </c:pt>
                <c:pt idx="3465">
                  <c:v>158.31946078690251</c:v>
                </c:pt>
                <c:pt idx="3466">
                  <c:v>158.51530666035421</c:v>
                </c:pt>
                <c:pt idx="3467">
                  <c:v>158.71135185212631</c:v>
                </c:pt>
                <c:pt idx="3468">
                  <c:v>158.90759658522975</c:v>
                </c:pt>
                <c:pt idx="3469">
                  <c:v>159.10404108325136</c:v>
                </c:pt>
                <c:pt idx="3470">
                  <c:v>159.30068557035432</c:v>
                </c:pt>
                <c:pt idx="3471">
                  <c:v>159.49753027128179</c:v>
                </c:pt>
                <c:pt idx="3472">
                  <c:v>159.69457541136038</c:v>
                </c:pt>
                <c:pt idx="3473">
                  <c:v>159.89182121650074</c:v>
                </c:pt>
                <c:pt idx="3474">
                  <c:v>160.08926791320351</c:v>
                </c:pt>
                <c:pt idx="3475">
                  <c:v>160.28691572855951</c:v>
                </c:pt>
                <c:pt idx="3476">
                  <c:v>160.4847648902539</c:v>
                </c:pt>
                <c:pt idx="3477">
                  <c:v>160.68281562656978</c:v>
                </c:pt>
                <c:pt idx="3478">
                  <c:v>160.88106816638884</c:v>
                </c:pt>
                <c:pt idx="3479">
                  <c:v>161.07952273919744</c:v>
                </c:pt>
                <c:pt idx="3480">
                  <c:v>161.27817957508742</c:v>
                </c:pt>
                <c:pt idx="3481">
                  <c:v>161.47703890475989</c:v>
                </c:pt>
                <c:pt idx="3482">
                  <c:v>161.67610095952941</c:v>
                </c:pt>
                <c:pt idx="3483">
                  <c:v>161.87536597132296</c:v>
                </c:pt>
                <c:pt idx="3484">
                  <c:v>162.07483417269341</c:v>
                </c:pt>
                <c:pt idx="3485">
                  <c:v>162.27450579681027</c:v>
                </c:pt>
                <c:pt idx="3486">
                  <c:v>162.47438107747024</c:v>
                </c:pt>
                <c:pt idx="3487">
                  <c:v>162.67446024909916</c:v>
                </c:pt>
                <c:pt idx="3488">
                  <c:v>162.87474354675652</c:v>
                </c:pt>
                <c:pt idx="3489">
                  <c:v>163.07523120613652</c:v>
                </c:pt>
                <c:pt idx="3490">
                  <c:v>163.2759234635748</c:v>
                </c:pt>
                <c:pt idx="3491">
                  <c:v>163.47682055604969</c:v>
                </c:pt>
                <c:pt idx="3492">
                  <c:v>163.67792272118692</c:v>
                </c:pt>
                <c:pt idx="3493">
                  <c:v>163.87923019726423</c:v>
                </c:pt>
                <c:pt idx="3494">
                  <c:v>164.08074322321292</c:v>
                </c:pt>
                <c:pt idx="3495">
                  <c:v>164.28246203862494</c:v>
                </c:pt>
                <c:pt idx="3496">
                  <c:v>164.48438688375444</c:v>
                </c:pt>
                <c:pt idx="3497">
                  <c:v>164.68651799952286</c:v>
                </c:pt>
                <c:pt idx="3498">
                  <c:v>164.88885562752415</c:v>
                </c:pt>
                <c:pt idx="3499">
                  <c:v>165.09140001002635</c:v>
                </c:pt>
                <c:pt idx="3500">
                  <c:v>165.29415138997945</c:v>
                </c:pt>
                <c:pt idx="3501">
                  <c:v>165.49711001101738</c:v>
                </c:pt>
                <c:pt idx="3502">
                  <c:v>165.70027611746332</c:v>
                </c:pt>
                <c:pt idx="3503">
                  <c:v>165.90364995433563</c:v>
                </c:pt>
                <c:pt idx="3504">
                  <c:v>166.10723176735007</c:v>
                </c:pt>
                <c:pt idx="3505">
                  <c:v>166.31102180292794</c:v>
                </c:pt>
                <c:pt idx="3506">
                  <c:v>166.51502030819836</c:v>
                </c:pt>
                <c:pt idx="3507">
                  <c:v>166.71922753100478</c:v>
                </c:pt>
                <c:pt idx="3508">
                  <c:v>166.92364371991104</c:v>
                </c:pt>
                <c:pt idx="3509">
                  <c:v>167.12826912420437</c:v>
                </c:pt>
                <c:pt idx="3510">
                  <c:v>167.33310399390407</c:v>
                </c:pt>
                <c:pt idx="3511">
                  <c:v>167.53814857976496</c:v>
                </c:pt>
                <c:pt idx="3512">
                  <c:v>167.74340313328204</c:v>
                </c:pt>
                <c:pt idx="3513">
                  <c:v>167.94886790670461</c:v>
                </c:pt>
                <c:pt idx="3514">
                  <c:v>168.15454315303103</c:v>
                </c:pt>
                <c:pt idx="3515">
                  <c:v>168.36042912602085</c:v>
                </c:pt>
                <c:pt idx="3516">
                  <c:v>168.56652608020258</c:v>
                </c:pt>
                <c:pt idx="3517">
                  <c:v>168.77283427087784</c:v>
                </c:pt>
                <c:pt idx="3518">
                  <c:v>168.97935395412921</c:v>
                </c:pt>
                <c:pt idx="3519">
                  <c:v>169.18608538682827</c:v>
                </c:pt>
                <c:pt idx="3520">
                  <c:v>169.3930288266404</c:v>
                </c:pt>
                <c:pt idx="3521">
                  <c:v>169.60018453203548</c:v>
                </c:pt>
                <c:pt idx="3522">
                  <c:v>169.80755276229314</c:v>
                </c:pt>
                <c:pt idx="3523">
                  <c:v>170.01513377751161</c:v>
                </c:pt>
                <c:pt idx="3524">
                  <c:v>170.2229278386169</c:v>
                </c:pt>
                <c:pt idx="3525">
                  <c:v>170.43093520736872</c:v>
                </c:pt>
                <c:pt idx="3526">
                  <c:v>170.63915614637241</c:v>
                </c:pt>
                <c:pt idx="3527">
                  <c:v>170.84759091908521</c:v>
                </c:pt>
                <c:pt idx="3528">
                  <c:v>171.05623978982686</c:v>
                </c:pt>
                <c:pt idx="3529">
                  <c:v>171.26510302378952</c:v>
                </c:pt>
                <c:pt idx="3530">
                  <c:v>171.47418088704549</c:v>
                </c:pt>
                <c:pt idx="3531">
                  <c:v>171.68347364656032</c:v>
                </c:pt>
                <c:pt idx="3532">
                  <c:v>171.89298157020087</c:v>
                </c:pt>
                <c:pt idx="3533">
                  <c:v>172.10270492674704</c:v>
                </c:pt>
                <c:pt idx="3534">
                  <c:v>172.31264398590372</c:v>
                </c:pt>
                <c:pt idx="3535">
                  <c:v>172.52279901830983</c:v>
                </c:pt>
                <c:pt idx="3536">
                  <c:v>172.73317029555335</c:v>
                </c:pt>
                <c:pt idx="3537">
                  <c:v>172.94375809018126</c:v>
                </c:pt>
                <c:pt idx="3538">
                  <c:v>173.15456267571275</c:v>
                </c:pt>
                <c:pt idx="3539">
                  <c:v>173.36558432665356</c:v>
                </c:pt>
                <c:pt idx="3540">
                  <c:v>173.57682331850665</c:v>
                </c:pt>
                <c:pt idx="3541">
                  <c:v>173.78827992778756</c:v>
                </c:pt>
                <c:pt idx="3542">
                  <c:v>173.99995443204455</c:v>
                </c:pt>
                <c:pt idx="3543">
                  <c:v>174.21184710986202</c:v>
                </c:pt>
                <c:pt idx="3544">
                  <c:v>174.42395824088379</c:v>
                </c:pt>
                <c:pt idx="3545">
                  <c:v>174.63628810582827</c:v>
                </c:pt>
                <c:pt idx="3546">
                  <c:v>174.84883698650219</c:v>
                </c:pt>
                <c:pt idx="3547">
                  <c:v>175.06160516582091</c:v>
                </c:pt>
                <c:pt idx="3548">
                  <c:v>175.27459292782336</c:v>
                </c:pt>
                <c:pt idx="3549">
                  <c:v>175.48780055769143</c:v>
                </c:pt>
                <c:pt idx="3550">
                  <c:v>175.70122834176939</c:v>
                </c:pt>
                <c:pt idx="3551">
                  <c:v>175.91487656758076</c:v>
                </c:pt>
                <c:pt idx="3552">
                  <c:v>176.12874552385219</c:v>
                </c:pt>
                <c:pt idx="3553">
                  <c:v>176.34283550053092</c:v>
                </c:pt>
                <c:pt idx="3554">
                  <c:v>176.55714678880798</c:v>
                </c:pt>
                <c:pt idx="3555">
                  <c:v>176.77167968114088</c:v>
                </c:pt>
                <c:pt idx="3556">
                  <c:v>176.98643447127435</c:v>
                </c:pt>
                <c:pt idx="3557">
                  <c:v>177.20141145426712</c:v>
                </c:pt>
                <c:pt idx="3558">
                  <c:v>177.41661092651461</c:v>
                </c:pt>
                <c:pt idx="3559">
                  <c:v>177.63203318577465</c:v>
                </c:pt>
                <c:pt idx="3560">
                  <c:v>177.84767853119538</c:v>
                </c:pt>
                <c:pt idx="3561">
                  <c:v>178.06354726333973</c:v>
                </c:pt>
                <c:pt idx="3562">
                  <c:v>178.27963968421631</c:v>
                </c:pt>
                <c:pt idx="3563">
                  <c:v>178.49595609730792</c:v>
                </c:pt>
                <c:pt idx="3564">
                  <c:v>178.71249680760101</c:v>
                </c:pt>
                <c:pt idx="3565">
                  <c:v>178.92926212161842</c:v>
                </c:pt>
                <c:pt idx="3566">
                  <c:v>179.14625234744915</c:v>
                </c:pt>
                <c:pt idx="3567">
                  <c:v>179.36346779478521</c:v>
                </c:pt>
                <c:pt idx="3568">
                  <c:v>179.58090877495408</c:v>
                </c:pt>
                <c:pt idx="3569">
                  <c:v>179.79857560095516</c:v>
                </c:pt>
                <c:pt idx="3570">
                  <c:v>180.01646858749791</c:v>
                </c:pt>
                <c:pt idx="3571">
                  <c:v>180.2345880510357</c:v>
                </c:pt>
                <c:pt idx="3572">
                  <c:v>180.45293430981636</c:v>
                </c:pt>
                <c:pt idx="3573">
                  <c:v>180.67150768390971</c:v>
                </c:pt>
                <c:pt idx="3574">
                  <c:v>180.89030849525827</c:v>
                </c:pt>
                <c:pt idx="3575">
                  <c:v>181.10933706771934</c:v>
                </c:pt>
                <c:pt idx="3576">
                  <c:v>181.32859372711158</c:v>
                </c:pt>
                <c:pt idx="3577">
                  <c:v>181.54807880125958</c:v>
                </c:pt>
                <c:pt idx="3578">
                  <c:v>181.76779262004524</c:v>
                </c:pt>
                <c:pt idx="3579">
                  <c:v>181.98773551545602</c:v>
                </c:pt>
                <c:pt idx="3580">
                  <c:v>182.20790782163829</c:v>
                </c:pt>
                <c:pt idx="3581">
                  <c:v>182.4283098749508</c:v>
                </c:pt>
                <c:pt idx="3582">
                  <c:v>182.64894201401881</c:v>
                </c:pt>
                <c:pt idx="3583">
                  <c:v>182.86980457979502</c:v>
                </c:pt>
                <c:pt idx="3584">
                  <c:v>183.09089791561547</c:v>
                </c:pt>
                <c:pt idx="3585">
                  <c:v>183.31222236726236</c:v>
                </c:pt>
                <c:pt idx="3586">
                  <c:v>183.53377828302834</c:v>
                </c:pt>
                <c:pt idx="3587">
                  <c:v>183.75556601377963</c:v>
                </c:pt>
                <c:pt idx="3588">
                  <c:v>183.97758591302707</c:v>
                </c:pt>
                <c:pt idx="3589">
                  <c:v>184.19983833699317</c:v>
                </c:pt>
                <c:pt idx="3590">
                  <c:v>184.42232364468572</c:v>
                </c:pt>
                <c:pt idx="3591">
                  <c:v>184.64504219797283</c:v>
                </c:pt>
                <c:pt idx="3592">
                  <c:v>184.86799436165774</c:v>
                </c:pt>
                <c:pt idx="3593">
                  <c:v>185.09118050356125</c:v>
                </c:pt>
                <c:pt idx="3594">
                  <c:v>185.31460099460125</c:v>
                </c:pt>
                <c:pt idx="3595">
                  <c:v>185.53825620887849</c:v>
                </c:pt>
                <c:pt idx="3596">
                  <c:v>185.76214652376439</c:v>
                </c:pt>
                <c:pt idx="3597">
                  <c:v>185.98627231998873</c:v>
                </c:pt>
                <c:pt idx="3598">
                  <c:v>186.21063398173592</c:v>
                </c:pt>
                <c:pt idx="3599">
                  <c:v>186.43523189673778</c:v>
                </c:pt>
                <c:pt idx="3600">
                  <c:v>186.6600664563712</c:v>
                </c:pt>
                <c:pt idx="3601">
                  <c:v>186.88513805576838</c:v>
                </c:pt>
                <c:pt idx="3602">
                  <c:v>187.11044709390868</c:v>
                </c:pt>
                <c:pt idx="3603">
                  <c:v>187.33599397373322</c:v>
                </c:pt>
                <c:pt idx="3604">
                  <c:v>187.56177910225716</c:v>
                </c:pt>
                <c:pt idx="3605">
                  <c:v>187.78780289068047</c:v>
                </c:pt>
                <c:pt idx="3606">
                  <c:v>188.01406575450662</c:v>
                </c:pt>
                <c:pt idx="3607">
                  <c:v>188.24056811366455</c:v>
                </c:pt>
                <c:pt idx="3608">
                  <c:v>188.46731039263017</c:v>
                </c:pt>
                <c:pt idx="3609">
                  <c:v>188.69429302055764</c:v>
                </c:pt>
                <c:pt idx="3610">
                  <c:v>188.92151643140727</c:v>
                </c:pt>
                <c:pt idx="3611">
                  <c:v>189.14898106408125</c:v>
                </c:pt>
                <c:pt idx="3612">
                  <c:v>189.37668736256319</c:v>
                </c:pt>
                <c:pt idx="3613">
                  <c:v>189.60463577605705</c:v>
                </c:pt>
                <c:pt idx="3614">
                  <c:v>189.8328267591362</c:v>
                </c:pt>
                <c:pt idx="3615">
                  <c:v>190.06126077189003</c:v>
                </c:pt>
                <c:pt idx="3616">
                  <c:v>190.28993828007748</c:v>
                </c:pt>
                <c:pt idx="3617">
                  <c:v>190.51885975528498</c:v>
                </c:pt>
                <c:pt idx="3618">
                  <c:v>190.74802567508377</c:v>
                </c:pt>
                <c:pt idx="3619">
                  <c:v>190.97743652319733</c:v>
                </c:pt>
                <c:pt idx="3620">
                  <c:v>191.20709278966632</c:v>
                </c:pt>
                <c:pt idx="3621">
                  <c:v>191.43699497102122</c:v>
                </c:pt>
                <c:pt idx="3622">
                  <c:v>191.66714357045819</c:v>
                </c:pt>
                <c:pt idx="3623">
                  <c:v>191.89753909801493</c:v>
                </c:pt>
                <c:pt idx="3624">
                  <c:v>192.12818207075671</c:v>
                </c:pt>
                <c:pt idx="3625">
                  <c:v>192.35907301295933</c:v>
                </c:pt>
                <c:pt idx="3626">
                  <c:v>192.59021245629933</c:v>
                </c:pt>
                <c:pt idx="3627">
                  <c:v>192.82160094004772</c:v>
                </c:pt>
                <c:pt idx="3628">
                  <c:v>193.05323901126326</c:v>
                </c:pt>
                <c:pt idx="3629">
                  <c:v>193.28512722499258</c:v>
                </c:pt>
                <c:pt idx="3630">
                  <c:v>193.51726614447941</c:v>
                </c:pt>
                <c:pt idx="3631">
                  <c:v>193.74965634135634</c:v>
                </c:pt>
                <c:pt idx="3632">
                  <c:v>193.98229839586216</c:v>
                </c:pt>
                <c:pt idx="3633">
                  <c:v>194.2151928970512</c:v>
                </c:pt>
                <c:pt idx="3634">
                  <c:v>194.44834044300339</c:v>
                </c:pt>
                <c:pt idx="3635">
                  <c:v>194.68174164104337</c:v>
                </c:pt>
                <c:pt idx="3636">
                  <c:v>194.91539710795459</c:v>
                </c:pt>
                <c:pt idx="3637">
                  <c:v>195.14930747019955</c:v>
                </c:pt>
                <c:pt idx="3638">
                  <c:v>195.38347336414051</c:v>
                </c:pt>
                <c:pt idx="3639">
                  <c:v>195.6178954362594</c:v>
                </c:pt>
                <c:pt idx="3640">
                  <c:v>195.85257434338411</c:v>
                </c:pt>
                <c:pt idx="3641">
                  <c:v>196.08751075290769</c:v>
                </c:pt>
                <c:pt idx="3642">
                  <c:v>196.3227053430133</c:v>
                </c:pt>
                <c:pt idx="3643">
                  <c:v>196.5581588028983</c:v>
                </c:pt>
                <c:pt idx="3644">
                  <c:v>196.79387183299403</c:v>
                </c:pt>
                <c:pt idx="3645">
                  <c:v>197.02984514519085</c:v>
                </c:pt>
                <c:pt idx="3646">
                  <c:v>197.26607946305521</c:v>
                </c:pt>
                <c:pt idx="3647">
                  <c:v>197.50257552204886</c:v>
                </c:pt>
                <c:pt idx="3648">
                  <c:v>197.73933406974533</c:v>
                </c:pt>
                <c:pt idx="3649">
                  <c:v>197.97635586603906</c:v>
                </c:pt>
                <c:pt idx="3650">
                  <c:v>198.21364168335822</c:v>
                </c:pt>
                <c:pt idx="3651">
                  <c:v>198.45119230686572</c:v>
                </c:pt>
                <c:pt idx="3652">
                  <c:v>198.68900853465985</c:v>
                </c:pt>
                <c:pt idx="3653">
                  <c:v>198.92709117796883</c:v>
                </c:pt>
                <c:pt idx="3654">
                  <c:v>199.1654410613354</c:v>
                </c:pt>
                <c:pt idx="3655">
                  <c:v>199.40405902280028</c:v>
                </c:pt>
                <c:pt idx="3656">
                  <c:v>199.64294591407148</c:v>
                </c:pt>
                <c:pt idx="3657">
                  <c:v>199.8821026006882</c:v>
                </c:pt>
                <c:pt idx="3658">
                  <c:v>200.12152996217532</c:v>
                </c:pt>
                <c:pt idx="3659">
                  <c:v>200.36122889218007</c:v>
                </c:pt>
                <c:pt idx="3660">
                  <c:v>200.60120029861517</c:v>
                </c:pt>
                <c:pt idx="3661">
                  <c:v>200.8414451037616</c:v>
                </c:pt>
                <c:pt idx="3662">
                  <c:v>201.0819642443806</c:v>
                </c:pt>
                <c:pt idx="3663">
                  <c:v>201.32275867179882</c:v>
                </c:pt>
                <c:pt idx="3664">
                  <c:v>201.56382935198383</c:v>
                </c:pt>
                <c:pt idx="3665">
                  <c:v>201.80517726558949</c:v>
                </c:pt>
                <c:pt idx="3666">
                  <c:v>202.04680340800044</c:v>
                </c:pt>
                <c:pt idx="3667">
                  <c:v>202.28870878933739</c:v>
                </c:pt>
                <c:pt idx="3668">
                  <c:v>202.53089443444912</c:v>
                </c:pt>
                <c:pt idx="3669">
                  <c:v>202.77336138288115</c:v>
                </c:pt>
                <c:pt idx="3670">
                  <c:v>203.01611068881124</c:v>
                </c:pt>
                <c:pt idx="3671">
                  <c:v>203.25914342096388</c:v>
                </c:pt>
                <c:pt idx="3672">
                  <c:v>203.50246066248988</c:v>
                </c:pt>
                <c:pt idx="3673">
                  <c:v>203.74606351081323</c:v>
                </c:pt>
                <c:pt idx="3674">
                  <c:v>203.98995307744451</c:v>
                </c:pt>
                <c:pt idx="3675">
                  <c:v>204.23413048775464</c:v>
                </c:pt>
                <c:pt idx="3676">
                  <c:v>204.47859688071117</c:v>
                </c:pt>
                <c:pt idx="3677">
                  <c:v>204.72335340856415</c:v>
                </c:pt>
                <c:pt idx="3678">
                  <c:v>204.96840123648994</c:v>
                </c:pt>
                <c:pt idx="3679">
                  <c:v>205.2137415421839</c:v>
                </c:pt>
                <c:pt idx="3680">
                  <c:v>205.45937551539461</c:v>
                </c:pt>
                <c:pt idx="3681">
                  <c:v>205.70530435740449</c:v>
                </c:pt>
                <c:pt idx="3682">
                  <c:v>205.95152928044118</c:v>
                </c:pt>
                <c:pt idx="3683">
                  <c:v>206.19805150702584</c:v>
                </c:pt>
                <c:pt idx="3684">
                  <c:v>206.44487226924642</c:v>
                </c:pt>
                <c:pt idx="3685">
                  <c:v>206.69199280794857</c:v>
                </c:pt>
                <c:pt idx="3686">
                  <c:v>206.93941437184895</c:v>
                </c:pt>
                <c:pt idx="3687">
                  <c:v>207.18713821655132</c:v>
                </c:pt>
                <c:pt idx="3688">
                  <c:v>207.43516560346606</c:v>
                </c:pt>
                <c:pt idx="3689">
                  <c:v>207.68349779863701</c:v>
                </c:pt>
                <c:pt idx="3690">
                  <c:v>207.93213607143193</c:v>
                </c:pt>
                <c:pt idx="3691">
                  <c:v>208.18108169313621</c:v>
                </c:pt>
                <c:pt idx="3692">
                  <c:v>208.43033593541276</c:v>
                </c:pt>
                <c:pt idx="3693">
                  <c:v>208.67990006862439</c:v>
                </c:pt>
                <c:pt idx="3694">
                  <c:v>208.9297753600176</c:v>
                </c:pt>
                <c:pt idx="3695">
                  <c:v>209.17996307175753</c:v>
                </c:pt>
                <c:pt idx="3696">
                  <c:v>209.43046445880256</c:v>
                </c:pt>
                <c:pt idx="3697">
                  <c:v>209.68128076662495</c:v>
                </c:pt>
                <c:pt idx="3698">
                  <c:v>209.93241322875915</c:v>
                </c:pt>
                <c:pt idx="3699">
                  <c:v>210.1838630641881</c:v>
                </c:pt>
                <c:pt idx="3700">
                  <c:v>210.43563147456456</c:v>
                </c:pt>
                <c:pt idx="3701">
                  <c:v>210.68771964126796</c:v>
                </c:pt>
                <c:pt idx="3702">
                  <c:v>210.94012872232057</c:v>
                </c:pt>
                <c:pt idx="3703">
                  <c:v>211.19285984917127</c:v>
                </c:pt>
                <c:pt idx="3704">
                  <c:v>211.44591412338121</c:v>
                </c:pt>
                <c:pt idx="3705">
                  <c:v>211.69929261325467</c:v>
                </c:pt>
                <c:pt idx="3706">
                  <c:v>211.95299635046948</c:v>
                </c:pt>
                <c:pt idx="3707">
                  <c:v>212.20702632679735</c:v>
                </c:pt>
                <c:pt idx="3708">
                  <c:v>212.46138349101273</c:v>
                </c:pt>
                <c:pt idx="3709">
                  <c:v>212.71606874613437</c:v>
                </c:pt>
                <c:pt idx="3710">
                  <c:v>212.9710829472067</c:v>
                </c:pt>
                <c:pt idx="3711">
                  <c:v>213.22642689982854</c:v>
                </c:pt>
                <c:pt idx="3712">
                  <c:v>213.48210135978195</c:v>
                </c:pt>
                <c:pt idx="3713">
                  <c:v>213.73810703413184</c:v>
                </c:pt>
                <c:pt idx="3714">
                  <c:v>213.99444458431694</c:v>
                </c:pt>
                <c:pt idx="3715">
                  <c:v>214.25111463186298</c:v>
                </c:pt>
                <c:pt idx="3716">
                  <c:v>214.50811776750811</c:v>
                </c:pt>
                <c:pt idx="3717">
                  <c:v>214.76545456472314</c:v>
                </c:pt>
                <c:pt idx="3718">
                  <c:v>215.02312559884257</c:v>
                </c:pt>
                <c:pt idx="3719">
                  <c:v>215.2811314732169</c:v>
                </c:pt>
                <c:pt idx="3720">
                  <c:v>215.53947285419409</c:v>
                </c:pt>
                <c:pt idx="3721">
                  <c:v>215.79815051696363</c:v>
                </c:pt>
                <c:pt idx="3722">
                  <c:v>216.05716540468683</c:v>
                </c:pt>
                <c:pt idx="3723">
                  <c:v>216.31651870371348</c:v>
                </c:pt>
                <c:pt idx="3724">
                  <c:v>216.57621193803143</c:v>
                </c:pt>
                <c:pt idx="3725">
                  <c:v>216.83624708651882</c:v>
                </c:pt>
                <c:pt idx="3726">
                  <c:v>217.09662672697573</c:v>
                </c:pt>
                <c:pt idx="3727">
                  <c:v>217.35735421149326</c:v>
                </c:pt>
                <c:pt idx="3728">
                  <c:v>217.61843387865289</c:v>
                </c:pt>
                <c:pt idx="3729">
                  <c:v>217.87987130971968</c:v>
                </c:pt>
                <c:pt idx="3730">
                  <c:v>218.14167363946774</c:v>
                </c:pt>
                <c:pt idx="3731">
                  <c:v>218.4038499390133</c:v>
                </c:pt>
                <c:pt idx="3732">
                  <c:v>218.66641170165099</c:v>
                </c:pt>
                <c:pt idx="3733">
                  <c:v>218.92937348994519</c:v>
                </c:pt>
                <c:pt idx="3734">
                  <c:v>219.19275385884097</c:v>
                </c:pt>
                <c:pt idx="3735">
                  <c:v>219.45657679417781</c:v>
                </c:pt>
                <c:pt idx="3736">
                  <c:v>219.72087421009428</c:v>
                </c:pt>
                <c:pt idx="3737">
                  <c:v>219.98569091697473</c:v>
                </c:pt>
                <c:pt idx="3738">
                  <c:v>220.25109664350026</c:v>
                </c:pt>
                <c:pt idx="3739">
                  <c:v>220.51722825617838</c:v>
                </c:pt>
                <c:pt idx="3740">
                  <c:v>#N/A</c:v>
                </c:pt>
                <c:pt idx="3741">
                  <c:v>#N/A</c:v>
                </c:pt>
                <c:pt idx="3742">
                  <c:v>#N/A</c:v>
                </c:pt>
                <c:pt idx="3743">
                  <c:v>#N/A</c:v>
                </c:pt>
                <c:pt idx="3744">
                  <c:v>#N/A</c:v>
                </c:pt>
                <c:pt idx="3745">
                  <c:v>#N/A</c:v>
                </c:pt>
                <c:pt idx="3746">
                  <c:v>#N/A</c:v>
                </c:pt>
                <c:pt idx="3747">
                  <c:v>#N/A</c:v>
                </c:pt>
                <c:pt idx="3748">
                  <c:v>#N/A</c:v>
                </c:pt>
                <c:pt idx="3749">
                  <c:v>#N/A</c:v>
                </c:pt>
                <c:pt idx="3750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0FD-4A57-A0B0-B8208FF8F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00331615"/>
        <c:axId val="1337138319"/>
      </c:scatterChart>
      <c:valAx>
        <c:axId val="1000331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T(°C)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BE"/>
          </a:p>
        </c:txPr>
        <c:crossAx val="1337138319"/>
        <c:crosses val="autoZero"/>
        <c:crossBetween val="midCat"/>
      </c:valAx>
      <c:valAx>
        <c:axId val="1337138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 (bar)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BE"/>
          </a:p>
        </c:txPr>
        <c:crossAx val="1000331615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  <c:extLst/>
  </c:chart>
  <c:spPr>
    <a:solidFill>
      <a:sysClr val="window" lastClr="FFFFFF"/>
    </a:solidFill>
  </c:spPr>
  <c:txPr>
    <a:bodyPr/>
    <a:lstStyle/>
    <a:p>
      <a:pPr>
        <a:defRPr sz="2800"/>
      </a:pPr>
      <a:endParaRPr lang="en-BE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80C0C-85DF-417F-8238-DB0D15743621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0A48-EDB1-4AFE-B1B7-10CE2A416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0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887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4DFB0-38EC-7678-9314-F3EC25BB0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9C32A9-19EC-8C0F-5892-0D35402E2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C8E516-B553-4799-2284-92F0250CA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Let’s put the research into perspective. To do this we start from the global energy use.</a:t>
            </a:r>
          </a:p>
          <a:p>
            <a:r>
              <a:rPr lang="en-GB" dirty="0"/>
              <a:t>Of the total energy use, 38% is used by industry.</a:t>
            </a:r>
          </a:p>
          <a:p>
            <a:r>
              <a:rPr lang="en-GB" dirty="0"/>
              <a:t>66% of industries’ energy use is for process heating.</a:t>
            </a:r>
          </a:p>
          <a:p>
            <a:r>
              <a:rPr lang="en-GB" dirty="0"/>
              <a:t>And still 80% of that process heating is supplied by burning fossil fuels.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2E895-12FC-8378-354D-FDF46D517E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613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Energy use for process heating can be split up per temperature range:</a:t>
            </a:r>
          </a:p>
          <a:p>
            <a:r>
              <a:rPr lang="en-GB" dirty="0"/>
              <a:t>11% below 100°C, 26%between 100°C and 200°C, 11% between 200°C and 500°C and the remaining part is above 500°C</a:t>
            </a:r>
          </a:p>
          <a:p>
            <a:r>
              <a:rPr lang="en-GB" dirty="0"/>
              <a:t>HP cover everything up to about 100°C, most HTHPs can cover up to between 100°C and 200°C, for a higher temperature, mostly MVR is added.</a:t>
            </a: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294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Therefor the </a:t>
            </a:r>
            <a:r>
              <a:rPr lang="en-GB" dirty="0" err="1"/>
              <a:t>upheat</a:t>
            </a:r>
            <a:r>
              <a:rPr lang="en-GB" dirty="0"/>
              <a:t> project from the moonshot initiative were started up.</a:t>
            </a:r>
          </a:p>
          <a:p>
            <a:r>
              <a:rPr lang="en-GB" dirty="0"/>
              <a:t>The goal was to achieve 200°C with a HTHP, reaching a maximum lift of 100°C.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772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Once the temperature range was fixed, the refrigerant had to be selected.</a:t>
            </a:r>
          </a:p>
          <a:p>
            <a:r>
              <a:rPr lang="en-GB" dirty="0"/>
              <a:t>1 no ODP</a:t>
            </a:r>
          </a:p>
          <a:p>
            <a:r>
              <a:rPr lang="en-GB" dirty="0"/>
              <a:t>2 low or no GWP</a:t>
            </a:r>
          </a:p>
          <a:p>
            <a:r>
              <a:rPr lang="en-GB" dirty="0"/>
              <a:t>3 No PFAS</a:t>
            </a:r>
          </a:p>
          <a:p>
            <a:r>
              <a:rPr lang="en-GB" dirty="0"/>
              <a:t>4 due to the relatively small temperature glide, the cycle is best to be subcritical</a:t>
            </a:r>
          </a:p>
          <a:p>
            <a:r>
              <a:rPr lang="en-GB" dirty="0"/>
              <a:t>5 No/ low flammability is required</a:t>
            </a:r>
          </a:p>
          <a:p>
            <a:endParaRPr lang="en-GB" dirty="0"/>
          </a:p>
          <a:p>
            <a:r>
              <a:rPr lang="en-GB" dirty="0"/>
              <a:t>This leaves us with water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876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the refrigerant selected, the demonstrator can be constructed.</a:t>
            </a:r>
          </a:p>
          <a:p>
            <a:r>
              <a:rPr lang="en-GB" dirty="0"/>
              <a:t>Important is that all the parts are stainless steel to resist the ammonia.</a:t>
            </a:r>
          </a:p>
          <a:p>
            <a:r>
              <a:rPr lang="en-GB" dirty="0"/>
              <a:t>The complete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20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But using water as a refrigerant results in some challenges.</a:t>
            </a:r>
          </a:p>
          <a:p>
            <a:r>
              <a:rPr lang="en-GB" dirty="0"/>
              <a:t>First of all the high discharge temperature</a:t>
            </a:r>
          </a:p>
          <a:p>
            <a:r>
              <a:rPr lang="en-GB" dirty="0"/>
              <a:t>This will be solved by using liquid or 2-phase injection.</a:t>
            </a:r>
          </a:p>
          <a:p>
            <a:r>
              <a:rPr lang="en-GB" dirty="0"/>
              <a:t>But the high normal boiling temperature of 100°C also provides us with some challenges.</a:t>
            </a: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956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3ECA9-C3CD-6D51-E78A-0521E96ED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1786C7-5240-BC6D-DA26-BF1341BB1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7D34E-EC3F-7E20-44CC-5B239E61FA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But using water as a refrigerant results in some challenges.</a:t>
            </a:r>
          </a:p>
          <a:p>
            <a:r>
              <a:rPr lang="en-GB" dirty="0"/>
              <a:t>First of all the high discharge temperature</a:t>
            </a:r>
          </a:p>
          <a:p>
            <a:r>
              <a:rPr lang="en-GB" dirty="0"/>
              <a:t>This will be solved by using liquid or 2-phase injection.</a:t>
            </a:r>
          </a:p>
          <a:p>
            <a:r>
              <a:rPr lang="en-GB" dirty="0"/>
              <a:t>But the high normal boiling temperature of 100°C also provides us with some challenges.</a:t>
            </a:r>
          </a:p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9AF03-0AD4-7288-9210-E9C46EDD0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322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leads to sub-atmospheric pressures, high pressure ratios and low volumetric capacities.</a:t>
            </a:r>
          </a:p>
          <a:p>
            <a:r>
              <a:rPr lang="en-GB" dirty="0"/>
              <a:t>To mitigate these challenges, ammonia is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984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does adding ammonia relief these issues:</a:t>
            </a:r>
          </a:p>
          <a:p>
            <a:r>
              <a:rPr lang="en-GB" dirty="0"/>
              <a:t>The sub-atmospheric pressures can be increased by adding ammonia</a:t>
            </a:r>
          </a:p>
          <a:p>
            <a:r>
              <a:rPr lang="en-GB" dirty="0"/>
              <a:t>Not only the pressure, but the density will increase as well, resulting in a higher volumetric heating capacity</a:t>
            </a:r>
          </a:p>
          <a:p>
            <a:r>
              <a:rPr lang="en-GB" dirty="0"/>
              <a:t>Adding ammonia will also increase the condensing pressure, but the pressure ratio will be reduced.</a:t>
            </a:r>
          </a:p>
          <a:p>
            <a:r>
              <a:rPr lang="en-GB" dirty="0"/>
              <a:t>An added benefit of adding ammonia is that the mixture becomes zeotropic which allows for a better </a:t>
            </a:r>
            <a:r>
              <a:rPr lang="en-GB" dirty="0" err="1"/>
              <a:t>exergetic</a:t>
            </a:r>
            <a:r>
              <a:rPr lang="en-GB" dirty="0"/>
              <a:t> efficiency by matching the glides.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140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C0058-BC47-3D14-2A5D-88329EF21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6D78E-519D-9FD9-F3C4-337A96D5E5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FAA263-1759-DC31-84F2-CA3DDC514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does adding ammonia relief these issues:</a:t>
            </a:r>
          </a:p>
          <a:p>
            <a:r>
              <a:rPr lang="en-GB" dirty="0"/>
              <a:t>The sub-atmospheric pressures can be increased by adding ammonia</a:t>
            </a:r>
          </a:p>
          <a:p>
            <a:r>
              <a:rPr lang="en-GB" dirty="0"/>
              <a:t>Not only the pressure, but the density will increase as well, resulting in a higher volumetric heating capacity</a:t>
            </a:r>
          </a:p>
          <a:p>
            <a:r>
              <a:rPr lang="en-GB" dirty="0"/>
              <a:t>Adding ammonia will also increase the condensing pressure, but the pressure ratio will be reduced.</a:t>
            </a:r>
          </a:p>
          <a:p>
            <a:r>
              <a:rPr lang="en-GB" dirty="0"/>
              <a:t>An added benefit of adding ammonia is that the mixture becomes zeotropic which allows for a better </a:t>
            </a:r>
            <a:r>
              <a:rPr lang="en-GB" dirty="0" err="1"/>
              <a:t>exergetic</a:t>
            </a:r>
            <a:r>
              <a:rPr lang="en-GB" dirty="0"/>
              <a:t> efficiency by matching the glides.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0C111-73DB-9053-9776-6D9B93C5E6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100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210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21207-8253-DFEC-5C2E-9C25398F1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03B01C-9A13-6B17-38C8-1D921AF22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A2F1C9-A2C5-1329-0D37-BDBC352F9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the refrigerant selected, the demonstrator can be constructed.</a:t>
            </a:r>
          </a:p>
          <a:p>
            <a:r>
              <a:rPr lang="en-GB" dirty="0"/>
              <a:t>Important is that all the parts are stainless steel to resist the ammonia.</a:t>
            </a:r>
          </a:p>
          <a:p>
            <a:r>
              <a:rPr lang="en-GB" dirty="0"/>
              <a:t>The complete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1E44E-9926-6701-D84E-9A52CCB702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86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276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8538B-A82B-4BD7-21FD-B046DB4D0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036A88-CB21-BFC1-3C74-E2775BAA9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E47BFF-D784-1580-5C19-48CB5FA94B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B31C8-EAED-603B-9679-8324D4FA9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186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FD5C2-E94E-C9BD-E0B1-FF3F194D0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56A352-4E37-741B-8EE8-AC74776BE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BDE30E-6249-28DD-15B6-253545C76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Therefor the </a:t>
            </a:r>
            <a:r>
              <a:rPr lang="en-GB" dirty="0" err="1"/>
              <a:t>upheat</a:t>
            </a:r>
            <a:r>
              <a:rPr lang="en-GB" dirty="0"/>
              <a:t> project from the moonshot initiative were started up.</a:t>
            </a:r>
          </a:p>
          <a:p>
            <a:r>
              <a:rPr lang="en-GB" dirty="0"/>
              <a:t>The goal was to achieve 200°C with a HTHP, reaching a maximum lift of 100°C.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09C8D-CC14-26B1-7B0C-83334E985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640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C69E8-19D9-0425-0F00-AF09E81E6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628B1-ED7F-6A40-978C-5B37FA6DE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4E3B3E-8E9A-DF9E-44E3-1EB4D3A1D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was translated into the following design:</a:t>
            </a:r>
          </a:p>
          <a:p>
            <a:r>
              <a:rPr lang="en-GB" dirty="0"/>
              <a:t>170°C inlet temperature at the sink.</a:t>
            </a:r>
          </a:p>
          <a:p>
            <a:r>
              <a:rPr lang="en-GB" dirty="0"/>
              <a:t>120°C inlet and 100°C outlet at the source</a:t>
            </a:r>
          </a:p>
          <a:p>
            <a:r>
              <a:rPr lang="en-GB" dirty="0"/>
              <a:t>Maximum 250°C and 25bar mostly for material compliance.</a:t>
            </a:r>
          </a:p>
          <a:p>
            <a:r>
              <a:rPr lang="en-GB" dirty="0"/>
              <a:t>And all of this in a single stage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A1787-1667-570C-A1EF-15EE59F9C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888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8640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was the optimal ammonia concentration decided</a:t>
            </a:r>
          </a:p>
          <a:p>
            <a:r>
              <a:rPr lang="en-GB" dirty="0"/>
              <a:t>The </a:t>
            </a:r>
            <a:r>
              <a:rPr lang="en-GB" dirty="0" err="1"/>
              <a:t>boundery</a:t>
            </a:r>
            <a:r>
              <a:rPr lang="en-GB" dirty="0"/>
              <a:t> conditions are the following:</a:t>
            </a:r>
          </a:p>
          <a:p>
            <a:r>
              <a:rPr lang="en-GB" dirty="0"/>
              <a:t>The PPTD is Fixed</a:t>
            </a:r>
          </a:p>
          <a:p>
            <a:r>
              <a:rPr lang="en-GB" dirty="0"/>
              <a:t>The condenser outlet state is saturated (a little spoiler here but this is because there will be a liquid receiver after the condenser)</a:t>
            </a:r>
          </a:p>
          <a:p>
            <a:r>
              <a:rPr lang="en-GB" dirty="0"/>
              <a:t>The sink temperatures are known</a:t>
            </a:r>
          </a:p>
          <a:p>
            <a:r>
              <a:rPr lang="en-GB" dirty="0"/>
              <a:t>And the maximum temperature is 250°C</a:t>
            </a:r>
          </a:p>
          <a:p>
            <a:endParaRPr lang="en-GB" dirty="0"/>
          </a:p>
          <a:p>
            <a:r>
              <a:rPr lang="en-GB" dirty="0"/>
              <a:t>Furthermore, </a:t>
            </a:r>
            <a:r>
              <a:rPr lang="en-GB" dirty="0" err="1"/>
              <a:t>Vieren</a:t>
            </a:r>
            <a:r>
              <a:rPr lang="en-GB" dirty="0"/>
              <a:t> et al. found that the maximum allowable COP is found when the discharge temperature is at the limit. (trade-off more isothermal compression vs higher condensing pressures)</a:t>
            </a:r>
          </a:p>
          <a:p>
            <a:r>
              <a:rPr lang="en-GB" dirty="0"/>
              <a:t>And lastly by adding ammonia the temperature glide will change. For small fractions of ammonia this result in an increased glide temperature difference when the ammonia fraction increases.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6376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Going to higher concentrations, the matching is again lost and the PP is now at the sink inlet.</a:t>
            </a: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A0A48-EDB1-4AFE-B1B7-10CE2A41649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77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rpora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64F84-246C-4657-8172-1E2969D0F603}" type="datetime1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Logo Large 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47" y="2283675"/>
            <a:ext cx="4800610" cy="417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36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1291074" y="228600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283414" y="6874716"/>
            <a:ext cx="15191026" cy="583200"/>
          </a:xfrm>
        </p:spPr>
        <p:txBody>
          <a:bodyPr>
            <a:normAutofit/>
          </a:bodyPr>
          <a:lstStyle>
            <a:lvl1pPr marL="0" indent="0" algn="l">
              <a:lnSpc>
                <a:spcPts val="3600"/>
              </a:lnSpc>
              <a:buNone/>
              <a:defRPr sz="3000">
                <a:solidFill>
                  <a:schemeClr val="accent1"/>
                </a:solidFill>
              </a:defRPr>
            </a:lvl1pPr>
            <a:lvl2pPr marL="650184" indent="0" algn="ctr">
              <a:buNone/>
              <a:defRPr sz="2844"/>
            </a:lvl2pPr>
            <a:lvl3pPr marL="1300368" indent="0" algn="ctr">
              <a:buNone/>
              <a:defRPr sz="2560"/>
            </a:lvl3pPr>
            <a:lvl4pPr marL="1950552" indent="0" algn="ctr">
              <a:buNone/>
              <a:defRPr sz="2275"/>
            </a:lvl4pPr>
            <a:lvl5pPr marL="2600736" indent="0" algn="ctr">
              <a:buNone/>
              <a:defRPr sz="2275"/>
            </a:lvl5pPr>
            <a:lvl6pPr marL="3250921" indent="0" algn="ctr">
              <a:buNone/>
              <a:defRPr sz="2275"/>
            </a:lvl6pPr>
            <a:lvl7pPr marL="3901105" indent="0" algn="ctr">
              <a:buNone/>
              <a:defRPr sz="2275"/>
            </a:lvl7pPr>
            <a:lvl8pPr marL="4551289" indent="0" algn="ctr">
              <a:buNone/>
              <a:defRPr sz="2275"/>
            </a:lvl8pPr>
            <a:lvl9pPr marL="5201473" indent="0" algn="ctr">
              <a:buNone/>
              <a:defRPr sz="2275"/>
            </a:lvl9pPr>
          </a:lstStyle>
          <a:p>
            <a:r>
              <a:rPr lang="en-GB" noProof="0" dirty="0"/>
              <a:t>Click to add subtitle / presenter / date [</a:t>
            </a:r>
            <a:r>
              <a:rPr lang="en-GB" noProof="0" dirty="0" err="1"/>
              <a:t>dd</a:t>
            </a:r>
            <a:r>
              <a:rPr lang="en-GB" noProof="0" dirty="0"/>
              <a:t>-mm-</a:t>
            </a:r>
            <a:r>
              <a:rPr lang="en-GB" noProof="0" dirty="0" err="1"/>
              <a:t>yyyy</a:t>
            </a:r>
            <a:r>
              <a:rPr lang="en-GB" noProof="0" dirty="0"/>
              <a:t>]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6408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32004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Partner Logo 1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5713200" y="8366400"/>
            <a:ext cx="2286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Partner Logo 2</a:t>
            </a:r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82296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Partner Logo 3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10746000" y="8366400"/>
            <a:ext cx="2322000" cy="928800"/>
          </a:xfrm>
        </p:spPr>
        <p:txBody>
          <a:bodyPr/>
          <a:lstStyle>
            <a:lvl1pPr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Partner Logo 4</a:t>
            </a:r>
          </a:p>
        </p:txBody>
      </p:sp>
      <p:sp>
        <p:nvSpPr>
          <p:cNvPr id="16" name="Oranisation Placeholder"/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8580530" y="395008"/>
            <a:ext cx="8294400" cy="540000"/>
          </a:xfrm>
        </p:spPr>
        <p:txBody>
          <a:bodyPr anchor="b" anchorCtr="0">
            <a:normAutofit/>
          </a:bodyPr>
          <a:lstStyle>
            <a:lvl1pPr>
              <a:lnSpc>
                <a:spcPts val="1700"/>
              </a:lnSpc>
              <a:defRPr sz="1400" b="1" i="0" u="sng" cap="all" baseline="0">
                <a:solidFill>
                  <a:srgbClr val="1E64C8"/>
                </a:solidFill>
                <a:uFill>
                  <a:solidFill>
                    <a:schemeClr val="bg1"/>
                  </a:solidFill>
                </a:uFill>
              </a:defRPr>
            </a:lvl1pPr>
            <a:lvl2pPr marL="0" indent="0">
              <a:lnSpc>
                <a:spcPts val="1700"/>
              </a:lnSpc>
              <a:buNone/>
              <a:defRPr sz="1400" cap="all" baseline="0">
                <a:solidFill>
                  <a:srgbClr val="1E64C8"/>
                </a:solidFill>
              </a:defRPr>
            </a:lvl2pPr>
          </a:lstStyle>
          <a:p>
            <a:pPr lvl="0"/>
            <a:r>
              <a:rPr lang="en-GB" noProof="0" dirty="0"/>
              <a:t>Click to edit organisation styles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pic>
        <p:nvPicPr>
          <p:cNvPr id="1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" y="0"/>
            <a:ext cx="4179598" cy="13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1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3246120"/>
            <a:ext cx="15183366" cy="4436316"/>
          </a:xfrm>
        </p:spPr>
        <p:txBody>
          <a:bodyPr anchor="b">
            <a:noAutofit/>
          </a:bodyPr>
          <a:lstStyle>
            <a:lvl1pPr algn="l">
              <a:lnSpc>
                <a:spcPts val="11000"/>
              </a:lnSpc>
              <a:defRPr sz="10000" u="sng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</a:defRPr>
            </a:lvl1pPr>
          </a:lstStyle>
          <a:p>
            <a:r>
              <a:rPr lang="en-GB" noProof="0" dirty="0"/>
              <a:t>Click to add chapter title</a:t>
            </a:r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7344000"/>
            <a:ext cx="15012000" cy="576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9473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5825" y="1194364"/>
            <a:ext cx="15699575" cy="6696000"/>
          </a:xfrm>
        </p:spPr>
        <p:txBody>
          <a:bodyPr/>
          <a:lstStyle>
            <a:lvl1pPr marL="536400" indent="-450000" defTabSz="457200">
              <a:lnSpc>
                <a:spcPct val="120000"/>
              </a:lnSpc>
              <a:buFont typeface="Arial" panose="020B0604020202020204" pitchFamily="34" charset="0"/>
              <a:buChar char="̶"/>
              <a:defRPr/>
            </a:lvl1pPr>
            <a:lvl2pPr marL="1170000" indent="-450000">
              <a:lnSpc>
                <a:spcPct val="120000"/>
              </a:lnSpc>
              <a:defRPr/>
            </a:lvl2pPr>
            <a:lvl3pPr marL="1756800" indent="-450000" defTabSz="457200">
              <a:lnSpc>
                <a:spcPct val="120000"/>
              </a:lnSpc>
              <a:defRPr/>
            </a:lvl3pPr>
            <a:lvl4pPr marL="2329200" indent="-550800" defTabSz="457200">
              <a:lnSpc>
                <a:spcPct val="120000"/>
              </a:lnSpc>
              <a:defRPr/>
            </a:lvl4pPr>
            <a:lvl5pPr marL="2962800" indent="-442800" defTabSz="457200">
              <a:lnSpc>
                <a:spcPct val="120000"/>
              </a:lnSpc>
              <a:buFont typeface="Arial" panose="020B0604020202020204" pitchFamily="34" charset="0"/>
              <a:buChar char="̶"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CAF6-1686-4743-9124-83F33F1A0EA9}" type="datetime1">
              <a:rPr lang="en-GB" noProof="0" smtClean="0"/>
              <a:t>29/09/2026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8157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ADBF0-A618-4E69-83BB-0C41E08702AA}" type="datetime1">
              <a:rPr lang="en-GB" noProof="0" smtClean="0"/>
              <a:t>29/09/2026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10104438" y="1371918"/>
            <a:ext cx="6300000" cy="64980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Photo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5825" y="1194364"/>
            <a:ext cx="8442000" cy="6696000"/>
          </a:xfrm>
        </p:spPr>
        <p:txBody>
          <a:bodyPr/>
          <a:lstStyle>
            <a:lvl1pPr defTabSz="457200"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 defTabSz="457200">
              <a:lnSpc>
                <a:spcPct val="120000"/>
              </a:lnSpc>
              <a:defRPr/>
            </a:lvl3pPr>
            <a:lvl4pPr defTabSz="457200">
              <a:lnSpc>
                <a:spcPct val="120000"/>
              </a:lnSpc>
              <a:defRPr/>
            </a:lvl4pPr>
            <a:lvl5pPr defTabSz="457200">
              <a:lnSpc>
                <a:spcPct val="120000"/>
              </a:lnSpc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1488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43E58-CDC3-4782-B82C-4D381C795B98}" type="datetime1">
              <a:rPr lang="en-GB" noProof="0" smtClean="0"/>
              <a:t>29/09/2026</a:t>
            </a:fld>
            <a:endParaRPr lang="en-GB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952038" y="1371600"/>
            <a:ext cx="15480000" cy="65016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7451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465D1-804F-429B-83CD-3EFA8410E123}" type="datetime1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vering Background"/>
          <p:cNvSpPr/>
          <p:nvPr userDrawn="1"/>
        </p:nvSpPr>
        <p:spPr>
          <a:xfrm>
            <a:off x="-1" y="0"/>
            <a:ext cx="17337600" cy="9753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-1" y="0"/>
            <a:ext cx="17337600" cy="975360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 noProof="0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94941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14400" y="0"/>
            <a:ext cx="16424275" cy="7920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  <a:endParaRPr lang="nl-BE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29-9-2026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691979"/>
            <a:ext cx="6764400" cy="5230800"/>
          </a:xfrm>
          <a:solidFill>
            <a:srgbClr val="1E64C8"/>
          </a:solidFill>
        </p:spPr>
        <p:txBody>
          <a:bodyPr anchor="b" anchorCtr="0">
            <a:noAutofit/>
          </a:bodyPr>
          <a:lstStyle>
            <a:lvl1pPr marL="85725" indent="0">
              <a:buNone/>
              <a:defRPr sz="10000" u="sng" cap="none" baseline="0">
                <a:solidFill>
                  <a:schemeClr val="bg1"/>
                </a:solidFill>
              </a:defRPr>
            </a:lvl1pPr>
            <a:lvl2pPr marL="984250" indent="-625475"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add  text</a:t>
            </a:r>
          </a:p>
        </p:txBody>
      </p:sp>
    </p:spTree>
    <p:extLst>
      <p:ext uri="{BB962C8B-B14F-4D97-AF65-F5344CB8AC3E}">
        <p14:creationId xmlns:p14="http://schemas.microsoft.com/office/powerpoint/2010/main" val="573879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textbox over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76AD30-96E8-448B-B97A-24B00ADE12C5}"/>
              </a:ext>
            </a:extLst>
          </p:cNvPr>
          <p:cNvSpPr/>
          <p:nvPr userDrawn="1"/>
        </p:nvSpPr>
        <p:spPr>
          <a:xfrm>
            <a:off x="914400" y="0"/>
            <a:ext cx="16424275" cy="7898400"/>
          </a:xfrm>
          <a:prstGeom prst="rect">
            <a:avLst/>
          </a:prstGeom>
          <a:solidFill>
            <a:srgbClr val="1E64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914400" y="0"/>
            <a:ext cx="16424275" cy="7920000"/>
          </a:xfrm>
        </p:spPr>
        <p:txBody>
          <a:bodyPr/>
          <a:lstStyle>
            <a:lvl1pPr marL="85725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BE" noProof="0"/>
              <a:t>Picture</a:t>
            </a:r>
            <a:endParaRPr lang="nl-BE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81384-1200-4D40-BEF0-3A17A1F906F4}" type="datetime1">
              <a:rPr lang="nl-NL" noProof="0" smtClean="0"/>
              <a:t>29-9-2026</a:t>
            </a:fld>
            <a:endParaRPr lang="nl-NL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301F6D1-3E66-4198-8305-F0FF1745CC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" y="1011602"/>
            <a:ext cx="7754938" cy="6908398"/>
          </a:xfrm>
          <a:solidFill>
            <a:srgbClr val="E9F0FA"/>
          </a:solidFill>
        </p:spPr>
        <p:txBody>
          <a:bodyPr>
            <a:normAutofit/>
          </a:bodyPr>
          <a:lstStyle>
            <a:lvl1pPr marL="85725" indent="0">
              <a:buNone/>
              <a:defRPr sz="5400" u="sng" cap="none" baseline="0">
                <a:solidFill>
                  <a:srgbClr val="1E64C8"/>
                </a:solidFill>
              </a:defRPr>
            </a:lvl1pPr>
            <a:lvl2pPr marL="984250" indent="-625475">
              <a:defRPr>
                <a:solidFill>
                  <a:srgbClr val="1E64C8"/>
                </a:solidFill>
              </a:defRPr>
            </a:lvl2pPr>
            <a:lvl3pPr>
              <a:defRPr>
                <a:solidFill>
                  <a:srgbClr val="1E64C8"/>
                </a:solidFill>
              </a:defRPr>
            </a:lvl3pPr>
            <a:lvl4pPr>
              <a:defRPr>
                <a:solidFill>
                  <a:srgbClr val="1E64C8"/>
                </a:solidFill>
              </a:defRPr>
            </a:lvl4pPr>
            <a:lvl5pPr>
              <a:defRPr>
                <a:solidFill>
                  <a:srgbClr val="1E64C8"/>
                </a:solidFill>
              </a:defRPr>
            </a:lvl5pPr>
          </a:lstStyle>
          <a:p>
            <a:pPr lvl="0"/>
            <a:r>
              <a:rPr lang="en-GB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7302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914400" y="1393200"/>
            <a:ext cx="16424275" cy="6505200"/>
          </a:xfrm>
          <a:prstGeom prst="rect">
            <a:avLst/>
          </a:prstGeom>
          <a:solidFill>
            <a:srgbClr val="1E6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291074" y="1743240"/>
            <a:ext cx="7416000" cy="5769600"/>
          </a:xfrm>
        </p:spPr>
        <p:txBody>
          <a:bodyPr anchor="t" anchorCtr="0">
            <a:noAutofit/>
          </a:bodyPr>
          <a:lstStyle>
            <a:lvl1pPr algn="l">
              <a:lnSpc>
                <a:spcPts val="3500"/>
              </a:lnSpc>
              <a:defRPr sz="2500" u="none" cap="none" baseline="0">
                <a:solidFill>
                  <a:schemeClr val="bg1"/>
                </a:solidFill>
                <a:uFill>
                  <a:solidFill>
                    <a:schemeClr val="bg1"/>
                  </a:solidFill>
                </a:uFill>
                <a:latin typeface="+mn-lt"/>
              </a:defRPr>
            </a:lvl1pPr>
          </a:lstStyle>
          <a:p>
            <a:r>
              <a:rPr lang="en-GB" noProof="0" dirty="0"/>
              <a:t>Click to add presenters </a:t>
            </a:r>
            <a:r>
              <a:rPr lang="en-GB" noProof="0"/>
              <a:t>contact data</a:t>
            </a:r>
            <a:endParaRPr lang="en-GB" noProof="0" dirty="0"/>
          </a:p>
        </p:txBody>
      </p:sp>
      <p:sp>
        <p:nvSpPr>
          <p:cNvPr id="8" name="Titles positoning box" hidden="1"/>
          <p:cNvSpPr/>
          <p:nvPr userDrawn="1"/>
        </p:nvSpPr>
        <p:spPr>
          <a:xfrm>
            <a:off x="1371600" y="1828800"/>
            <a:ext cx="15012000" cy="59997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jdelijke aanduiding voor tekst 4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9215999" y="3095999"/>
            <a:ext cx="7257600" cy="2091298"/>
          </a:xfrm>
        </p:spPr>
        <p:txBody>
          <a:bodyPr>
            <a:normAutofit/>
          </a:bodyPr>
          <a:lstStyle>
            <a:lvl1pPr>
              <a:lnSpc>
                <a:spcPts val="3500"/>
              </a:lnSpc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Click to add social media names</a:t>
            </a:r>
            <a:endParaRPr lang="nl-NL" dirty="0"/>
          </a:p>
        </p:txBody>
      </p:sp>
      <p:pic>
        <p:nvPicPr>
          <p:cNvPr id="12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" y="0"/>
            <a:ext cx="4179598" cy="13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857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0118" y="252000"/>
            <a:ext cx="15705282" cy="8636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NL" noProof="0" dirty="0"/>
              <a:t>Klik om de stijl te bewerken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825" y="1194364"/>
            <a:ext cx="15699575" cy="669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  <a:endParaRPr lang="en-GB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72394" y="8948703"/>
            <a:ext cx="2297926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BA3CA-1064-434F-B179-AB3B0298C0D6}" type="datetime1">
              <a:rPr lang="en-GB" noProof="0" smtClean="0"/>
              <a:t>29/09/2026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10236" y="8994423"/>
            <a:ext cx="8353564" cy="437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90520" y="8948703"/>
            <a:ext cx="9218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rgbClr val="1E64C8"/>
                </a:solidFill>
              </a:defRPr>
            </a:lvl1pPr>
          </a:lstStyle>
          <a:p>
            <a:fld id="{7AE184E0-0BD4-4705-A12B-9B71DDE63301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tle positioning box" hidden="1"/>
          <p:cNvSpPr/>
          <p:nvPr userDrawn="1"/>
        </p:nvSpPr>
        <p:spPr>
          <a:xfrm>
            <a:off x="927265" y="367200"/>
            <a:ext cx="15480000" cy="463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ositoning box" hidden="1"/>
          <p:cNvSpPr/>
          <p:nvPr userDrawn="1"/>
        </p:nvSpPr>
        <p:spPr>
          <a:xfrm>
            <a:off x="927265" y="1584000"/>
            <a:ext cx="82296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ogo positioning box" hidden="1"/>
          <p:cNvSpPr/>
          <p:nvPr userDrawn="1"/>
        </p:nvSpPr>
        <p:spPr>
          <a:xfrm flipV="1">
            <a:off x="928800" y="7878842"/>
            <a:ext cx="15478465" cy="14163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 positoning box" hidden="1"/>
          <p:cNvSpPr/>
          <p:nvPr userDrawn="1"/>
        </p:nvSpPr>
        <p:spPr>
          <a:xfrm>
            <a:off x="9172105" y="1584000"/>
            <a:ext cx="914400" cy="6300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ositoning box" hidden="1"/>
          <p:cNvSpPr/>
          <p:nvPr userDrawn="1"/>
        </p:nvSpPr>
        <p:spPr>
          <a:xfrm>
            <a:off x="10099369" y="1356360"/>
            <a:ext cx="6307895" cy="652764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Logo EN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909180"/>
            <a:ext cx="2307600" cy="184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8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62" r:id="rId4"/>
    <p:sldLayoutId id="2147483674" r:id="rId5"/>
    <p:sldLayoutId id="2147483666" r:id="rId6"/>
    <p:sldLayoutId id="2147483675" r:id="rId7"/>
    <p:sldLayoutId id="2147483677" r:id="rId8"/>
    <p:sldLayoutId id="2147483678" r:id="rId9"/>
    <p:sldLayoutId id="2147483676" r:id="rId10"/>
  </p:sldLayoutIdLst>
  <p:hf hdr="0" ftr="0" dt="0"/>
  <p:txStyles>
    <p:titleStyle>
      <a:lvl1pPr algn="l" defTabSz="1300368" rtl="0" eaLnBrk="1" latinLnBrk="0" hangingPunct="1">
        <a:lnSpc>
          <a:spcPct val="90000"/>
        </a:lnSpc>
        <a:spcBef>
          <a:spcPct val="0"/>
        </a:spcBef>
        <a:buNone/>
        <a:defRPr sz="5400" u="sng" kern="1200" cap="none" baseline="0">
          <a:solidFill>
            <a:srgbClr val="1E64C8"/>
          </a:solidFill>
          <a:uFill>
            <a:solidFill>
              <a:srgbClr val="1E64C8"/>
            </a:solidFill>
          </a:uFill>
          <a:latin typeface="+mj-lt"/>
          <a:ea typeface="+mj-ea"/>
          <a:cs typeface="+mj-cs"/>
        </a:defRPr>
      </a:lvl1pPr>
    </p:titleStyle>
    <p:bodyStyle>
      <a:lvl1pPr marL="0" indent="0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360000" algn="l" defTabSz="4572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̶"/>
        <a:tabLst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458788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1450" indent="-541338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‒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325" indent="-1158875" algn="l" defTabSz="1300368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13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6197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6381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565" indent="-325092" algn="l" defTabSz="1300368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84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68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52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36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21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05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289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473" algn="l" defTabSz="1300368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sv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11" Type="http://schemas.openxmlformats.org/officeDocument/2006/relationships/image" Target="../media/image40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5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image" Target="../media/image42.png"/><Relationship Id="rId7" Type="http://schemas.openxmlformats.org/officeDocument/2006/relationships/image" Target="../media/image58.jpe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63.png"/><Relationship Id="rId1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sv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4.svg"/><Relationship Id="rId5" Type="http://schemas.openxmlformats.org/officeDocument/2006/relationships/hyperlink" Target="https://twitter.com/ugent" TargetMode="External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57.png"/><Relationship Id="rId7" Type="http://schemas.openxmlformats.org/officeDocument/2006/relationships/image" Target="../media/image7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7" Type="http://schemas.openxmlformats.org/officeDocument/2006/relationships/image" Target="../media/image82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svg"/><Relationship Id="rId5" Type="http://schemas.openxmlformats.org/officeDocument/2006/relationships/image" Target="../media/image81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png"/><Relationship Id="rId5" Type="http://schemas.openxmlformats.org/officeDocument/2006/relationships/image" Target="../media/image57.png"/><Relationship Id="rId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250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/>
              <a:t>Water-Ammonia HTHP with liquid injected and refrigerant lubricated twin-screw compressor</a:t>
            </a:r>
            <a:endParaRPr lang="nl-NL" sz="5400" dirty="0"/>
          </a:p>
        </p:txBody>
      </p:sp>
      <p:sp>
        <p:nvSpPr>
          <p:cNvPr id="11" name="Ondertitel 10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l-NL" dirty="0"/>
              <a:t>Koelplatform - Masterclass, </a:t>
            </a:r>
            <a:r>
              <a:rPr lang="en-BE" u="sng" dirty="0"/>
              <a:t>Tim van Craeynest</a:t>
            </a:r>
            <a:r>
              <a:rPr lang="en-BE" dirty="0"/>
              <a:t>, Kenny Couvreur, Robin Tassenoy, Xander van Heule, Michel De Pape, Steven Lecompte</a:t>
            </a:r>
            <a:endParaRPr lang="nl-NL" dirty="0"/>
          </a:p>
        </p:txBody>
      </p:sp>
      <p:sp>
        <p:nvSpPr>
          <p:cNvPr id="13" name="Tijdelijke aanduiding voor afbeelding 12"/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14" name="Tijdelijke aanduiding voor afbeelding 13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15" name="Tijdelijke aanduiding voor afbeelding 14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ext Placeholder Organsation L1/L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Department of </a:t>
            </a:r>
            <a:r>
              <a:rPr lang="en-GB" dirty="0" err="1"/>
              <a:t>ElectroMechanical</a:t>
            </a:r>
            <a:r>
              <a:rPr lang="en-GB" dirty="0"/>
              <a:t>, Systems and Metal Engineering</a:t>
            </a:r>
          </a:p>
          <a:p>
            <a:pPr lvl="1"/>
            <a:r>
              <a:rPr lang="en-GB" dirty="0"/>
              <a:t>Sustainable Thermo-Fluid Energy Systems (STFES)</a:t>
            </a:r>
          </a:p>
        </p:txBody>
      </p:sp>
      <p:sp>
        <p:nvSpPr>
          <p:cNvPr id="17" name="Tijdelijke aanduiding voor afbeelding 16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55618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7610-DDF2-9C50-31C9-3A0807CDE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Global energy use.&#10;&#10;AI-generated content may be incorrect.">
            <a:extLst>
              <a:ext uri="{FF2B5EF4-FFF2-40B4-BE49-F238E27FC236}">
                <a16:creationId xmlns:a16="http://schemas.microsoft.com/office/drawing/2014/main" id="{7583A4FA-579A-400A-491D-22F654022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609" y="6325210"/>
            <a:ext cx="12903165" cy="12686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FE64671-985E-52EA-3F46-C42C9347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Global Energy Use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9FB0CEF-DC0F-02DF-FDC9-2BC40C45C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smtClean="0"/>
              <a:t>3</a:t>
            </a:fld>
            <a:endParaRPr lang="en-GB"/>
          </a:p>
        </p:txBody>
      </p:sp>
      <p:pic>
        <p:nvPicPr>
          <p:cNvPr id="13" name="Graphic 12" descr="Factory outline">
            <a:extLst>
              <a:ext uri="{FF2B5EF4-FFF2-40B4-BE49-F238E27FC236}">
                <a16:creationId xmlns:a16="http://schemas.microsoft.com/office/drawing/2014/main" id="{9B07BB38-991F-407A-0363-1757628970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3720" y="3449966"/>
            <a:ext cx="914400" cy="914400"/>
          </a:xfrm>
          <a:prstGeom prst="rect">
            <a:avLst/>
          </a:prstGeom>
        </p:spPr>
      </p:pic>
      <p:pic>
        <p:nvPicPr>
          <p:cNvPr id="19" name="Graphic 18" descr="Earth globe: Africa and Europe with solid fill">
            <a:extLst>
              <a:ext uri="{FF2B5EF4-FFF2-40B4-BE49-F238E27FC236}">
                <a16:creationId xmlns:a16="http://schemas.microsoft.com/office/drawing/2014/main" id="{18D0D998-3936-6240-48EB-F17A0CF297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8265" y="1968604"/>
            <a:ext cx="914400" cy="914400"/>
          </a:xfrm>
          <a:prstGeom prst="rect">
            <a:avLst/>
          </a:prstGeom>
        </p:spPr>
      </p:pic>
      <p:pic>
        <p:nvPicPr>
          <p:cNvPr id="22" name="Picture 21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A77738E5-67EF-1072-B783-A5D57AE17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3322" y="5186019"/>
            <a:ext cx="824287" cy="561217"/>
          </a:xfrm>
          <a:prstGeom prst="rect">
            <a:avLst/>
          </a:prstGeom>
        </p:spPr>
      </p:pic>
      <p:pic>
        <p:nvPicPr>
          <p:cNvPr id="28" name="Graphic 27" descr="Oil Rig with solid fill">
            <a:extLst>
              <a:ext uri="{FF2B5EF4-FFF2-40B4-BE49-F238E27FC236}">
                <a16:creationId xmlns:a16="http://schemas.microsoft.com/office/drawing/2014/main" id="{05A6B0BD-BBC0-71C9-F062-AE5AE2885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48266" y="6568889"/>
            <a:ext cx="914400" cy="914400"/>
          </a:xfrm>
          <a:prstGeom prst="rect">
            <a:avLst/>
          </a:prstGeom>
        </p:spPr>
      </p:pic>
      <p:pic>
        <p:nvPicPr>
          <p:cNvPr id="4" name="Picture 3" descr="Global energy use.&#10;&#10;AI-generated content may be incorrect.">
            <a:extLst>
              <a:ext uri="{FF2B5EF4-FFF2-40B4-BE49-F238E27FC236}">
                <a16:creationId xmlns:a16="http://schemas.microsoft.com/office/drawing/2014/main" id="{F407AA4E-8DF4-0A8B-6140-E0AFC508C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436" y="1782896"/>
            <a:ext cx="12903165" cy="1268600"/>
          </a:xfrm>
          <a:prstGeom prst="rect">
            <a:avLst/>
          </a:prstGeom>
        </p:spPr>
      </p:pic>
      <p:pic>
        <p:nvPicPr>
          <p:cNvPr id="5" name="Picture 4" descr="Industry&#10;&#10;AI-generated content may be incorrect.">
            <a:extLst>
              <a:ext uri="{FF2B5EF4-FFF2-40B4-BE49-F238E27FC236}">
                <a16:creationId xmlns:a16="http://schemas.microsoft.com/office/drawing/2014/main" id="{3BE16602-7BBF-FF3B-10AF-D9B2466378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1079" y="2265072"/>
            <a:ext cx="5111064" cy="2302509"/>
          </a:xfrm>
          <a:prstGeom prst="rect">
            <a:avLst/>
          </a:prstGeom>
        </p:spPr>
      </p:pic>
      <p:pic>
        <p:nvPicPr>
          <p:cNvPr id="9" name="Picture 8" descr="Process Heating.&#10;&#10;AI-generated content may be incorrect.">
            <a:extLst>
              <a:ext uri="{FF2B5EF4-FFF2-40B4-BE49-F238E27FC236}">
                <a16:creationId xmlns:a16="http://schemas.microsoft.com/office/drawing/2014/main" id="{EC42647D-E327-B1D7-832A-AB64653F7F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1078" y="2271279"/>
            <a:ext cx="3457767" cy="3811115"/>
          </a:xfrm>
          <a:prstGeom prst="rect">
            <a:avLst/>
          </a:prstGeom>
        </p:spPr>
      </p:pic>
      <p:pic>
        <p:nvPicPr>
          <p:cNvPr id="10" name="Picture 9" descr="Process heating by fossil fuels.&#10;&#10;AI-generated content may be incorrect.">
            <a:extLst>
              <a:ext uri="{FF2B5EF4-FFF2-40B4-BE49-F238E27FC236}">
                <a16:creationId xmlns:a16="http://schemas.microsoft.com/office/drawing/2014/main" id="{0E6C4B3C-55EC-2954-E74C-468AD48476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63434" y="2289786"/>
            <a:ext cx="2802837" cy="5304024"/>
          </a:xfrm>
          <a:prstGeom prst="rect">
            <a:avLst/>
          </a:prstGeom>
        </p:spPr>
      </p:pic>
      <p:pic>
        <p:nvPicPr>
          <p:cNvPr id="11" name="Picture 10" descr="20%&#10;&#10;AI-generated content may be incorrect.">
            <a:extLst>
              <a:ext uri="{FF2B5EF4-FFF2-40B4-BE49-F238E27FC236}">
                <a16:creationId xmlns:a16="http://schemas.microsoft.com/office/drawing/2014/main" id="{7271AA8A-1FFE-3CAD-DD10-FDA4B98F4C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6657" y="7403789"/>
            <a:ext cx="3017729" cy="5832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DAC657-DEEA-89EB-4780-2D94D0544917}"/>
              </a:ext>
            </a:extLst>
          </p:cNvPr>
          <p:cNvSpPr txBox="1"/>
          <p:nvPr/>
        </p:nvSpPr>
        <p:spPr>
          <a:xfrm>
            <a:off x="10147272" y="9175187"/>
            <a:ext cx="6365128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AutoNum type="arabicPeriod"/>
            </a:pPr>
            <a:r>
              <a:rPr lang="en-GB" sz="1400" dirty="0" err="1"/>
              <a:t>Boehlé</a:t>
            </a:r>
            <a:r>
              <a:rPr lang="en-GB" sz="1400" dirty="0"/>
              <a:t> et al., Energy Efficiency 2025: Industry, 2025</a:t>
            </a:r>
          </a:p>
          <a:p>
            <a:pPr marL="457200" indent="-457200">
              <a:lnSpc>
                <a:spcPct val="120000"/>
              </a:lnSpc>
              <a:buFontTx/>
              <a:buAutoNum type="arabicPeriod"/>
            </a:pPr>
            <a:r>
              <a:rPr lang="en-GB" sz="1400" dirty="0"/>
              <a:t>Weiss et al., Tackling heat electrification to decarbonize industry, 2024</a:t>
            </a:r>
            <a:endParaRPr lang="en-BE" sz="1400" dirty="0"/>
          </a:p>
        </p:txBody>
      </p:sp>
    </p:spTree>
    <p:extLst>
      <p:ext uri="{BB962C8B-B14F-4D97-AF65-F5344CB8AC3E}">
        <p14:creationId xmlns:p14="http://schemas.microsoft.com/office/powerpoint/2010/main" val="37683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5D61-9AC7-2C10-6015-583241D8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836E5-387B-10E1-42CC-4203A12F9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Situation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229EC-5366-5B72-CE9A-961D9273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4</a:t>
            </a:fld>
            <a:endParaRPr lang="en-GB" noProof="0" dirty="0"/>
          </a:p>
        </p:txBody>
      </p:sp>
      <p:pic>
        <p:nvPicPr>
          <p:cNvPr id="13" name="Picture 12" descr="The image depicts a bar or pie chart segment representing a value of 11%.">
            <a:extLst>
              <a:ext uri="{FF2B5EF4-FFF2-40B4-BE49-F238E27FC236}">
                <a16:creationId xmlns:a16="http://schemas.microsoft.com/office/drawing/2014/main" id="{A7DB0070-CA6E-F2C9-EE66-A45F80A50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956" y="2572532"/>
            <a:ext cx="3610515" cy="3489153"/>
          </a:xfrm>
          <a:prstGeom prst="rect">
            <a:avLst/>
          </a:prstGeom>
        </p:spPr>
      </p:pic>
      <p:pic>
        <p:nvPicPr>
          <p:cNvPr id="14" name="Picture 13" descr="The image depicts a bar chart or pie chart with two segments, where one segment represents 26% of the total.">
            <a:extLst>
              <a:ext uri="{FF2B5EF4-FFF2-40B4-BE49-F238E27FC236}">
                <a16:creationId xmlns:a16="http://schemas.microsoft.com/office/drawing/2014/main" id="{F192D29C-A371-84FB-0983-A56C429AA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860" y="2572215"/>
            <a:ext cx="2913863" cy="3514975"/>
          </a:xfrm>
          <a:prstGeom prst="rect">
            <a:avLst/>
          </a:prstGeom>
        </p:spPr>
      </p:pic>
      <p:pic>
        <p:nvPicPr>
          <p:cNvPr id="15" name="Picture 14" descr="The image shows a bar graph with one bar representing 11%.">
            <a:extLst>
              <a:ext uri="{FF2B5EF4-FFF2-40B4-BE49-F238E27FC236}">
                <a16:creationId xmlns:a16="http://schemas.microsoft.com/office/drawing/2014/main" id="{9A9D7842-FF37-D893-26E6-18BA88794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303" y="2579318"/>
            <a:ext cx="6251556" cy="3478688"/>
          </a:xfrm>
          <a:prstGeom prst="rect">
            <a:avLst/>
          </a:prstGeom>
        </p:spPr>
      </p:pic>
      <p:pic>
        <p:nvPicPr>
          <p:cNvPr id="16" name="Picture 15" descr="The diagram shows that 52% of the data or subjects fall into a specific category or meet a certain condition.&#10;&#10;AI-generated content may be incorrect.">
            <a:extLst>
              <a:ext uri="{FF2B5EF4-FFF2-40B4-BE49-F238E27FC236}">
                <a16:creationId xmlns:a16="http://schemas.microsoft.com/office/drawing/2014/main" id="{8222A3C1-8FBF-542C-A00A-AF91923D40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9382" y="2579318"/>
            <a:ext cx="7774114" cy="3478689"/>
          </a:xfrm>
          <a:prstGeom prst="rect">
            <a:avLst/>
          </a:prstGeom>
        </p:spPr>
      </p:pic>
      <p:pic>
        <p:nvPicPr>
          <p:cNvPr id="17" name="Picture 16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BCDFD6C2-C597-2897-2723-249770E27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6088" y="3800475"/>
            <a:ext cx="2225911" cy="1201549"/>
          </a:xfrm>
          <a:prstGeom prst="rect">
            <a:avLst/>
          </a:prstGeom>
        </p:spPr>
      </p:pic>
      <p:pic>
        <p:nvPicPr>
          <p:cNvPr id="19" name="Picture 18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43344A84-97BA-2F2A-B4DF-231BEA8E7B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5327" y="3792856"/>
            <a:ext cx="1995775" cy="3830274"/>
          </a:xfrm>
          <a:prstGeom prst="rect">
            <a:avLst/>
          </a:prstGeom>
        </p:spPr>
      </p:pic>
      <p:pic>
        <p:nvPicPr>
          <p:cNvPr id="20" name="Picture 19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605A6D1B-5324-FFB8-7B00-D5F8BFEC28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2525" y="3792855"/>
            <a:ext cx="1290198" cy="3830274"/>
          </a:xfrm>
          <a:prstGeom prst="rect">
            <a:avLst/>
          </a:prstGeom>
        </p:spPr>
      </p:pic>
      <p:pic>
        <p:nvPicPr>
          <p:cNvPr id="21" name="Picture 20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F81CC83C-D68F-6590-C130-BD477FC8A7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9382" y="3779662"/>
            <a:ext cx="5473419" cy="3843467"/>
          </a:xfrm>
          <a:prstGeom prst="rect">
            <a:avLst/>
          </a:prstGeom>
        </p:spPr>
      </p:pic>
      <p:pic>
        <p:nvPicPr>
          <p:cNvPr id="22" name="Picture 21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66ACE264-B78A-487E-0D82-D5DC695C26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17065" y="3785235"/>
            <a:ext cx="4563431" cy="1231723"/>
          </a:xfrm>
          <a:prstGeom prst="rect">
            <a:avLst/>
          </a:prstGeom>
        </p:spPr>
      </p:pic>
      <p:pic>
        <p:nvPicPr>
          <p:cNvPr id="25" name="Picture 24" descr="The image shows a long red line against a plain background.&#10;&#10;AI-generated content may be incorrect.">
            <a:extLst>
              <a:ext uri="{FF2B5EF4-FFF2-40B4-BE49-F238E27FC236}">
                <a16:creationId xmlns:a16="http://schemas.microsoft.com/office/drawing/2014/main" id="{7339543B-1920-EFED-7EBC-B24E7991E22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46250" y="4788956"/>
            <a:ext cx="1072217" cy="1288722"/>
          </a:xfrm>
          <a:prstGeom prst="rect">
            <a:avLst/>
          </a:prstGeom>
        </p:spPr>
      </p:pic>
      <p:pic>
        <p:nvPicPr>
          <p:cNvPr id="28" name="Picture 27" descr="The image depicts a simple, colorful, wavy line with a red line intersecting it, possibly illustrating an interaction or a point of connection.&#10;&#10;AI-generated content may be incorrect.">
            <a:extLst>
              <a:ext uri="{FF2B5EF4-FFF2-40B4-BE49-F238E27FC236}">
                <a16:creationId xmlns:a16="http://schemas.microsoft.com/office/drawing/2014/main" id="{2DCB1661-43C0-9338-50DE-9B8401FA6B9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89909" y="4801644"/>
            <a:ext cx="4175615" cy="2834173"/>
          </a:xfrm>
          <a:prstGeom prst="rect">
            <a:avLst/>
          </a:prstGeom>
        </p:spPr>
      </p:pic>
      <p:pic>
        <p:nvPicPr>
          <p:cNvPr id="34" name="Picture 33" descr="Process Heating&#10;&#10;AI-generated content may be incorrect.">
            <a:extLst>
              <a:ext uri="{FF2B5EF4-FFF2-40B4-BE49-F238E27FC236}">
                <a16:creationId xmlns:a16="http://schemas.microsoft.com/office/drawing/2014/main" id="{D215B68B-655D-6ADC-0666-722F544CEE6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74550" y="2161472"/>
            <a:ext cx="5291722" cy="1429373"/>
          </a:xfrm>
          <a:prstGeom prst="rect">
            <a:avLst/>
          </a:prstGeom>
        </p:spPr>
      </p:pic>
      <p:pic>
        <p:nvPicPr>
          <p:cNvPr id="3" name="Picture 2" descr="Process Heating&#10;&#10;AI-generated content may be incorrect.">
            <a:extLst>
              <a:ext uri="{FF2B5EF4-FFF2-40B4-BE49-F238E27FC236}">
                <a16:creationId xmlns:a16="http://schemas.microsoft.com/office/drawing/2014/main" id="{7E0AADB9-FCA3-8086-B394-B1E2153AF28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89609" y="4787721"/>
            <a:ext cx="3457767" cy="1288688"/>
          </a:xfrm>
          <a:prstGeom prst="rect">
            <a:avLst/>
          </a:prstGeom>
        </p:spPr>
      </p:pic>
      <p:pic>
        <p:nvPicPr>
          <p:cNvPr id="5" name="Picture 4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CCBCE938-3FC2-2B3D-23F5-CB311302C1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93322" y="5186019"/>
            <a:ext cx="824287" cy="561217"/>
          </a:xfrm>
          <a:prstGeom prst="rect">
            <a:avLst/>
          </a:prstGeom>
        </p:spPr>
      </p:pic>
      <p:pic>
        <p:nvPicPr>
          <p:cNvPr id="6" name="Picture 5" descr="The image shows a person holding a phone.&#10;&#10;AI-generated content may be incorrect.">
            <a:extLst>
              <a:ext uri="{FF2B5EF4-FFF2-40B4-BE49-F238E27FC236}">
                <a16:creationId xmlns:a16="http://schemas.microsoft.com/office/drawing/2014/main" id="{23399BA7-3C30-26EB-BE67-713A7555096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75771" y="2621476"/>
            <a:ext cx="824287" cy="5612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92CDF4-DC48-3AF2-A986-476FAAF26599}"/>
              </a:ext>
            </a:extLst>
          </p:cNvPr>
          <p:cNvSpPr txBox="1"/>
          <p:nvPr/>
        </p:nvSpPr>
        <p:spPr>
          <a:xfrm>
            <a:off x="6677716" y="8909458"/>
            <a:ext cx="9738743" cy="844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GB" sz="1400" dirty="0"/>
              <a:t>de Boer et al., Strengthening Industrial Heat Pump Innovation: Decarbonizing Industrial Heat, 2020</a:t>
            </a:r>
          </a:p>
          <a:p>
            <a:pPr marL="457200" indent="-457200">
              <a:lnSpc>
                <a:spcPct val="120000"/>
              </a:lnSpc>
              <a:buAutoNum type="arabicPeriod" startAt="3"/>
            </a:pPr>
            <a:r>
              <a:rPr lang="en-GB" sz="1400" dirty="0" err="1"/>
              <a:t>Zühlsdor</a:t>
            </a:r>
            <a:r>
              <a:rPr lang="en-GB" sz="1400" dirty="0"/>
              <a:t> et al., Project 68 - industrial high-temperature heat pumps. task 1–technologies. yearly report 2025, 2025</a:t>
            </a:r>
          </a:p>
          <a:p>
            <a:pPr marL="457200" indent="-457200">
              <a:lnSpc>
                <a:spcPct val="120000"/>
              </a:lnSpc>
              <a:buAutoNum type="arabicPeriod" startAt="3"/>
            </a:pPr>
            <a:r>
              <a:rPr lang="en-GB" sz="1400" dirty="0" err="1"/>
              <a:t>Arpagaus</a:t>
            </a:r>
            <a:r>
              <a:rPr lang="en-GB" sz="1400" dirty="0"/>
              <a:t>, High-temperature heat pumps: market overview, state of the art, and application potential, 2026</a:t>
            </a:r>
          </a:p>
        </p:txBody>
      </p:sp>
    </p:spTree>
    <p:extLst>
      <p:ext uri="{BB962C8B-B14F-4D97-AF65-F5344CB8AC3E}">
        <p14:creationId xmlns:p14="http://schemas.microsoft.com/office/powerpoint/2010/main" val="174304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F19D-A187-DC9A-87DF-CD904166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Heat Upgrading in Energy Intensive Industry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10E6A-4817-A041-B109-1B6353EDE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5</a:t>
            </a:fld>
            <a:endParaRPr lang="en-GB" noProof="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CB75BA7-021C-7527-F5FB-2CA79D0C773A}"/>
              </a:ext>
            </a:extLst>
          </p:cNvPr>
          <p:cNvGrpSpPr/>
          <p:nvPr/>
        </p:nvGrpSpPr>
        <p:grpSpPr>
          <a:xfrm>
            <a:off x="13498808" y="252000"/>
            <a:ext cx="3238620" cy="8749586"/>
            <a:chOff x="12286003" y="490009"/>
            <a:chExt cx="3238620" cy="8749586"/>
          </a:xfrm>
        </p:grpSpPr>
        <p:pic>
          <p:nvPicPr>
            <p:cNvPr id="5" name="Picture 4" descr="Communication guidelines | Moonshot Flanders">
              <a:extLst>
                <a:ext uri="{FF2B5EF4-FFF2-40B4-BE49-F238E27FC236}">
                  <a16:creationId xmlns:a16="http://schemas.microsoft.com/office/drawing/2014/main" id="{6A4A9E04-17DD-3D8D-A120-32ED59B36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741" t="15461" r="8066" b="35587"/>
            <a:stretch>
              <a:fillRect/>
            </a:stretch>
          </p:blipFill>
          <p:spPr>
            <a:xfrm>
              <a:off x="12286003" y="490009"/>
              <a:ext cx="3238619" cy="1883018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A57411E-3036-9031-6D40-78DCCBDE2F65}"/>
                </a:ext>
              </a:extLst>
            </p:cNvPr>
            <p:cNvGrpSpPr/>
            <p:nvPr/>
          </p:nvGrpSpPr>
          <p:grpSpPr>
            <a:xfrm>
              <a:off x="12286003" y="2552210"/>
              <a:ext cx="3238620" cy="6687385"/>
              <a:chOff x="228173" y="2450375"/>
              <a:chExt cx="3238620" cy="6687385"/>
            </a:xfrm>
          </p:grpSpPr>
          <p:pic>
            <p:nvPicPr>
              <p:cNvPr id="6" name="Picture 5" descr="Upheat-INES | Moonshot Flanders">
                <a:extLst>
                  <a:ext uri="{FF2B5EF4-FFF2-40B4-BE49-F238E27FC236}">
                    <a16:creationId xmlns:a16="http://schemas.microsoft.com/office/drawing/2014/main" id="{4D01B96D-9655-6FEC-D376-699A56CF23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174" y="2450375"/>
                <a:ext cx="3238619" cy="2159079"/>
              </a:xfrm>
              <a:prstGeom prst="rect">
                <a:avLst/>
              </a:prstGeom>
            </p:spPr>
          </p:pic>
          <p:pic>
            <p:nvPicPr>
              <p:cNvPr id="9" name="Picture 8" descr="UpHeat-INES-2 | Moonshot Flanders">
                <a:extLst>
                  <a:ext uri="{FF2B5EF4-FFF2-40B4-BE49-F238E27FC236}">
                    <a16:creationId xmlns:a16="http://schemas.microsoft.com/office/drawing/2014/main" id="{2641D4CE-2105-4EC0-6B72-BA2310259B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174" y="4714527"/>
                <a:ext cx="3238619" cy="2159080"/>
              </a:xfrm>
              <a:prstGeom prst="rect">
                <a:avLst/>
              </a:prstGeom>
            </p:spPr>
          </p:pic>
          <p:pic>
            <p:nvPicPr>
              <p:cNvPr id="10" name="Picture 9" descr="Upheat-B2I | Moonshot Flanders">
                <a:extLst>
                  <a:ext uri="{FF2B5EF4-FFF2-40B4-BE49-F238E27FC236}">
                    <a16:creationId xmlns:a16="http://schemas.microsoft.com/office/drawing/2014/main" id="{D77986D3-BEE2-D4F9-08AA-0799D5C95F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8173" y="6978680"/>
                <a:ext cx="3238620" cy="2159080"/>
              </a:xfrm>
              <a:prstGeom prst="rect">
                <a:avLst/>
              </a:prstGeom>
            </p:spPr>
          </p:pic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6E5AB53-CC07-F380-CB3C-D7B49309A691}"/>
              </a:ext>
            </a:extLst>
          </p:cNvPr>
          <p:cNvGrpSpPr/>
          <p:nvPr/>
        </p:nvGrpSpPr>
        <p:grpSpPr>
          <a:xfrm>
            <a:off x="1302704" y="1638149"/>
            <a:ext cx="11046381" cy="6917127"/>
            <a:chOff x="3891184" y="4442988"/>
            <a:chExt cx="6539661" cy="4095066"/>
          </a:xfrm>
        </p:grpSpPr>
        <p:pic>
          <p:nvPicPr>
            <p:cNvPr id="14" name="Picture 13" descr="The diagram illustrates a flowchart or process diagram with various interconnected components or steps, possibly representing a system or a sequence of events, with arrows indicating the direction of flow or progression.&#10;&#10;AI-generated content may be incorrect.">
              <a:extLst>
                <a:ext uri="{FF2B5EF4-FFF2-40B4-BE49-F238E27FC236}">
                  <a16:creationId xmlns:a16="http://schemas.microsoft.com/office/drawing/2014/main" id="{F573ABF3-C84C-FA21-06B1-332C4A483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930" r="3717"/>
            <a:stretch>
              <a:fillRect/>
            </a:stretch>
          </p:blipFill>
          <p:spPr>
            <a:xfrm>
              <a:off x="3891184" y="4442988"/>
              <a:ext cx="5155365" cy="409506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BA7231D-4DD0-3340-011C-CAC80EDD5F5E}"/>
                </a:ext>
              </a:extLst>
            </p:cNvPr>
            <p:cNvSpPr txBox="1"/>
            <p:nvPr/>
          </p:nvSpPr>
          <p:spPr>
            <a:xfrm>
              <a:off x="7269854" y="4511545"/>
              <a:ext cx="870493" cy="412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3600" dirty="0"/>
                <a:t>200°C</a:t>
              </a:r>
              <a:endParaRPr lang="en-BE" sz="3600" dirty="0"/>
            </a:p>
          </p:txBody>
        </p:sp>
        <p:pic>
          <p:nvPicPr>
            <p:cNvPr id="21" name="Picture 20" descr="The image depicts a simple, black background with a single, vibrant green arrow pointing upward.&#10;&#10;AI-generated content may be incorrect.">
              <a:extLst>
                <a:ext uri="{FF2B5EF4-FFF2-40B4-BE49-F238E27FC236}">
                  <a16:creationId xmlns:a16="http://schemas.microsoft.com/office/drawing/2014/main" id="{224643FE-0566-8FAB-F320-7D35007E1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97194" y="5383216"/>
              <a:ext cx="435843" cy="224776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9BFF58-5598-B144-73E8-6025FD94A448}"/>
                </a:ext>
              </a:extLst>
            </p:cNvPr>
            <p:cNvSpPr txBox="1"/>
            <p:nvPr/>
          </p:nvSpPr>
          <p:spPr>
            <a:xfrm>
              <a:off x="9239478" y="6033134"/>
              <a:ext cx="1191367" cy="80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3600" dirty="0"/>
                <a:t>Max lift: </a:t>
              </a:r>
            </a:p>
            <a:p>
              <a:pPr algn="l">
                <a:lnSpc>
                  <a:spcPct val="120000"/>
                </a:lnSpc>
              </a:pPr>
              <a:r>
                <a:rPr lang="en-GB" sz="3600" dirty="0"/>
                <a:t>100°C</a:t>
              </a:r>
              <a:endParaRPr lang="en-BE" sz="36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C556CA5-2C1F-63B0-901C-47F86D2094D9}"/>
                </a:ext>
              </a:extLst>
            </p:cNvPr>
            <p:cNvSpPr txBox="1"/>
            <p:nvPr/>
          </p:nvSpPr>
          <p:spPr>
            <a:xfrm>
              <a:off x="5460706" y="5551539"/>
              <a:ext cx="1762022" cy="412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3600" dirty="0"/>
                <a:t>~100kWth</a:t>
              </a:r>
              <a:endParaRPr lang="en-BE" sz="3600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0EE8CC2-08E7-4FBC-CB3D-94270F30F4AF}"/>
              </a:ext>
            </a:extLst>
          </p:cNvPr>
          <p:cNvSpPr txBox="1"/>
          <p:nvPr/>
        </p:nvSpPr>
        <p:spPr>
          <a:xfrm>
            <a:off x="7009740" y="1753951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200°C</a:t>
            </a:r>
            <a:endParaRPr lang="en-BE" sz="3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86AE50-B4E4-C929-3AE9-A2795AE26B61}"/>
              </a:ext>
            </a:extLst>
          </p:cNvPr>
          <p:cNvSpPr txBox="1"/>
          <p:nvPr/>
        </p:nvSpPr>
        <p:spPr>
          <a:xfrm>
            <a:off x="9918764" y="1368121"/>
            <a:ext cx="2012382" cy="202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Max: 250°C</a:t>
            </a:r>
          </a:p>
          <a:p>
            <a:pPr algn="l">
              <a:lnSpc>
                <a:spcPct val="120000"/>
              </a:lnSpc>
            </a:pPr>
            <a:r>
              <a:rPr lang="en-GB" sz="3600" dirty="0"/>
              <a:t>25bar</a:t>
            </a:r>
            <a:endParaRPr lang="en-BE" sz="3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4D779D-53A2-1D70-221B-D4F06733DC52}"/>
              </a:ext>
            </a:extLst>
          </p:cNvPr>
          <p:cNvSpPr txBox="1"/>
          <p:nvPr/>
        </p:nvSpPr>
        <p:spPr>
          <a:xfrm>
            <a:off x="4866556" y="5336935"/>
            <a:ext cx="2983659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Single stage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1622CF-48E5-E0FB-0E92-092F6BB82B64}"/>
              </a:ext>
            </a:extLst>
          </p:cNvPr>
          <p:cNvSpPr txBox="1"/>
          <p:nvPr/>
        </p:nvSpPr>
        <p:spPr>
          <a:xfrm>
            <a:off x="1698704" y="2135019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170°C</a:t>
            </a:r>
            <a:endParaRPr lang="en-BE" sz="3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4C45450-C3EA-A816-8FF4-E348A2420740}"/>
              </a:ext>
            </a:extLst>
          </p:cNvPr>
          <p:cNvSpPr txBox="1"/>
          <p:nvPr/>
        </p:nvSpPr>
        <p:spPr>
          <a:xfrm>
            <a:off x="1673652" y="7767439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100°C</a:t>
            </a:r>
            <a:endParaRPr lang="en-BE" sz="3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E59B3A-001D-ED4E-895B-03DCC1FC9035}"/>
              </a:ext>
            </a:extLst>
          </p:cNvPr>
          <p:cNvSpPr txBox="1"/>
          <p:nvPr/>
        </p:nvSpPr>
        <p:spPr>
          <a:xfrm>
            <a:off x="7009740" y="7574034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120°C</a:t>
            </a:r>
            <a:endParaRPr lang="en-BE" sz="3600" dirty="0"/>
          </a:p>
        </p:txBody>
      </p:sp>
    </p:spTree>
    <p:extLst>
      <p:ext uri="{BB962C8B-B14F-4D97-AF65-F5344CB8AC3E}">
        <p14:creationId xmlns:p14="http://schemas.microsoft.com/office/powerpoint/2010/main" val="192015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  <p:bldP spid="26" grpId="0"/>
      <p:bldP spid="27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993EE-20DF-F755-0745-52570BEF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Refrigerant Selection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331E0-B095-9E03-523D-501A3618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6</a:t>
            </a:fld>
            <a:endParaRPr lang="en-GB" noProof="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B8F1E-14D0-7D32-8520-2DEA0808E015}"/>
              </a:ext>
            </a:extLst>
          </p:cNvPr>
          <p:cNvGrpSpPr/>
          <p:nvPr/>
        </p:nvGrpSpPr>
        <p:grpSpPr>
          <a:xfrm>
            <a:off x="830118" y="1115693"/>
            <a:ext cx="7753610" cy="2894175"/>
            <a:chOff x="1787930" y="2697386"/>
            <a:chExt cx="8178348" cy="31164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62A751-7A1B-67EB-E392-FB6F8D3C5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98" t="10801" r="4972" b="8692"/>
            <a:stretch>
              <a:fillRect/>
            </a:stretch>
          </p:blipFill>
          <p:spPr>
            <a:xfrm>
              <a:off x="1787930" y="2697386"/>
              <a:ext cx="8178348" cy="311640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D60911-1A80-4D41-2C4D-3897B27ED36F}"/>
                </a:ext>
              </a:extLst>
            </p:cNvPr>
            <p:cNvSpPr txBox="1"/>
            <p:nvPr/>
          </p:nvSpPr>
          <p:spPr>
            <a:xfrm>
              <a:off x="6587492" y="4800812"/>
              <a:ext cx="939452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HFO</a:t>
              </a:r>
              <a:endParaRPr lang="en-BE" sz="25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8F5D05-FDCB-2023-4DD6-AD10BA92148B}"/>
                </a:ext>
              </a:extLst>
            </p:cNvPr>
            <p:cNvSpPr txBox="1"/>
            <p:nvPr/>
          </p:nvSpPr>
          <p:spPr>
            <a:xfrm>
              <a:off x="7491475" y="3556755"/>
              <a:ext cx="939452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HFC</a:t>
              </a:r>
              <a:endParaRPr lang="en-BE" sz="25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F2CC44-B84A-78A4-D1B3-D0AD92E3E188}"/>
                </a:ext>
              </a:extLst>
            </p:cNvPr>
            <p:cNvSpPr txBox="1"/>
            <p:nvPr/>
          </p:nvSpPr>
          <p:spPr>
            <a:xfrm>
              <a:off x="5414830" y="3281305"/>
              <a:ext cx="1248301" cy="55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HCFC</a:t>
              </a:r>
              <a:endParaRPr lang="en-BE" sz="25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22107A-0925-0B15-8512-3B1F03400B6B}"/>
                </a:ext>
              </a:extLst>
            </p:cNvPr>
            <p:cNvSpPr txBox="1"/>
            <p:nvPr/>
          </p:nvSpPr>
          <p:spPr>
            <a:xfrm>
              <a:off x="2811974" y="3578892"/>
              <a:ext cx="1966588" cy="973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Natural refrigerants</a:t>
              </a:r>
              <a:endParaRPr lang="en-BE" sz="25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1DF46F-248F-6AAA-898E-8187AEE2E004}"/>
                </a:ext>
              </a:extLst>
            </p:cNvPr>
            <p:cNvSpPr txBox="1"/>
            <p:nvPr/>
          </p:nvSpPr>
          <p:spPr>
            <a:xfrm>
              <a:off x="4778150" y="4799789"/>
              <a:ext cx="939452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CFC</a:t>
              </a:r>
              <a:endParaRPr lang="en-BE" sz="25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6F1BB4A-CB76-457D-7E45-55461D5C2063}"/>
              </a:ext>
            </a:extLst>
          </p:cNvPr>
          <p:cNvGrpSpPr/>
          <p:nvPr/>
        </p:nvGrpSpPr>
        <p:grpSpPr>
          <a:xfrm>
            <a:off x="9752652" y="2939001"/>
            <a:ext cx="2656809" cy="1029439"/>
            <a:chOff x="9708538" y="1650150"/>
            <a:chExt cx="2656809" cy="1029439"/>
          </a:xfrm>
        </p:grpSpPr>
        <p:pic>
          <p:nvPicPr>
            <p:cNvPr id="18" name="Picture 17" descr="Global Warming - Free ecology and environment icons">
              <a:extLst>
                <a:ext uri="{FF2B5EF4-FFF2-40B4-BE49-F238E27FC236}">
                  <a16:creationId xmlns:a16="http://schemas.microsoft.com/office/drawing/2014/main" id="{7CFD690C-E251-A3AB-4D39-94768CCB6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08538" y="1650150"/>
              <a:ext cx="1029439" cy="102943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EF8B2D-6F2C-C04A-E5EB-A1B7EE80CBFA}"/>
                </a:ext>
              </a:extLst>
            </p:cNvPr>
            <p:cNvSpPr txBox="1"/>
            <p:nvPr/>
          </p:nvSpPr>
          <p:spPr>
            <a:xfrm>
              <a:off x="10737978" y="1873792"/>
              <a:ext cx="1627369" cy="511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Low GWP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FE2E3B2-7F3C-B6C0-CD0F-CEA7FEF5727D}"/>
              </a:ext>
            </a:extLst>
          </p:cNvPr>
          <p:cNvGrpSpPr/>
          <p:nvPr/>
        </p:nvGrpSpPr>
        <p:grpSpPr>
          <a:xfrm>
            <a:off x="9614386" y="1741739"/>
            <a:ext cx="2511765" cy="1161235"/>
            <a:chOff x="9627574" y="2759581"/>
            <a:chExt cx="2511765" cy="116123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6FDF5F-5341-5744-B3C0-2EA5073EAD22}"/>
                </a:ext>
              </a:extLst>
            </p:cNvPr>
            <p:cNvSpPr txBox="1"/>
            <p:nvPr/>
          </p:nvSpPr>
          <p:spPr>
            <a:xfrm>
              <a:off x="10762039" y="2981794"/>
              <a:ext cx="1377300" cy="511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No ODP</a:t>
              </a:r>
              <a:endParaRPr lang="en-BE" sz="2500" dirty="0"/>
            </a:p>
          </p:txBody>
        </p:sp>
        <p:pic>
          <p:nvPicPr>
            <p:cNvPr id="24" name="Picture 23" descr="The image depicts a green Earth with a blue circle in the center, surrounded by concentric rings indicating the European Union.&#10;&#10;AI-generated content may be incorrect.">
              <a:extLst>
                <a:ext uri="{FF2B5EF4-FFF2-40B4-BE49-F238E27FC236}">
                  <a16:creationId xmlns:a16="http://schemas.microsoft.com/office/drawing/2014/main" id="{6C20CC4A-9EE3-CC44-43CF-CF53ECB3F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7574" y="2759581"/>
              <a:ext cx="1161235" cy="1161235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4ECA8E-F23D-8F22-8E16-49449B9A467D}"/>
              </a:ext>
            </a:extLst>
          </p:cNvPr>
          <p:cNvGrpSpPr/>
          <p:nvPr/>
        </p:nvGrpSpPr>
        <p:grpSpPr>
          <a:xfrm>
            <a:off x="9844294" y="4144118"/>
            <a:ext cx="2457766" cy="875992"/>
            <a:chOff x="9780878" y="4000808"/>
            <a:chExt cx="2457766" cy="87599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CC3FB1-8BCD-7F9D-0DB6-04C7C077D59E}"/>
                </a:ext>
              </a:extLst>
            </p:cNvPr>
            <p:cNvSpPr txBox="1"/>
            <p:nvPr/>
          </p:nvSpPr>
          <p:spPr>
            <a:xfrm>
              <a:off x="10737977" y="4113460"/>
              <a:ext cx="1500667" cy="511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No PFAS</a:t>
              </a:r>
              <a:endParaRPr lang="en-BE" sz="2500" dirty="0"/>
            </a:p>
          </p:txBody>
        </p:sp>
        <p:pic>
          <p:nvPicPr>
            <p:cNvPr id="27" name="Picture 26" descr="VS stellen paal en perk aan PFAS in drinkwater - OncoHemato">
              <a:extLst>
                <a:ext uri="{FF2B5EF4-FFF2-40B4-BE49-F238E27FC236}">
                  <a16:creationId xmlns:a16="http://schemas.microsoft.com/office/drawing/2014/main" id="{9D6677B1-3F51-B0A4-30CB-11EF8C87D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156" t="5286" r="20004" b="4692"/>
            <a:stretch>
              <a:fillRect/>
            </a:stretch>
          </p:blipFill>
          <p:spPr>
            <a:xfrm>
              <a:off x="9780878" y="4000808"/>
              <a:ext cx="854626" cy="875992"/>
            </a:xfrm>
            <a:prstGeom prst="rect">
              <a:avLst/>
            </a:prstGeom>
          </p:spPr>
        </p:pic>
      </p:grpSp>
      <p:pic>
        <p:nvPicPr>
          <p:cNvPr id="29" name="Graphic 28" descr="Close with solid fill">
            <a:extLst>
              <a:ext uri="{FF2B5EF4-FFF2-40B4-BE49-F238E27FC236}">
                <a16:creationId xmlns:a16="http://schemas.microsoft.com/office/drawing/2014/main" id="{F85F762A-2644-5566-686F-2DC1422B7A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80526" y="1477138"/>
            <a:ext cx="914400" cy="914400"/>
          </a:xfrm>
          <a:prstGeom prst="rect">
            <a:avLst/>
          </a:prstGeom>
        </p:spPr>
      </p:pic>
      <p:pic>
        <p:nvPicPr>
          <p:cNvPr id="31" name="Graphic 30" descr="Close with solid fill">
            <a:extLst>
              <a:ext uri="{FF2B5EF4-FFF2-40B4-BE49-F238E27FC236}">
                <a16:creationId xmlns:a16="http://schemas.microsoft.com/office/drawing/2014/main" id="{6647CEB1-2CDC-E8D4-E0A2-DADC294B8A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7566" y="2899302"/>
            <a:ext cx="914400" cy="914400"/>
          </a:xfrm>
          <a:prstGeom prst="rect">
            <a:avLst/>
          </a:prstGeom>
        </p:spPr>
      </p:pic>
      <p:pic>
        <p:nvPicPr>
          <p:cNvPr id="51" name="Graphic 50" descr="Close with solid fill">
            <a:extLst>
              <a:ext uri="{FF2B5EF4-FFF2-40B4-BE49-F238E27FC236}">
                <a16:creationId xmlns:a16="http://schemas.microsoft.com/office/drawing/2014/main" id="{3F1C2E5D-5BC8-9D7C-5CDB-129CD2DA0C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5584" y="1694146"/>
            <a:ext cx="914400" cy="914400"/>
          </a:xfrm>
          <a:prstGeom prst="rect">
            <a:avLst/>
          </a:prstGeom>
        </p:spPr>
      </p:pic>
      <p:pic>
        <p:nvPicPr>
          <p:cNvPr id="52" name="Graphic 51" descr="Close with solid fill">
            <a:extLst>
              <a:ext uri="{FF2B5EF4-FFF2-40B4-BE49-F238E27FC236}">
                <a16:creationId xmlns:a16="http://schemas.microsoft.com/office/drawing/2014/main" id="{86500157-52F4-F22A-4874-4939DB3EBD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6678" y="2887531"/>
            <a:ext cx="914400" cy="9144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97D90BDC-245F-D44F-1F36-6E6BB6910919}"/>
              </a:ext>
            </a:extLst>
          </p:cNvPr>
          <p:cNvGrpSpPr/>
          <p:nvPr/>
        </p:nvGrpSpPr>
        <p:grpSpPr>
          <a:xfrm>
            <a:off x="830118" y="4357483"/>
            <a:ext cx="7753610" cy="2894175"/>
            <a:chOff x="1787930" y="2697386"/>
            <a:chExt cx="8178348" cy="3116409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20DF7412-F491-ACA4-58CC-C204FBB31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98" t="10801" r="4972" b="8692"/>
            <a:stretch>
              <a:fillRect/>
            </a:stretch>
          </p:blipFill>
          <p:spPr>
            <a:xfrm>
              <a:off x="1787930" y="2697386"/>
              <a:ext cx="8178348" cy="3116409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5082BF7-8CAA-762C-8B7D-8D1CDEB1EDF0}"/>
                </a:ext>
              </a:extLst>
            </p:cNvPr>
            <p:cNvSpPr txBox="1"/>
            <p:nvPr/>
          </p:nvSpPr>
          <p:spPr>
            <a:xfrm>
              <a:off x="3209685" y="3926272"/>
              <a:ext cx="2365832" cy="55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hydrocarbons</a:t>
              </a:r>
              <a:endParaRPr lang="en-BE" sz="25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2CC2535-F6AF-74F4-08DA-3BD219BB2804}"/>
                </a:ext>
              </a:extLst>
            </p:cNvPr>
            <p:cNvSpPr txBox="1"/>
            <p:nvPr/>
          </p:nvSpPr>
          <p:spPr>
            <a:xfrm>
              <a:off x="5796397" y="3282312"/>
              <a:ext cx="1248301" cy="55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CO2</a:t>
              </a:r>
              <a:endParaRPr lang="en-BE" sz="2500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3188634-BAD5-D189-637A-8057880385BB}"/>
                </a:ext>
              </a:extLst>
            </p:cNvPr>
            <p:cNvSpPr txBox="1"/>
            <p:nvPr/>
          </p:nvSpPr>
          <p:spPr>
            <a:xfrm>
              <a:off x="6946004" y="4151591"/>
              <a:ext cx="2107177" cy="55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Water(R718)</a:t>
              </a:r>
              <a:endParaRPr lang="en-BE" sz="2500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CE2558C-E55A-BAD2-4868-AD5896963548}"/>
                </a:ext>
              </a:extLst>
            </p:cNvPr>
            <p:cNvSpPr txBox="1"/>
            <p:nvPr/>
          </p:nvSpPr>
          <p:spPr>
            <a:xfrm>
              <a:off x="5129969" y="4927810"/>
              <a:ext cx="2107176" cy="550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NH3 (R717)</a:t>
              </a:r>
              <a:endParaRPr lang="en-BE" sz="2500" dirty="0"/>
            </a:p>
          </p:txBody>
        </p:sp>
      </p:grpSp>
      <p:pic>
        <p:nvPicPr>
          <p:cNvPr id="66" name="Graphic 65" descr="Close with solid fill">
            <a:extLst>
              <a:ext uri="{FF2B5EF4-FFF2-40B4-BE49-F238E27FC236}">
                <a16:creationId xmlns:a16="http://schemas.microsoft.com/office/drawing/2014/main" id="{EBA8E6B1-76C7-EF09-AC99-CDA6A6E867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00102" y="4732898"/>
            <a:ext cx="914400" cy="914400"/>
          </a:xfrm>
          <a:prstGeom prst="rect">
            <a:avLst/>
          </a:prstGeom>
        </p:spPr>
      </p:pic>
      <p:pic>
        <p:nvPicPr>
          <p:cNvPr id="67" name="Graphic 66" descr="Close with solid fill">
            <a:extLst>
              <a:ext uri="{FF2B5EF4-FFF2-40B4-BE49-F238E27FC236}">
                <a16:creationId xmlns:a16="http://schemas.microsoft.com/office/drawing/2014/main" id="{392499C6-393D-759D-C0CB-5EFC8AA56B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03192" y="6226492"/>
            <a:ext cx="914400" cy="914400"/>
          </a:xfrm>
          <a:prstGeom prst="rect">
            <a:avLst/>
          </a:prstGeom>
        </p:spPr>
      </p:pic>
      <p:pic>
        <p:nvPicPr>
          <p:cNvPr id="68" name="Graphic 67" descr="Close with solid fill">
            <a:extLst>
              <a:ext uri="{FF2B5EF4-FFF2-40B4-BE49-F238E27FC236}">
                <a16:creationId xmlns:a16="http://schemas.microsoft.com/office/drawing/2014/main" id="{4E9C50C3-86FE-7E3F-CF4C-980A34C12C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28470" y="5399039"/>
            <a:ext cx="914400" cy="91440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E14103A2-3A38-33AB-E170-B67897325428}"/>
              </a:ext>
            </a:extLst>
          </p:cNvPr>
          <p:cNvGrpSpPr/>
          <p:nvPr/>
        </p:nvGrpSpPr>
        <p:grpSpPr>
          <a:xfrm>
            <a:off x="9774519" y="5872820"/>
            <a:ext cx="4153170" cy="942491"/>
            <a:chOff x="9743353" y="5729510"/>
            <a:chExt cx="4153170" cy="94249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B3642E7-EA5A-41A5-5D68-177B23C6C368}"/>
                </a:ext>
              </a:extLst>
            </p:cNvPr>
            <p:cNvSpPr txBox="1"/>
            <p:nvPr/>
          </p:nvSpPr>
          <p:spPr>
            <a:xfrm>
              <a:off x="10667754" y="5912357"/>
              <a:ext cx="3228769" cy="511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Non-/low flammability</a:t>
              </a:r>
            </a:p>
          </p:txBody>
        </p:sp>
        <p:pic>
          <p:nvPicPr>
            <p:cNvPr id="69" name="Picture 68" descr="File:GHS-pictogram-flamme.svg - Wikimedia Commons">
              <a:extLst>
                <a:ext uri="{FF2B5EF4-FFF2-40B4-BE49-F238E27FC236}">
                  <a16:creationId xmlns:a16="http://schemas.microsoft.com/office/drawing/2014/main" id="{996F254D-B7E3-2E15-CFC3-6242FA2D2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43353" y="5729510"/>
              <a:ext cx="974332" cy="942491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D3C49C7-8CC4-A232-4EEF-D601FD0B2C42}"/>
              </a:ext>
            </a:extLst>
          </p:cNvPr>
          <p:cNvGrpSpPr/>
          <p:nvPr/>
        </p:nvGrpSpPr>
        <p:grpSpPr>
          <a:xfrm>
            <a:off x="9673404" y="5238230"/>
            <a:ext cx="6482459" cy="511615"/>
            <a:chOff x="9642238" y="5094920"/>
            <a:chExt cx="6482459" cy="51161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509851A-8547-B271-45EE-C23F70F23312}"/>
                </a:ext>
              </a:extLst>
            </p:cNvPr>
            <p:cNvSpPr txBox="1"/>
            <p:nvPr/>
          </p:nvSpPr>
          <p:spPr>
            <a:xfrm>
              <a:off x="10667754" y="5094920"/>
              <a:ext cx="5456943" cy="511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Subcritical (small temperature glides)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949B12B-19EB-6D20-5902-0B52525EC2AC}"/>
                </a:ext>
              </a:extLst>
            </p:cNvPr>
            <p:cNvGrpSpPr/>
            <p:nvPr/>
          </p:nvGrpSpPr>
          <p:grpSpPr>
            <a:xfrm>
              <a:off x="9642238" y="5102774"/>
              <a:ext cx="1176561" cy="487741"/>
              <a:chOff x="9734490" y="7246670"/>
              <a:chExt cx="961895" cy="398752"/>
            </a:xfrm>
          </p:grpSpPr>
          <p:pic>
            <p:nvPicPr>
              <p:cNvPr id="72" name="Graphic 71" descr="Water outline">
                <a:extLst>
                  <a:ext uri="{FF2B5EF4-FFF2-40B4-BE49-F238E27FC236}">
                    <a16:creationId xmlns:a16="http://schemas.microsoft.com/office/drawing/2014/main" id="{35C8A397-0EA9-DEC2-68D9-B5870D9660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303592" y="7246670"/>
                <a:ext cx="392793" cy="392793"/>
              </a:xfrm>
              <a:prstGeom prst="rect">
                <a:avLst/>
              </a:prstGeom>
            </p:spPr>
          </p:pic>
          <p:pic>
            <p:nvPicPr>
              <p:cNvPr id="74" name="Graphic 73" descr="Bubbles outline">
                <a:extLst>
                  <a:ext uri="{FF2B5EF4-FFF2-40B4-BE49-F238E27FC236}">
                    <a16:creationId xmlns:a16="http://schemas.microsoft.com/office/drawing/2014/main" id="{7B9D06EC-15E3-F908-D252-488D83C965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734490" y="7257963"/>
                <a:ext cx="387459" cy="387459"/>
              </a:xfrm>
              <a:prstGeom prst="rect">
                <a:avLst/>
              </a:prstGeom>
            </p:spPr>
          </p:pic>
          <p:pic>
            <p:nvPicPr>
              <p:cNvPr id="76" name="Graphic 75" descr="Sort with solid fill">
                <a:extLst>
                  <a:ext uri="{FF2B5EF4-FFF2-40B4-BE49-F238E27FC236}">
                    <a16:creationId xmlns:a16="http://schemas.microsoft.com/office/drawing/2014/main" id="{CB6479D9-7FFB-771E-402D-1A7B7685B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 rot="5400000">
                <a:off x="10103677" y="7324852"/>
                <a:ext cx="253683" cy="253683"/>
              </a:xfrm>
              <a:prstGeom prst="rect">
                <a:avLst/>
              </a:prstGeom>
            </p:spPr>
          </p:pic>
        </p:grpSp>
      </p:grpSp>
      <p:pic>
        <p:nvPicPr>
          <p:cNvPr id="80" name="Graphic 79" descr="Arrow: Slight curve with solid fill">
            <a:extLst>
              <a:ext uri="{FF2B5EF4-FFF2-40B4-BE49-F238E27FC236}">
                <a16:creationId xmlns:a16="http://schemas.microsoft.com/office/drawing/2014/main" id="{863AABA6-DAAA-5843-D008-532F42C243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4239256">
            <a:off x="1529883" y="3368411"/>
            <a:ext cx="1801402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8B6A0B-CFA0-6836-B88E-73DC1ACC9C5A}"/>
              </a:ext>
            </a:extLst>
          </p:cNvPr>
          <p:cNvSpPr txBox="1"/>
          <p:nvPr/>
        </p:nvSpPr>
        <p:spPr>
          <a:xfrm>
            <a:off x="6528950" y="8575849"/>
            <a:ext cx="10133652" cy="1361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7"/>
            </a:pPr>
            <a:r>
              <a:rPr lang="en-GB" sz="1400" dirty="0"/>
              <a:t>McLinden et al., (R)Evolution of Refrigerants, 2020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7"/>
            </a:pPr>
            <a:r>
              <a:rPr lang="en-GB" sz="1400" dirty="0"/>
              <a:t>McLinden et al, New refrigerants and system configurations for vapor-compression refrigeration, 2020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7"/>
            </a:pPr>
            <a:r>
              <a:rPr lang="en-GB" sz="1400" dirty="0" err="1"/>
              <a:t>Garavagno</a:t>
            </a:r>
            <a:r>
              <a:rPr lang="en-GB" sz="1400" dirty="0"/>
              <a:t> et al., Trifluoroacetic Acid: Toxicity, Sources, Sinks and Future Prospects,2024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7"/>
            </a:pPr>
            <a:r>
              <a:rPr lang="en-GB" sz="1400" dirty="0" err="1"/>
              <a:t>Vieren</a:t>
            </a:r>
            <a:r>
              <a:rPr lang="en-GB" sz="1400" dirty="0"/>
              <a:t> et al., Selection of pure and binary working fluids for high-temperature heat pumps: A financial approach, 2024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7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81701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7BE97-FB04-0EE4-3D1C-4E7121647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This diagram illustrates a heat pump system with components including a heat sink, liquid receiver, condenser, compressor, expansion valve, evaporator, and heat source, all connected in a thermodynamic cycle.">
            <a:extLst>
              <a:ext uri="{FF2B5EF4-FFF2-40B4-BE49-F238E27FC236}">
                <a16:creationId xmlns:a16="http://schemas.microsoft.com/office/drawing/2014/main" id="{AB9F0E68-8671-2A4B-4F98-8A8F0D333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181" y="-101013"/>
            <a:ext cx="8878619" cy="97987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F8A707-C6A8-6542-7E31-B5CC852A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Demonstrator Setup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6B238-122C-94B0-7326-9CA704C35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7</a:t>
            </a:fld>
            <a:endParaRPr lang="en-GB" noProof="0" dirty="0"/>
          </a:p>
        </p:txBody>
      </p:sp>
      <p:pic>
        <p:nvPicPr>
          <p:cNvPr id="9" name="Picture 8" descr="The image depicts a simple, minimalistic design with a large blue rectangle.&#10;&#10;AI-generated content may be incorrect.">
            <a:extLst>
              <a:ext uri="{FF2B5EF4-FFF2-40B4-BE49-F238E27FC236}">
                <a16:creationId xmlns:a16="http://schemas.microsoft.com/office/drawing/2014/main" id="{DB9D156B-5C3D-DDFC-6612-C0BFE7272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543" y="464457"/>
            <a:ext cx="7980218" cy="73152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08C20C2-E2DC-995B-61E3-E244C5B24E06}"/>
              </a:ext>
            </a:extLst>
          </p:cNvPr>
          <p:cNvSpPr/>
          <p:nvPr/>
        </p:nvSpPr>
        <p:spPr>
          <a:xfrm>
            <a:off x="1273290" y="3791630"/>
            <a:ext cx="5700438" cy="723364"/>
          </a:xfrm>
          <a:prstGeom prst="roundRect">
            <a:avLst/>
          </a:prstGeom>
          <a:solidFill>
            <a:srgbClr val="C3D6F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Main refrigerant circuit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62942A-7F89-407F-08E8-CF4C8AE53062}"/>
              </a:ext>
            </a:extLst>
          </p:cNvPr>
          <p:cNvSpPr/>
          <p:nvPr/>
        </p:nvSpPr>
        <p:spPr>
          <a:xfrm>
            <a:off x="11223127" y="3934660"/>
            <a:ext cx="2778623" cy="863693"/>
          </a:xfrm>
          <a:prstGeom prst="roundRect">
            <a:avLst/>
          </a:prstGeom>
          <a:solidFill>
            <a:srgbClr val="00FF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371179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A276F-960A-E767-8AAB-2BBB97787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he image depicts a T-s (temperature-entropy) diagram illustrating the thermodynamic cycle of a water-based heat pump, showing the process of heating and cooling, with key points indicating temperature and entropy changes.&#10;&#10;AI-generated content may be incorrect.">
            <a:extLst>
              <a:ext uri="{FF2B5EF4-FFF2-40B4-BE49-F238E27FC236}">
                <a16:creationId xmlns:a16="http://schemas.microsoft.com/office/drawing/2014/main" id="{59AE590B-578F-A82C-0A53-DAA711459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120" y="342961"/>
            <a:ext cx="12103100" cy="90676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87FABF-FD82-DD93-D00B-0F2D3EE97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B9A59-0AFE-88CA-91F5-5F575B99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8</a:t>
            </a:fld>
            <a:endParaRPr lang="en-GB" noProof="0" dirty="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652119DA-3307-780E-8225-BCAB110C1926}"/>
              </a:ext>
            </a:extLst>
          </p:cNvPr>
          <p:cNvSpPr/>
          <p:nvPr/>
        </p:nvSpPr>
        <p:spPr>
          <a:xfrm>
            <a:off x="7556500" y="1821070"/>
            <a:ext cx="2463800" cy="889887"/>
          </a:xfrm>
          <a:prstGeom prst="wedgeRoundRectCallout">
            <a:avLst>
              <a:gd name="adj1" fmla="val 72104"/>
              <a:gd name="adj2" fmla="val -67126"/>
              <a:gd name="adj3" fmla="val 16667"/>
            </a:avLst>
          </a:prstGeom>
          <a:solidFill>
            <a:srgbClr val="FFC000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High discharge temperature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7B083AB-47AB-5BDC-71F9-4B0BE255A5A7}"/>
              </a:ext>
            </a:extLst>
          </p:cNvPr>
          <p:cNvSpPr/>
          <p:nvPr/>
        </p:nvSpPr>
        <p:spPr>
          <a:xfrm>
            <a:off x="5780088" y="2908334"/>
            <a:ext cx="4240212" cy="6985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Liquid/2-phase-injection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3095C468-C535-237F-5507-D379AE4947AD}"/>
              </a:ext>
            </a:extLst>
          </p:cNvPr>
          <p:cNvSpPr/>
          <p:nvPr/>
        </p:nvSpPr>
        <p:spPr>
          <a:xfrm rot="2666337">
            <a:off x="6282760" y="1255247"/>
            <a:ext cx="838200" cy="1586531"/>
          </a:xfrm>
          <a:prstGeom prst="curvedRightArrow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C4EDAD-73E5-DF30-130B-7F97F351DCC1}"/>
              </a:ext>
            </a:extLst>
          </p:cNvPr>
          <p:cNvCxnSpPr/>
          <p:nvPr/>
        </p:nvCxnSpPr>
        <p:spPr>
          <a:xfrm>
            <a:off x="5050971" y="5892800"/>
            <a:ext cx="7199086" cy="0"/>
          </a:xfrm>
          <a:prstGeom prst="line">
            <a:avLst/>
          </a:prstGeom>
          <a:ln w="76200">
            <a:solidFill>
              <a:srgbClr val="FFC000"/>
            </a:solidFill>
            <a:headEnd type="none" w="lg" len="lg"/>
            <a:tailEnd type="non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47BB30-476C-547C-0C29-C36BD57B4DAF}"/>
              </a:ext>
            </a:extLst>
          </p:cNvPr>
          <p:cNvSpPr/>
          <p:nvPr/>
        </p:nvSpPr>
        <p:spPr>
          <a:xfrm>
            <a:off x="5136357" y="5448267"/>
            <a:ext cx="1287462" cy="698500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250°C</a:t>
            </a:r>
            <a:endParaRPr lang="en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81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DB99E-4B92-7C52-B636-761E2615E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206F70D6-C937-C6D4-C278-15782286C238}"/>
              </a:ext>
            </a:extLst>
          </p:cNvPr>
          <p:cNvGrpSpPr/>
          <p:nvPr/>
        </p:nvGrpSpPr>
        <p:grpSpPr>
          <a:xfrm>
            <a:off x="485259" y="1443274"/>
            <a:ext cx="8706815" cy="6523171"/>
            <a:chOff x="383567" y="1115693"/>
            <a:chExt cx="8706815" cy="6523171"/>
          </a:xfrm>
        </p:grpSpPr>
        <p:pic>
          <p:nvPicPr>
            <p:cNvPr id="3" name="Picture 2" descr="The image depicts a T-s (temperature-entropy) diagram illustrating the thermodynamic cycle of a water-based heat pump, showing the process of heating and cooling, with key points indicating temperature and entropy changes.&#10;&#10;AI-generated content may be incorrect.">
              <a:extLst>
                <a:ext uri="{FF2B5EF4-FFF2-40B4-BE49-F238E27FC236}">
                  <a16:creationId xmlns:a16="http://schemas.microsoft.com/office/drawing/2014/main" id="{9F30B9F0-AA3B-9D10-CFB9-E07FB6D6E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3567" y="1115693"/>
              <a:ext cx="8706815" cy="6523171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B436450-5A06-3AF7-6F52-EB998FF047BF}"/>
                </a:ext>
              </a:extLst>
            </p:cNvPr>
            <p:cNvCxnSpPr>
              <a:cxnSpLocks/>
            </p:cNvCxnSpPr>
            <p:nvPr/>
          </p:nvCxnSpPr>
          <p:spPr>
            <a:xfrm>
              <a:off x="1258717" y="5090344"/>
              <a:ext cx="5251265" cy="0"/>
            </a:xfrm>
            <a:prstGeom prst="line">
              <a:avLst/>
            </a:prstGeom>
            <a:ln w="76200">
              <a:solidFill>
                <a:srgbClr val="FFC000"/>
              </a:solidFill>
              <a:headEnd type="none" w="lg" len="lg"/>
              <a:tailEnd type="none" w="lg" len="lg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Speech Bubble: Rectangle with Corners Rounded 18">
              <a:extLst>
                <a:ext uri="{FF2B5EF4-FFF2-40B4-BE49-F238E27FC236}">
                  <a16:creationId xmlns:a16="http://schemas.microsoft.com/office/drawing/2014/main" id="{8CF4AE0B-135F-0CE7-4256-B0423946719E}"/>
                </a:ext>
              </a:extLst>
            </p:cNvPr>
            <p:cNvSpPr/>
            <p:nvPr/>
          </p:nvSpPr>
          <p:spPr>
            <a:xfrm>
              <a:off x="2571261" y="1766929"/>
              <a:ext cx="2463800" cy="889887"/>
            </a:xfrm>
            <a:prstGeom prst="wedgeRoundRectCallout">
              <a:avLst>
                <a:gd name="adj1" fmla="val 63241"/>
                <a:gd name="adj2" fmla="val -18049"/>
                <a:gd name="adj3" fmla="val 16667"/>
              </a:avLst>
            </a:prstGeom>
            <a:solidFill>
              <a:srgbClr val="FFC000"/>
            </a:solidFill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High discharge temperature</a:t>
              </a:r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8DED5C4-529B-13C1-601C-2F9090773EA0}"/>
                </a:ext>
              </a:extLst>
            </p:cNvPr>
            <p:cNvSpPr/>
            <p:nvPr/>
          </p:nvSpPr>
          <p:spPr>
            <a:xfrm>
              <a:off x="1372927" y="2834423"/>
              <a:ext cx="3766003" cy="6985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Liquid/2-phase-injection</a:t>
              </a:r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21" name="Arrow: Curved Right 20">
              <a:extLst>
                <a:ext uri="{FF2B5EF4-FFF2-40B4-BE49-F238E27FC236}">
                  <a16:creationId xmlns:a16="http://schemas.microsoft.com/office/drawing/2014/main" id="{0035F1BB-EF6F-99E0-3CBE-4DD4E8EA0610}"/>
                </a:ext>
              </a:extLst>
            </p:cNvPr>
            <p:cNvSpPr/>
            <p:nvPr/>
          </p:nvSpPr>
          <p:spPr>
            <a:xfrm rot="2666337">
              <a:off x="1265659" y="1262447"/>
              <a:ext cx="838200" cy="1586531"/>
            </a:xfrm>
            <a:prstGeom prst="curvedRightArrow">
              <a:avLst/>
            </a:prstGeom>
            <a:noFill/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2140880-25CC-425A-CD08-E5B8FAD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7F91E-4157-E916-2B55-F43422DD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9</a:t>
            </a:fld>
            <a:endParaRPr lang="en-GB" noProof="0" dirty="0"/>
          </a:p>
        </p:txBody>
      </p:sp>
      <p:pic>
        <p:nvPicPr>
          <p:cNvPr id="7" name="Picture 6" descr="This diagram illustrates a refrigeration system with components including a heat sink, liquid receiver, condenser, compressor, expansion valve, evaporator, and a heat source, connected in a two-phase injection control loop.&#10;&#10;AI-generated content may be incorrect.">
            <a:extLst>
              <a:ext uri="{FF2B5EF4-FFF2-40B4-BE49-F238E27FC236}">
                <a16:creationId xmlns:a16="http://schemas.microsoft.com/office/drawing/2014/main" id="{AC3DDA1C-3F2D-7819-161A-161891B1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997" y="-81963"/>
            <a:ext cx="8882691" cy="9803228"/>
          </a:xfrm>
          <a:prstGeom prst="rect">
            <a:avLst/>
          </a:prstGeom>
        </p:spPr>
      </p:pic>
      <p:pic>
        <p:nvPicPr>
          <p:cNvPr id="8" name="Picture 7" descr="The image depicts a simple, minimalistic design with a large blue rectangle.&#10;&#10;AI-generated content may be incorrect.">
            <a:extLst>
              <a:ext uri="{FF2B5EF4-FFF2-40B4-BE49-F238E27FC236}">
                <a16:creationId xmlns:a16="http://schemas.microsoft.com/office/drawing/2014/main" id="{862F7998-5B73-283A-EF24-E49D95B10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543" y="464457"/>
            <a:ext cx="7980218" cy="7315200"/>
          </a:xfrm>
          <a:prstGeom prst="rect">
            <a:avLst/>
          </a:prstGeom>
        </p:spPr>
      </p:pic>
      <p:pic>
        <p:nvPicPr>
          <p:cNvPr id="9" name="Picture 8" descr="The image shows a bold, black rectangle with a striking red diagonal line cutting through it.&#10;&#10;AI-generated content may be incorrect.">
            <a:extLst>
              <a:ext uri="{FF2B5EF4-FFF2-40B4-BE49-F238E27FC236}">
                <a16:creationId xmlns:a16="http://schemas.microsoft.com/office/drawing/2014/main" id="{1C2A67A9-C59A-DFCC-9B5C-27FC1BA184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1713" y="2982344"/>
            <a:ext cx="6315891" cy="344503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6495803C-ACFE-BC7A-AF0A-D17E1B89AECA}"/>
              </a:ext>
            </a:extLst>
          </p:cNvPr>
          <p:cNvSpPr/>
          <p:nvPr/>
        </p:nvSpPr>
        <p:spPr>
          <a:xfrm>
            <a:off x="9471545" y="3598460"/>
            <a:ext cx="5609230" cy="2990379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B33BA2-05D7-0E49-F785-47EE7C873C98}"/>
              </a:ext>
            </a:extLst>
          </p:cNvPr>
          <p:cNvSpPr/>
          <p:nvPr/>
        </p:nvSpPr>
        <p:spPr>
          <a:xfrm>
            <a:off x="9361713" y="3064975"/>
            <a:ext cx="997258" cy="551681"/>
          </a:xfrm>
          <a:prstGeom prst="rect">
            <a:avLst/>
          </a:prstGeom>
          <a:solidFill>
            <a:srgbClr val="C3D6F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B3CC8E-DE6C-2FEF-A8D2-7EF4473E1903}"/>
              </a:ext>
            </a:extLst>
          </p:cNvPr>
          <p:cNvSpPr/>
          <p:nvPr/>
        </p:nvSpPr>
        <p:spPr>
          <a:xfrm>
            <a:off x="15080775" y="4421875"/>
            <a:ext cx="532463" cy="1976313"/>
          </a:xfrm>
          <a:prstGeom prst="rect">
            <a:avLst/>
          </a:prstGeom>
          <a:solidFill>
            <a:srgbClr val="C3D6F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24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13399-842A-71E2-CF71-476DE64B5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500B7-938F-7269-17A3-3646D187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</a:t>
            </a:r>
            <a:endParaRPr lang="en-BE" dirty="0"/>
          </a:p>
        </p:txBody>
      </p:sp>
      <p:pic>
        <p:nvPicPr>
          <p:cNvPr id="18" name="Picture 17" descr="The diagram illustrates a heat pump cycle, showing the relationship between pressure, temperature, and enthalpy at various saturation states.&#10;&#10;AI-generated content may be incorrect.">
            <a:extLst>
              <a:ext uri="{FF2B5EF4-FFF2-40B4-BE49-F238E27FC236}">
                <a16:creationId xmlns:a16="http://schemas.microsoft.com/office/drawing/2014/main" id="{F524AC95-7432-6708-2E7B-142AB8178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410" y="806202"/>
            <a:ext cx="11329265" cy="8451992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2F36F90-F30D-38B8-DFB2-3E9E1DDF4EC8}"/>
              </a:ext>
            </a:extLst>
          </p:cNvPr>
          <p:cNvSpPr/>
          <p:nvPr/>
        </p:nvSpPr>
        <p:spPr>
          <a:xfrm>
            <a:off x="7607300" y="6257119"/>
            <a:ext cx="2463800" cy="889887"/>
          </a:xfrm>
          <a:prstGeom prst="wedgeRoundRectCallout">
            <a:avLst>
              <a:gd name="adj1" fmla="val -34596"/>
              <a:gd name="adj2" fmla="val -182724"/>
              <a:gd name="adj3" fmla="val 16667"/>
            </a:avLst>
          </a:prstGeom>
          <a:solidFill>
            <a:srgbClr val="FFC000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normal boiling point 100°C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D4B1A0-5CB2-6D7C-3DC3-E937361A0008}"/>
              </a:ext>
            </a:extLst>
          </p:cNvPr>
          <p:cNvSpPr/>
          <p:nvPr/>
        </p:nvSpPr>
        <p:spPr>
          <a:xfrm>
            <a:off x="1102246" y="1770696"/>
            <a:ext cx="4907164" cy="866695"/>
          </a:xfrm>
          <a:prstGeom prst="round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Sub-atmospheric pressures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0F1808-F7C0-0DBE-431B-446AFCC3657A}"/>
              </a:ext>
            </a:extLst>
          </p:cNvPr>
          <p:cNvSpPr/>
          <p:nvPr/>
        </p:nvSpPr>
        <p:spPr>
          <a:xfrm>
            <a:off x="1102246" y="3186336"/>
            <a:ext cx="4907163" cy="866695"/>
          </a:xfrm>
          <a:prstGeom prst="round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High pressure ratios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FCC05F3-C651-9F0D-EF3B-69D96DD79FC9}"/>
              </a:ext>
            </a:extLst>
          </p:cNvPr>
          <p:cNvSpPr/>
          <p:nvPr/>
        </p:nvSpPr>
        <p:spPr>
          <a:xfrm>
            <a:off x="1102246" y="4053031"/>
            <a:ext cx="4907162" cy="866695"/>
          </a:xfrm>
          <a:prstGeom prst="round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Low volumetric heating capacity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0CF733-0B03-DCA8-B236-69EF0A22BA14}"/>
              </a:ext>
            </a:extLst>
          </p:cNvPr>
          <p:cNvSpPr/>
          <p:nvPr/>
        </p:nvSpPr>
        <p:spPr>
          <a:xfrm>
            <a:off x="1102246" y="5238339"/>
            <a:ext cx="4907161" cy="8666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Addition of ammonia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29A5008E-A811-A606-15E3-1F3D13E4FE87}"/>
              </a:ext>
            </a:extLst>
          </p:cNvPr>
          <p:cNvSpPr/>
          <p:nvPr/>
        </p:nvSpPr>
        <p:spPr>
          <a:xfrm>
            <a:off x="46986" y="3463617"/>
            <a:ext cx="835547" cy="2235200"/>
          </a:xfrm>
          <a:prstGeom prst="curvedRightArrow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43FB8-4C4A-2B92-C22B-8C81FB2F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10</a:t>
            </a:fld>
            <a:endParaRPr lang="en-GB" noProof="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1B31D25-5937-2A16-4308-474D944527EC}"/>
              </a:ext>
            </a:extLst>
          </p:cNvPr>
          <p:cNvSpPr/>
          <p:nvPr/>
        </p:nvSpPr>
        <p:spPr>
          <a:xfrm>
            <a:off x="7364627" y="5032198"/>
            <a:ext cx="6536724" cy="3246829"/>
          </a:xfrm>
          <a:prstGeom prst="round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DA1F85E1-F001-DFA0-5DFF-5D1F0E6C38B4}"/>
              </a:ext>
            </a:extLst>
          </p:cNvPr>
          <p:cNvSpPr/>
          <p:nvPr/>
        </p:nvSpPr>
        <p:spPr>
          <a:xfrm>
            <a:off x="9634372" y="2916791"/>
            <a:ext cx="436728" cy="2115407"/>
          </a:xfrm>
          <a:prstGeom prst="upDownArrow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6997003-BB67-BD25-D32D-BAD2B3149911}"/>
              </a:ext>
            </a:extLst>
          </p:cNvPr>
          <p:cNvSpPr/>
          <p:nvPr/>
        </p:nvSpPr>
        <p:spPr>
          <a:xfrm>
            <a:off x="2044700" y="2660422"/>
            <a:ext cx="3964707" cy="525914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Vacuum pressure testing!</a:t>
            </a:r>
            <a:endParaRPr lang="en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3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3" grpId="1" animBg="1"/>
      <p:bldP spid="14" grpId="0" animBg="1"/>
      <p:bldP spid="14" grpId="1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81ED7-D4BB-828B-5E6E-805AC17F3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F7224B0A-9733-4B5B-9624-C5F63D4DB0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879718"/>
              </p:ext>
            </p:extLst>
          </p:nvPr>
        </p:nvGraphicFramePr>
        <p:xfrm>
          <a:off x="1929440" y="1160663"/>
          <a:ext cx="13479794" cy="749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itle 15">
            <a:extLst>
              <a:ext uri="{FF2B5EF4-FFF2-40B4-BE49-F238E27FC236}">
                <a16:creationId xmlns:a16="http://schemas.microsoft.com/office/drawing/2014/main" id="{BFFC8D9C-56C9-EFD2-99AC-4DDC2AC7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 And Ammonia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554916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43F93-0E27-50B7-770B-A00D11EC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The diagram illustrates a heat pump cycle, showing the relationship between pressure, temperature, and enthalpy at various saturation states.&#10;&#10;AI-generated content may be incorrect.">
            <a:extLst>
              <a:ext uri="{FF2B5EF4-FFF2-40B4-BE49-F238E27FC236}">
                <a16:creationId xmlns:a16="http://schemas.microsoft.com/office/drawing/2014/main" id="{87032C50-D50D-EC9E-CC58-BBD402462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616" y="806202"/>
            <a:ext cx="11329265" cy="84519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95017E-4D14-1590-A1C5-063692586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 And Ammonia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F97C0-A78E-B47F-6590-16928F64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12</a:t>
            </a:fld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3749CC6-E8A5-B6F2-35B0-49DB452AD748}"/>
                  </a:ext>
                </a:extLst>
              </p:cNvPr>
              <p:cNvSpPr/>
              <p:nvPr/>
            </p:nvSpPr>
            <p:spPr>
              <a:xfrm>
                <a:off x="8549929" y="5355500"/>
                <a:ext cx="1590747" cy="572266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𝑒𝑣𝑎𝑝</m:t>
                        </m:r>
                      </m:sub>
                    </m:sSub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↑</a:t>
                </a:r>
                <a:endParaRPr lang="en-B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3749CC6-E8A5-B6F2-35B0-49DB452AD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929" y="5355500"/>
                <a:ext cx="1590747" cy="572266"/>
              </a:xfrm>
              <a:prstGeom prst="roundRect">
                <a:avLst/>
              </a:prstGeom>
              <a:blipFill>
                <a:blip r:embed="rId4"/>
                <a:stretch>
                  <a:fillRect t="-4082" b="-11224"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0FAB212F-A3AC-FC8C-5620-2C65E0CE80D7}"/>
                  </a:ext>
                </a:extLst>
              </p:cNvPr>
              <p:cNvSpPr/>
              <p:nvPr/>
            </p:nvSpPr>
            <p:spPr>
              <a:xfrm>
                <a:off x="8549927" y="2106296"/>
                <a:ext cx="1590747" cy="571590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𝑐𝑜𝑛𝑑</m:t>
                        </m:r>
                      </m:sub>
                    </m:sSub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↑</a:t>
                </a:r>
                <a:endParaRPr lang="en-B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0FAB212F-A3AC-FC8C-5620-2C65E0CE80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927" y="2106296"/>
                <a:ext cx="1590747" cy="571590"/>
              </a:xfrm>
              <a:prstGeom prst="roundRect">
                <a:avLst/>
              </a:prstGeom>
              <a:blipFill>
                <a:blip r:embed="rId5"/>
                <a:stretch>
                  <a:fillRect b="-15306"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505A7E4-3AE1-DAD9-F800-A7F4229D480A}"/>
                  </a:ext>
                </a:extLst>
              </p:cNvPr>
              <p:cNvSpPr/>
              <p:nvPr/>
            </p:nvSpPr>
            <p:spPr>
              <a:xfrm>
                <a:off x="8549930" y="3668490"/>
                <a:ext cx="1590747" cy="839665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𝑐𝑜𝑛𝑑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𝑒𝑣𝑎𝑝</m:t>
                            </m:r>
                          </m:sub>
                        </m:sSub>
                      </m:den>
                    </m:f>
                  </m:oMath>
                </a14:m>
                <a:r>
                  <a:rPr lang="en-BE" dirty="0">
                    <a:solidFill>
                      <a:schemeClr val="tx1"/>
                    </a:solidFill>
                  </a:rPr>
                  <a:t>↓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D505A7E4-3AE1-DAD9-F800-A7F4229D48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930" y="3668490"/>
                <a:ext cx="1590747" cy="839665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7DD09EA-FE32-6818-EB2E-D6F8BEC039A9}"/>
              </a:ext>
            </a:extLst>
          </p:cNvPr>
          <p:cNvSpPr/>
          <p:nvPr/>
        </p:nvSpPr>
        <p:spPr>
          <a:xfrm>
            <a:off x="478794" y="5355500"/>
            <a:ext cx="4880159" cy="57226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Sub-atmospheric pressures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E49476C-1032-DDEA-10DE-3A7136C5FB34}"/>
              </a:ext>
            </a:extLst>
          </p:cNvPr>
          <p:cNvSpPr/>
          <p:nvPr/>
        </p:nvSpPr>
        <p:spPr>
          <a:xfrm>
            <a:off x="478793" y="3800668"/>
            <a:ext cx="4880159" cy="57226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High pressure ratios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23AC20F-F960-697B-DFFC-DF281325A033}"/>
              </a:ext>
            </a:extLst>
          </p:cNvPr>
          <p:cNvSpPr/>
          <p:nvPr/>
        </p:nvSpPr>
        <p:spPr>
          <a:xfrm>
            <a:off x="478793" y="6202845"/>
            <a:ext cx="4880159" cy="57226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Low volumetric heating capacity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C5043CB-C235-2430-B9EC-B76B113068C2}"/>
                  </a:ext>
                </a:extLst>
              </p:cNvPr>
              <p:cNvSpPr/>
              <p:nvPr/>
            </p:nvSpPr>
            <p:spPr>
              <a:xfrm>
                <a:off x="8549928" y="6202844"/>
                <a:ext cx="1590747" cy="572267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↑</a:t>
                </a:r>
                <a:endParaRPr lang="en-B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C5043CB-C235-2430-B9EC-B76B113068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928" y="6202844"/>
                <a:ext cx="1590747" cy="572267"/>
              </a:xfrm>
              <a:prstGeom prst="roundRect">
                <a:avLst/>
              </a:prstGeom>
              <a:blipFill>
                <a:blip r:embed="rId7"/>
                <a:stretch>
                  <a:fillRect b="-15306"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87225E6-FFD0-F230-25CD-7F9669144ABB}"/>
              </a:ext>
            </a:extLst>
          </p:cNvPr>
          <p:cNvSpPr txBox="1"/>
          <p:nvPr/>
        </p:nvSpPr>
        <p:spPr>
          <a:xfrm>
            <a:off x="8584138" y="9259419"/>
            <a:ext cx="7587100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11"/>
            </a:pPr>
            <a:r>
              <a:rPr lang="en-GB" sz="1400" dirty="0" err="1"/>
              <a:t>Vieren</a:t>
            </a:r>
            <a:r>
              <a:rPr lang="en-GB" sz="1400" dirty="0"/>
              <a:t> et al., Design of a high-temperature heat pump providing heat up to 200 °C, 2024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11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460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is is a simple graphical representation of a distribution curve, likely showing a bell-shaped distribution or normal distribution, with the x-axis representing the variable being measured and the y-axis showing the frequency or probability density.&#10;&#10;AI-generated content may be incorrect.">
            <a:extLst>
              <a:ext uri="{FF2B5EF4-FFF2-40B4-BE49-F238E27FC236}">
                <a16:creationId xmlns:a16="http://schemas.microsoft.com/office/drawing/2014/main" id="{3373F2EA-183E-4BC9-4407-CF8518E73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421" y="1114702"/>
            <a:ext cx="9956180" cy="710219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72E2E1C-4318-9C63-A0AB-268A273AB7C5}"/>
              </a:ext>
            </a:extLst>
          </p:cNvPr>
          <p:cNvGrpSpPr/>
          <p:nvPr/>
        </p:nvGrpSpPr>
        <p:grpSpPr>
          <a:xfrm>
            <a:off x="2628900" y="1378392"/>
            <a:ext cx="10673820" cy="7393600"/>
            <a:chOff x="7922858" y="2178625"/>
            <a:chExt cx="8890590" cy="608483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24D274-5929-9245-BB67-973185378615}"/>
                </a:ext>
              </a:extLst>
            </p:cNvPr>
            <p:cNvSpPr txBox="1"/>
            <p:nvPr/>
          </p:nvSpPr>
          <p:spPr>
            <a:xfrm>
              <a:off x="8482024" y="2178625"/>
              <a:ext cx="763587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T</a:t>
              </a:r>
              <a:endParaRPr lang="en-BE" sz="25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00DAFE-E581-E283-87C3-523B7C344CAD}"/>
                </a:ext>
              </a:extLst>
            </p:cNvPr>
            <p:cNvSpPr txBox="1"/>
            <p:nvPr/>
          </p:nvSpPr>
          <p:spPr>
            <a:xfrm>
              <a:off x="16049861" y="7751846"/>
              <a:ext cx="763587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s</a:t>
              </a:r>
              <a:endParaRPr lang="en-BE" sz="25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CACD63-2BE2-3554-698E-F82BD184F48A}"/>
                </a:ext>
              </a:extLst>
            </p:cNvPr>
            <p:cNvSpPr txBox="1"/>
            <p:nvPr/>
          </p:nvSpPr>
          <p:spPr>
            <a:xfrm>
              <a:off x="7922858" y="3203681"/>
              <a:ext cx="1142253" cy="511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2500" dirty="0"/>
                <a:t>250°C</a:t>
              </a:r>
              <a:endParaRPr lang="en-BE" sz="25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99561A9-AA4F-5131-C14E-41D0B8F04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Temperature glide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66DFB-356E-7D67-4EEF-EF109B574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13</a:t>
            </a:fld>
            <a:endParaRPr lang="en-GB" noProof="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C4AA8F-BB43-179D-C667-A5F7D88BBD54}"/>
              </a:ext>
            </a:extLst>
          </p:cNvPr>
          <p:cNvCxnSpPr>
            <a:cxnSpLocks/>
          </p:cNvCxnSpPr>
          <p:nvPr/>
        </p:nvCxnSpPr>
        <p:spPr>
          <a:xfrm>
            <a:off x="5600700" y="5659561"/>
            <a:ext cx="5251449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93E60A-7A42-E206-8CF4-DA52AE61C839}"/>
              </a:ext>
            </a:extLst>
          </p:cNvPr>
          <p:cNvCxnSpPr>
            <a:cxnSpLocks/>
          </p:cNvCxnSpPr>
          <p:nvPr/>
        </p:nvCxnSpPr>
        <p:spPr>
          <a:xfrm flipV="1">
            <a:off x="5283200" y="5659561"/>
            <a:ext cx="5467220" cy="47210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A792282-1DDB-B11C-DEB3-5489D30EE883}"/>
              </a:ext>
            </a:extLst>
          </p:cNvPr>
          <p:cNvCxnSpPr>
            <a:cxnSpLocks/>
          </p:cNvCxnSpPr>
          <p:nvPr/>
        </p:nvCxnSpPr>
        <p:spPr>
          <a:xfrm flipV="1">
            <a:off x="5003800" y="5658569"/>
            <a:ext cx="5797485" cy="863694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6DC25B1-487A-F9AC-C6D5-ACF26886DA47}"/>
              </a:ext>
            </a:extLst>
          </p:cNvPr>
          <p:cNvCxnSpPr>
            <a:cxnSpLocks/>
          </p:cNvCxnSpPr>
          <p:nvPr/>
        </p:nvCxnSpPr>
        <p:spPr>
          <a:xfrm flipV="1">
            <a:off x="10801285" y="3009529"/>
            <a:ext cx="1186165" cy="2660083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D751462-807E-2FFE-2ACF-8A2BF71A682E}"/>
              </a:ext>
            </a:extLst>
          </p:cNvPr>
          <p:cNvSpPr/>
          <p:nvPr/>
        </p:nvSpPr>
        <p:spPr>
          <a:xfrm>
            <a:off x="11614350" y="4363283"/>
            <a:ext cx="5251448" cy="1337829"/>
          </a:xfrm>
          <a:prstGeom prst="round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Ammonia fraction condenses last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(and evaporates first)</a:t>
            </a:r>
          </a:p>
        </p:txBody>
      </p:sp>
      <p:pic>
        <p:nvPicPr>
          <p:cNvPr id="28" name="Picture 27" descr="The image depicts a simple, black downward-pointing arrow symbolizing direction or movement.&#10;&#10;AI-generated content may be incorrect.">
            <a:extLst>
              <a:ext uri="{FF2B5EF4-FFF2-40B4-BE49-F238E27FC236}">
                <a16:creationId xmlns:a16="http://schemas.microsoft.com/office/drawing/2014/main" id="{14C798ED-5DEE-9FE6-A753-007E31A6B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334" y="5399533"/>
            <a:ext cx="618948" cy="1251064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80CC7AF-DD66-4D83-745E-0494A6E983CB}"/>
              </a:ext>
            </a:extLst>
          </p:cNvPr>
          <p:cNvSpPr/>
          <p:nvPr/>
        </p:nvSpPr>
        <p:spPr>
          <a:xfrm>
            <a:off x="6277824" y="6801042"/>
            <a:ext cx="3477971" cy="561810"/>
          </a:xfrm>
          <a:prstGeom prst="roundRect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Temperature glide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76CBBB4-5DD7-5F6D-1F44-A0F7B751CB07}"/>
              </a:ext>
            </a:extLst>
          </p:cNvPr>
          <p:cNvSpPr/>
          <p:nvPr/>
        </p:nvSpPr>
        <p:spPr>
          <a:xfrm>
            <a:off x="6455162" y="4626821"/>
            <a:ext cx="3123294" cy="680618"/>
          </a:xfrm>
          <a:prstGeom prst="roundRect">
            <a:avLst/>
          </a:prstGeom>
          <a:solidFill>
            <a:schemeClr val="accent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condensing</a:t>
            </a:r>
          </a:p>
        </p:txBody>
      </p:sp>
    </p:spTree>
    <p:extLst>
      <p:ext uri="{BB962C8B-B14F-4D97-AF65-F5344CB8AC3E}">
        <p14:creationId xmlns:p14="http://schemas.microsoft.com/office/powerpoint/2010/main" val="86403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24899-9FCD-32D9-3B46-5966CF259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05EE-111D-B7AF-E98E-8B673AA9A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 And Optimal Ammonia Concentration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C3AE6-F3EF-4741-3571-08847DC5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14</a:t>
            </a:fld>
            <a:endParaRPr lang="en-GB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3857C9-C797-180E-8F6A-86018D13C55B}"/>
              </a:ext>
            </a:extLst>
          </p:cNvPr>
          <p:cNvGrpSpPr/>
          <p:nvPr/>
        </p:nvGrpSpPr>
        <p:grpSpPr>
          <a:xfrm>
            <a:off x="2628900" y="1115694"/>
            <a:ext cx="11049000" cy="7656298"/>
            <a:chOff x="7922858" y="1962428"/>
            <a:chExt cx="9203090" cy="6301033"/>
          </a:xfrm>
        </p:grpSpPr>
        <p:pic>
          <p:nvPicPr>
            <p:cNvPr id="3" name="Picture 2" descr="The image depicts a simple line graph with a single ascending trend.&#10;&#10;AI-generated content may be incorrect.">
              <a:extLst>
                <a:ext uri="{FF2B5EF4-FFF2-40B4-BE49-F238E27FC236}">
                  <a16:creationId xmlns:a16="http://schemas.microsoft.com/office/drawing/2014/main" id="{A16BC8E1-6870-4700-C69F-190E6E044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48045" y="1962428"/>
              <a:ext cx="8277903" cy="5845015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EA28484-AF10-F335-3467-F40926C05CE3}"/>
                </a:ext>
              </a:extLst>
            </p:cNvPr>
            <p:cNvGrpSpPr/>
            <p:nvPr/>
          </p:nvGrpSpPr>
          <p:grpSpPr>
            <a:xfrm>
              <a:off x="7922858" y="2178625"/>
              <a:ext cx="8890590" cy="6084836"/>
              <a:chOff x="7922858" y="2178625"/>
              <a:chExt cx="8890590" cy="608483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70DA16-552F-0145-4BEC-42855A7E12E3}"/>
                  </a:ext>
                </a:extLst>
              </p:cNvPr>
              <p:cNvSpPr txBox="1"/>
              <p:nvPr/>
            </p:nvSpPr>
            <p:spPr>
              <a:xfrm>
                <a:off x="8482024" y="2178625"/>
                <a:ext cx="763587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T</a:t>
                </a:r>
                <a:endParaRPr lang="en-BE" sz="25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F6A1C4-7A28-5321-BA86-9306A6227C57}"/>
                  </a:ext>
                </a:extLst>
              </p:cNvPr>
              <p:cNvSpPr txBox="1"/>
              <p:nvPr/>
            </p:nvSpPr>
            <p:spPr>
              <a:xfrm>
                <a:off x="16049861" y="7751846"/>
                <a:ext cx="763587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s</a:t>
                </a:r>
                <a:endParaRPr lang="en-BE" sz="2500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7AA5EAD-193D-5213-50A9-B690F57B1244}"/>
                  </a:ext>
                </a:extLst>
              </p:cNvPr>
              <p:cNvSpPr txBox="1"/>
              <p:nvPr/>
            </p:nvSpPr>
            <p:spPr>
              <a:xfrm>
                <a:off x="7922858" y="3203681"/>
                <a:ext cx="1142253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250°C</a:t>
                </a:r>
                <a:endParaRPr lang="en-BE" sz="250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BE11FE-6B8A-C3F2-7B69-15DED6DDC9E8}"/>
                  </a:ext>
                </a:extLst>
              </p:cNvPr>
              <p:cNvSpPr txBox="1"/>
              <p:nvPr/>
            </p:nvSpPr>
            <p:spPr>
              <a:xfrm rot="20902214">
                <a:off x="9867844" y="6031375"/>
                <a:ext cx="3351009" cy="42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Optimal ammonia fraction</a:t>
                </a:r>
                <a:endParaRPr lang="en-BE" sz="2500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AC9A1DB-33D3-845E-59D3-2F77DF6D3FD6}"/>
                  </a:ext>
                </a:extLst>
              </p:cNvPr>
              <p:cNvSpPr txBox="1"/>
              <p:nvPr/>
            </p:nvSpPr>
            <p:spPr>
              <a:xfrm rot="20846073">
                <a:off x="12230379" y="6621594"/>
                <a:ext cx="684109" cy="434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Sink</a:t>
                </a:r>
                <a:endParaRPr lang="en-BE" sz="25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06E849-0E30-0722-25BF-BBB6F2452F74}"/>
                  </a:ext>
                </a:extLst>
              </p:cNvPr>
              <p:cNvSpPr txBox="1"/>
              <p:nvPr/>
            </p:nvSpPr>
            <p:spPr>
              <a:xfrm>
                <a:off x="11777198" y="5280919"/>
                <a:ext cx="1450212" cy="42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Pure water</a:t>
                </a:r>
                <a:endParaRPr lang="en-BE" sz="250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A380178-AEC0-6D00-BBC3-912B34A6CEF3}"/>
                  </a:ext>
                </a:extLst>
              </p:cNvPr>
              <p:cNvSpPr txBox="1"/>
              <p:nvPr/>
            </p:nvSpPr>
            <p:spPr>
              <a:xfrm rot="20846073">
                <a:off x="15386377" y="6049069"/>
                <a:ext cx="992144" cy="42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200°C</a:t>
                </a:r>
                <a:endParaRPr lang="en-BE" sz="2500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8645AC-FF70-BC7B-2247-6CC9AECB3E16}"/>
                  </a:ext>
                </a:extLst>
              </p:cNvPr>
              <p:cNvSpPr txBox="1"/>
              <p:nvPr/>
            </p:nvSpPr>
            <p:spPr>
              <a:xfrm rot="20846073">
                <a:off x="9589798" y="7212459"/>
                <a:ext cx="992144" cy="42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170°C</a:t>
                </a:r>
                <a:endParaRPr lang="en-BE" sz="2500" dirty="0"/>
              </a:p>
            </p:txBody>
          </p:sp>
        </p:grp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4549593-8F0C-3D47-8DDE-A490F44F8AEE}"/>
              </a:ext>
            </a:extLst>
          </p:cNvPr>
          <p:cNvSpPr/>
          <p:nvPr/>
        </p:nvSpPr>
        <p:spPr>
          <a:xfrm>
            <a:off x="13026250" y="3436248"/>
            <a:ext cx="3486150" cy="1862267"/>
          </a:xfrm>
          <a:prstGeom prst="roundRect">
            <a:avLst/>
          </a:prstGeom>
          <a:solidFill>
            <a:srgbClr val="00FF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86,5 mol % water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13,5 mol % ammonia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C0AB04C-BCBE-C900-353F-554CE4FB5D63}"/>
              </a:ext>
            </a:extLst>
          </p:cNvPr>
          <p:cNvSpPr/>
          <p:nvPr/>
        </p:nvSpPr>
        <p:spPr>
          <a:xfrm>
            <a:off x="3640841" y="8634320"/>
            <a:ext cx="9300800" cy="1049052"/>
          </a:xfrm>
          <a:prstGeom prst="roundRect">
            <a:avLst/>
          </a:prstGeom>
          <a:solidFill>
            <a:srgbClr val="C3D6F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Smaller temperature difference between fluids: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Reduce exergy losses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6F7520-3894-7E3A-4902-A477FEBC4134}"/>
              </a:ext>
            </a:extLst>
          </p:cNvPr>
          <p:cNvCxnSpPr>
            <a:cxnSpLocks/>
          </p:cNvCxnSpPr>
          <p:nvPr/>
        </p:nvCxnSpPr>
        <p:spPr>
          <a:xfrm>
            <a:off x="5600700" y="5659561"/>
            <a:ext cx="5251449" cy="0"/>
          </a:xfrm>
          <a:prstGeom prst="line">
            <a:avLst/>
          </a:prstGeom>
          <a:ln w="31750">
            <a:solidFill>
              <a:srgbClr val="1E64C8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381C52C-421A-2F9E-3AB6-724F7257BAAE}"/>
              </a:ext>
            </a:extLst>
          </p:cNvPr>
          <p:cNvCxnSpPr/>
          <p:nvPr/>
        </p:nvCxnSpPr>
        <p:spPr>
          <a:xfrm>
            <a:off x="5708821" y="5758249"/>
            <a:ext cx="0" cy="1629864"/>
          </a:xfrm>
          <a:prstGeom prst="straightConnector1">
            <a:avLst/>
          </a:prstGeom>
          <a:ln w="31750">
            <a:solidFill>
              <a:srgbClr val="1E64C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1D857A-536E-A874-46B8-FD20BDC38809}"/>
              </a:ext>
            </a:extLst>
          </p:cNvPr>
          <p:cNvCxnSpPr>
            <a:cxnSpLocks/>
          </p:cNvCxnSpPr>
          <p:nvPr/>
        </p:nvCxnSpPr>
        <p:spPr>
          <a:xfrm flipV="1">
            <a:off x="4588800" y="5979219"/>
            <a:ext cx="7404882" cy="1655972"/>
          </a:xfrm>
          <a:prstGeom prst="line">
            <a:avLst/>
          </a:prstGeom>
          <a:ln w="76200">
            <a:solidFill>
              <a:srgbClr val="FF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74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97198-20C1-77CE-20C9-0BE845F3C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01BD0-4E16-2B05-796E-3189535B9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Demonstrator Setup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71360-DA14-43F8-061A-5E81B3CB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15</a:t>
            </a:fld>
            <a:endParaRPr lang="en-GB" noProof="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842A4A5-08DE-CCBA-F4D8-E523518D5B52}"/>
              </a:ext>
            </a:extLst>
          </p:cNvPr>
          <p:cNvGrpSpPr/>
          <p:nvPr/>
        </p:nvGrpSpPr>
        <p:grpSpPr>
          <a:xfrm>
            <a:off x="720511" y="6230113"/>
            <a:ext cx="7451270" cy="1979799"/>
            <a:chOff x="8023185" y="1065302"/>
            <a:chExt cx="5400715" cy="1191316"/>
          </a:xfrm>
          <a:solidFill>
            <a:schemeClr val="bg1"/>
          </a:solidFill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AC940A9-382A-A4A8-212D-8A737E17BDB5}"/>
                </a:ext>
              </a:extLst>
            </p:cNvPr>
            <p:cNvGrpSpPr/>
            <p:nvPr/>
          </p:nvGrpSpPr>
          <p:grpSpPr>
            <a:xfrm>
              <a:off x="8023185" y="1065302"/>
              <a:ext cx="1397288" cy="1190345"/>
              <a:chOff x="11553698" y="2155321"/>
              <a:chExt cx="1257300" cy="990600"/>
            </a:xfrm>
            <a:grpFill/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1E3D2D79-976F-DCBF-D5B5-15232422B05C}"/>
                  </a:ext>
                </a:extLst>
              </p:cNvPr>
              <p:cNvSpPr/>
              <p:nvPr/>
            </p:nvSpPr>
            <p:spPr>
              <a:xfrm>
                <a:off x="11553698" y="2155321"/>
                <a:ext cx="1257300" cy="990600"/>
              </a:xfrm>
              <a:prstGeom prst="roundRect">
                <a:avLst/>
              </a:prstGeom>
              <a:grpFill/>
              <a:ln w="31750">
                <a:solidFill>
                  <a:srgbClr val="3A79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>
                  <a:solidFill>
                    <a:schemeClr val="tx1"/>
                  </a:solidFill>
                </a:endParaRPr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89914B7E-B84A-DD5A-3CA5-2F3C8ACD46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6643" t="16722" r="19147" b="12676"/>
              <a:stretch>
                <a:fillRect/>
              </a:stretch>
            </p:blipFill>
            <p:spPr>
              <a:xfrm>
                <a:off x="11650537" y="2264881"/>
                <a:ext cx="1014541" cy="760961"/>
              </a:xfrm>
              <a:prstGeom prst="rect">
                <a:avLst/>
              </a:prstGeom>
              <a:grpFill/>
              <a:ln>
                <a:noFill/>
              </a:ln>
            </p:spPr>
          </p:pic>
        </p:grp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54541ACC-B87D-0932-6340-C130A0813227}"/>
                </a:ext>
              </a:extLst>
            </p:cNvPr>
            <p:cNvSpPr/>
            <p:nvPr/>
          </p:nvSpPr>
          <p:spPr>
            <a:xfrm>
              <a:off x="9433887" y="1081869"/>
              <a:ext cx="3990013" cy="1174749"/>
            </a:xfrm>
            <a:prstGeom prst="roundRect">
              <a:avLst/>
            </a:prstGeom>
            <a:grpFill/>
            <a:ln w="31750">
              <a:solidFill>
                <a:srgbClr val="3A79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chemeClr val="tx1"/>
                  </a:solidFill>
                </a:rPr>
                <a:t>Stainless steel parts </a:t>
              </a:r>
            </a:p>
            <a:p>
              <a:pPr algn="ctr">
                <a:lnSpc>
                  <a:spcPct val="120000"/>
                </a:lnSpc>
              </a:pPr>
              <a:r>
                <a:rPr lang="en-GB" sz="2800" dirty="0">
                  <a:solidFill>
                    <a:schemeClr val="tx1"/>
                  </a:solidFill>
                </a:rPr>
                <a:t>(resistant to ammonia)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93C7A14-C498-E80E-1AC2-7BB7AE20C31B}"/>
              </a:ext>
            </a:extLst>
          </p:cNvPr>
          <p:cNvSpPr/>
          <p:nvPr/>
        </p:nvSpPr>
        <p:spPr>
          <a:xfrm>
            <a:off x="1273290" y="1426350"/>
            <a:ext cx="5700438" cy="723364"/>
          </a:xfrm>
          <a:prstGeom prst="roundRect">
            <a:avLst/>
          </a:prstGeom>
          <a:solidFill>
            <a:srgbClr val="C3D6F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Main refrigerant circuit</a:t>
            </a:r>
          </a:p>
        </p:txBody>
      </p:sp>
      <p:pic>
        <p:nvPicPr>
          <p:cNvPr id="10" name="Picture 9" descr="This diagram illustrates a refrigeration system with components including a heat sink, liquid receiver, condenser, compressor, expansion valve, evaporator, and a heat source, connected in a two-phase injection control loop.&#10;&#10;AI-generated content may be incorrect.">
            <a:extLst>
              <a:ext uri="{FF2B5EF4-FFF2-40B4-BE49-F238E27FC236}">
                <a16:creationId xmlns:a16="http://schemas.microsoft.com/office/drawing/2014/main" id="{C1202862-FCFA-BB1C-680D-A46305C29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997" y="-81963"/>
            <a:ext cx="8882691" cy="9803228"/>
          </a:xfrm>
          <a:prstGeom prst="rect">
            <a:avLst/>
          </a:prstGeom>
        </p:spPr>
      </p:pic>
      <p:pic>
        <p:nvPicPr>
          <p:cNvPr id="18" name="Picture 17" descr="The diagram illustrates a complex heating and cooling system, including components like a heat sink, liquid receiver, condenser, subcooling valve, pump, expansion valve, compressor, evaporator, and various control loops.&#10;&#10;AI-generated content may be incorrect.">
            <a:extLst>
              <a:ext uri="{FF2B5EF4-FFF2-40B4-BE49-F238E27FC236}">
                <a16:creationId xmlns:a16="http://schemas.microsoft.com/office/drawing/2014/main" id="{53D29601-3235-26E7-5608-DF521C7B47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281" y="0"/>
            <a:ext cx="8729394" cy="9645865"/>
          </a:xfrm>
          <a:prstGeom prst="rect">
            <a:avLst/>
          </a:prstGeom>
        </p:spPr>
      </p:pic>
      <p:pic>
        <p:nvPicPr>
          <p:cNvPr id="12" name="Picture 11" descr="The image depicts a simple, minimalistic design with a large blue rectangle.&#10;&#10;AI-generated content may be incorrect.">
            <a:extLst>
              <a:ext uri="{FF2B5EF4-FFF2-40B4-BE49-F238E27FC236}">
                <a16:creationId xmlns:a16="http://schemas.microsoft.com/office/drawing/2014/main" id="{72E28181-2FBD-4B25-44CC-9A2A3E682D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5543" y="464457"/>
            <a:ext cx="7980218" cy="7315200"/>
          </a:xfrm>
          <a:prstGeom prst="rect">
            <a:avLst/>
          </a:prstGeom>
        </p:spPr>
      </p:pic>
      <p:pic>
        <p:nvPicPr>
          <p:cNvPr id="14" name="Picture 13" descr="The image shows a bold, black rectangle with a striking red diagonal line cutting through it.&#10;&#10;AI-generated content may be incorrect.">
            <a:extLst>
              <a:ext uri="{FF2B5EF4-FFF2-40B4-BE49-F238E27FC236}">
                <a16:creationId xmlns:a16="http://schemas.microsoft.com/office/drawing/2014/main" id="{6AB0D612-BD11-9C9D-FFF7-E651E0DFC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1713" y="2982344"/>
            <a:ext cx="6315891" cy="344503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82F5D9E-0005-8577-82DB-07E76B531E26}"/>
              </a:ext>
            </a:extLst>
          </p:cNvPr>
          <p:cNvSpPr/>
          <p:nvPr/>
        </p:nvSpPr>
        <p:spPr>
          <a:xfrm>
            <a:off x="1273290" y="2172030"/>
            <a:ext cx="5700438" cy="723364"/>
          </a:xfrm>
          <a:prstGeom prst="roundRect">
            <a:avLst/>
          </a:prstGeom>
          <a:solidFill>
            <a:srgbClr val="F7B8B2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Injection circuit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A700D16-60A4-840A-99C2-6B9358B533B5}"/>
              </a:ext>
            </a:extLst>
          </p:cNvPr>
          <p:cNvSpPr/>
          <p:nvPr/>
        </p:nvSpPr>
        <p:spPr>
          <a:xfrm>
            <a:off x="1273290" y="4788601"/>
            <a:ext cx="5700438" cy="723364"/>
          </a:xfrm>
          <a:prstGeom prst="roundRect">
            <a:avLst/>
          </a:prstGeom>
          <a:solidFill>
            <a:srgbClr val="D8CEB6"/>
          </a:solidFill>
          <a:ln w="31750"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Lubrication circuit</a:t>
            </a:r>
          </a:p>
        </p:txBody>
      </p:sp>
      <p:pic>
        <p:nvPicPr>
          <p:cNvPr id="19" name="Picture 18" descr="The image depicts a simple, solid rectangle with a brown color.&#10;&#10;AI-generated content may be incorrect.">
            <a:extLst>
              <a:ext uri="{FF2B5EF4-FFF2-40B4-BE49-F238E27FC236}">
                <a16:creationId xmlns:a16="http://schemas.microsoft.com/office/drawing/2014/main" id="{1EE81C9F-4877-6BAE-311B-97526E1E9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2145" y="1719521"/>
            <a:ext cx="7736811" cy="2961002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AD47B85-98DB-6259-D966-514CCD1D07D5}"/>
              </a:ext>
            </a:extLst>
          </p:cNvPr>
          <p:cNvSpPr/>
          <p:nvPr/>
        </p:nvSpPr>
        <p:spPr>
          <a:xfrm>
            <a:off x="1265022" y="3372227"/>
            <a:ext cx="5700438" cy="67351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High T: Oil degradation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18DD4F2-4050-D094-872C-F12AC7565657}"/>
              </a:ext>
            </a:extLst>
          </p:cNvPr>
          <p:cNvSpPr/>
          <p:nvPr/>
        </p:nvSpPr>
        <p:spPr>
          <a:xfrm>
            <a:off x="1265022" y="4045743"/>
            <a:ext cx="5708706" cy="678659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Oil-free, hydrodynamic bearings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5E5F827-7FB4-BD1D-B39D-B31F05B41605}"/>
              </a:ext>
            </a:extLst>
          </p:cNvPr>
          <p:cNvSpPr/>
          <p:nvPr/>
        </p:nvSpPr>
        <p:spPr>
          <a:xfrm>
            <a:off x="2666831" y="5511965"/>
            <a:ext cx="4848110" cy="67351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Challenge: Prevent evaporation</a:t>
            </a:r>
          </a:p>
        </p:txBody>
      </p:sp>
    </p:spTree>
    <p:extLst>
      <p:ext uri="{BB962C8B-B14F-4D97-AF65-F5344CB8AC3E}">
        <p14:creationId xmlns:p14="http://schemas.microsoft.com/office/powerpoint/2010/main" val="74972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06B0F-2525-7C57-EE14-CEFD7B606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This diagram illustrates a heat pump system with components including a heat sink, liquid receiver, condenser, compressor, expansion valve, evaporator, and heat source, all connected in a thermodynamic cycle.">
            <a:extLst>
              <a:ext uri="{FF2B5EF4-FFF2-40B4-BE49-F238E27FC236}">
                <a16:creationId xmlns:a16="http://schemas.microsoft.com/office/drawing/2014/main" id="{749949A9-52C8-04FC-AC35-C56DFF776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181" y="-101013"/>
            <a:ext cx="8878619" cy="9798732"/>
          </a:xfrm>
          <a:prstGeom prst="rect">
            <a:avLst/>
          </a:prstGeom>
        </p:spPr>
      </p:pic>
      <p:pic>
        <p:nvPicPr>
          <p:cNvPr id="22" name="Picture 21" descr="This diagram illustrates a refrigeration system with components including a heat sink, liquid receiver, condenser, compressor, expansion valve, evaporator, and a heat source, connected in a two-phase injection control loop.&#10;&#10;AI-generated content may be incorrect.">
            <a:extLst>
              <a:ext uri="{FF2B5EF4-FFF2-40B4-BE49-F238E27FC236}">
                <a16:creationId xmlns:a16="http://schemas.microsoft.com/office/drawing/2014/main" id="{4861FB9E-2D72-33DB-9C89-44E5B74A3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997" y="-81963"/>
            <a:ext cx="8882691" cy="9803228"/>
          </a:xfrm>
          <a:prstGeom prst="rect">
            <a:avLst/>
          </a:prstGeom>
        </p:spPr>
      </p:pic>
      <p:pic>
        <p:nvPicPr>
          <p:cNvPr id="25" name="Picture 24" descr="The diagram illustrates a complex heating and cooling system, including components like a heat sink, liquid receiver, condenser, subcooling valve, pump, expansion valve, compressor, evaporator, and various control loops.&#10;&#10;AI-generated content may be incorrect.">
            <a:extLst>
              <a:ext uri="{FF2B5EF4-FFF2-40B4-BE49-F238E27FC236}">
                <a16:creationId xmlns:a16="http://schemas.microsoft.com/office/drawing/2014/main" id="{927C2749-5355-6710-8B74-D91039D8F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281" y="0"/>
            <a:ext cx="8729394" cy="96458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DEBEDF-15E1-3117-F710-A9021FBE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Refrigerant Circuit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356AD-C197-3418-3D35-34324978A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16</a:t>
            </a:fld>
            <a:endParaRPr lang="en-GB" noProof="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3B24BA-96E5-D89A-9975-6C6D1F2F3955}"/>
              </a:ext>
            </a:extLst>
          </p:cNvPr>
          <p:cNvSpPr/>
          <p:nvPr/>
        </p:nvSpPr>
        <p:spPr>
          <a:xfrm>
            <a:off x="14920686" y="3526971"/>
            <a:ext cx="1480457" cy="1349829"/>
          </a:xfrm>
          <a:prstGeom prst="ellipse">
            <a:avLst/>
          </a:prstGeom>
          <a:noFill/>
          <a:ln w="7620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pic>
        <p:nvPicPr>
          <p:cNvPr id="3" name="Picture 2" descr="The image depicts a simple, minimalistic design with a large blue rectangle.&#10;&#10;AI-generated content may be incorrect.">
            <a:extLst>
              <a:ext uri="{FF2B5EF4-FFF2-40B4-BE49-F238E27FC236}">
                <a16:creationId xmlns:a16="http://schemas.microsoft.com/office/drawing/2014/main" id="{148AE0A9-0CCE-2B12-F4E3-25B697521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5543" y="464457"/>
            <a:ext cx="7980218" cy="7315200"/>
          </a:xfrm>
          <a:prstGeom prst="rect">
            <a:avLst/>
          </a:prstGeom>
        </p:spPr>
      </p:pic>
      <p:pic>
        <p:nvPicPr>
          <p:cNvPr id="11" name="Picture 10" descr="Atlas Copco">
            <a:extLst>
              <a:ext uri="{FF2B5EF4-FFF2-40B4-BE49-F238E27FC236}">
                <a16:creationId xmlns:a16="http://schemas.microsoft.com/office/drawing/2014/main" id="{B677E1E6-8C6F-35E5-C2F7-2C4CD4C60D7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348" t="32903" r="14814" b="33395"/>
          <a:stretch>
            <a:fillRect/>
          </a:stretch>
        </p:blipFill>
        <p:spPr>
          <a:xfrm>
            <a:off x="398329" y="7779657"/>
            <a:ext cx="3147928" cy="1563908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48AC0A4-1687-F8BE-ACED-D37124414139}"/>
              </a:ext>
            </a:extLst>
          </p:cNvPr>
          <p:cNvSpPr/>
          <p:nvPr/>
        </p:nvSpPr>
        <p:spPr>
          <a:xfrm>
            <a:off x="375145" y="4121434"/>
            <a:ext cx="2465245" cy="735520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Liquid injection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66D2B28-81ED-987A-FF58-8F18051D59A0}"/>
                  </a:ext>
                </a:extLst>
              </p:cNvPr>
              <p:cNvSpPr/>
              <p:nvPr/>
            </p:nvSpPr>
            <p:spPr>
              <a:xfrm>
                <a:off x="398329" y="1560084"/>
                <a:ext cx="2465245" cy="687933"/>
              </a:xfrm>
              <a:prstGeom prst="roundRect">
                <a:avLst/>
              </a:prstGeom>
              <a:solidFill>
                <a:srgbClr val="FFC000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GB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𝑑𝑖𝑠𝑐ℎ𝑎𝑟𝑔𝑒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𝑠𝑢𝑐𝑡𝑖𝑜𝑛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↑</a:t>
                </a: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66D2B28-81ED-987A-FF58-8F18051D59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29" y="1560084"/>
                <a:ext cx="2465245" cy="687933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AA7E515-BA8F-6CAE-4DC5-7C7E3260AB83}"/>
              </a:ext>
            </a:extLst>
          </p:cNvPr>
          <p:cNvSpPr/>
          <p:nvPr/>
        </p:nvSpPr>
        <p:spPr>
          <a:xfrm>
            <a:off x="362176" y="3197770"/>
            <a:ext cx="5098101" cy="753605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Twin screw compressor (TSC)?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60FD97EF-15F8-A74B-903D-7632CCA7679F}"/>
                  </a:ext>
                </a:extLst>
              </p:cNvPr>
              <p:cNvSpPr/>
              <p:nvPr/>
            </p:nvSpPr>
            <p:spPr>
              <a:xfrm>
                <a:off x="398329" y="2271405"/>
                <a:ext cx="2465245" cy="710028"/>
              </a:xfrm>
              <a:prstGeom prst="roundRect">
                <a:avLst/>
              </a:prstGeom>
              <a:solidFill>
                <a:srgbClr val="FFC000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𝑠𝑢𝑐𝑡𝑖𝑜𝑛</m:t>
                        </m:r>
                      </m:sub>
                    </m:sSub>
                  </m:oMath>
                </a14:m>
                <a:r>
                  <a:rPr lang="en-BE" dirty="0">
                    <a:solidFill>
                      <a:schemeClr val="tx1"/>
                    </a:solidFill>
                  </a:rPr>
                  <a:t>↓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60FD97EF-15F8-A74B-903D-7632CCA767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29" y="2271405"/>
                <a:ext cx="2465245" cy="710028"/>
              </a:xfrm>
              <a:prstGeom prst="roundRect">
                <a:avLst/>
              </a:prstGeom>
              <a:blipFill>
                <a:blip r:embed="rId9"/>
                <a:stretch>
                  <a:fillRect b="-2479"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2313C11-13AE-B599-53B8-BE4D7BD27FF9}"/>
              </a:ext>
            </a:extLst>
          </p:cNvPr>
          <p:cNvSpPr/>
          <p:nvPr/>
        </p:nvSpPr>
        <p:spPr>
          <a:xfrm>
            <a:off x="2863574" y="4121435"/>
            <a:ext cx="5113017" cy="753604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 carryover tolerance ↑</a:t>
            </a:r>
            <a:endParaRPr lang="en-GB" b="1" dirty="0">
              <a:solidFill>
                <a:schemeClr val="tx1"/>
              </a:solidFill>
            </a:endParaRPr>
          </a:p>
        </p:txBody>
      </p:sp>
      <p:pic>
        <p:nvPicPr>
          <p:cNvPr id="32" name="Picture 31" descr="The image shows a bold, black rectangle with a striking red diagonal line cutting through it.&#10;&#10;AI-generated content may be incorrect.">
            <a:extLst>
              <a:ext uri="{FF2B5EF4-FFF2-40B4-BE49-F238E27FC236}">
                <a16:creationId xmlns:a16="http://schemas.microsoft.com/office/drawing/2014/main" id="{E653025D-A0AB-FF76-657A-4344A5E79E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1713" y="2982344"/>
            <a:ext cx="6315891" cy="3445032"/>
          </a:xfrm>
          <a:prstGeom prst="rect">
            <a:avLst/>
          </a:prstGeom>
        </p:spPr>
      </p:pic>
      <p:pic>
        <p:nvPicPr>
          <p:cNvPr id="33" name="Picture 32" descr="The image depicts a simple, solid rectangle with a brown color.&#10;&#10;AI-generated content may be incorrect.">
            <a:extLst>
              <a:ext uri="{FF2B5EF4-FFF2-40B4-BE49-F238E27FC236}">
                <a16:creationId xmlns:a16="http://schemas.microsoft.com/office/drawing/2014/main" id="{0868F713-078C-7059-0E59-D299845ED7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2145" y="1719521"/>
            <a:ext cx="7736811" cy="2961002"/>
          </a:xfrm>
          <a:prstGeom prst="rect">
            <a:avLst/>
          </a:prstGeom>
        </p:spPr>
      </p:pic>
      <p:pic>
        <p:nvPicPr>
          <p:cNvPr id="9" name="Picture 8" descr="The image depicts a metallic, mechanical device with various interconnected components, likely an engine or pump, showcasing a complex internal structure.&#10;&#10;AI-generated content may be incorrect.">
            <a:extLst>
              <a:ext uri="{FF2B5EF4-FFF2-40B4-BE49-F238E27FC236}">
                <a16:creationId xmlns:a16="http://schemas.microsoft.com/office/drawing/2014/main" id="{0AFD81AD-5687-3E91-63F6-392E2187375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5248" r="4543" b="16040"/>
          <a:stretch>
            <a:fillRect/>
          </a:stretch>
        </p:blipFill>
        <p:spPr>
          <a:xfrm>
            <a:off x="3554920" y="5845973"/>
            <a:ext cx="5156489" cy="38673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0E28C3-9287-9499-002E-25BD18481F86}"/>
              </a:ext>
            </a:extLst>
          </p:cNvPr>
          <p:cNvSpPr txBox="1"/>
          <p:nvPr/>
        </p:nvSpPr>
        <p:spPr>
          <a:xfrm>
            <a:off x="8663143" y="9410803"/>
            <a:ext cx="8878619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11"/>
            </a:pPr>
            <a:r>
              <a:rPr lang="en-GB" sz="1400" dirty="0" err="1"/>
              <a:t>Vieren</a:t>
            </a:r>
            <a:r>
              <a:rPr lang="en-GB" sz="1400" dirty="0"/>
              <a:t> et al., Design of a high-temperature heat pump providing heat up to 200 °C,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053CFA5F-2B72-F6F7-B860-BAF80E442A4C}"/>
                  </a:ext>
                </a:extLst>
              </p:cNvPr>
              <p:cNvSpPr/>
              <p:nvPr/>
            </p:nvSpPr>
            <p:spPr>
              <a:xfrm>
                <a:off x="2901674" y="2271405"/>
                <a:ext cx="5098101" cy="753603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𝑝𝑖𝑠𝑡𝑜𝑛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sSub>
                            <m:sSubPr>
                              <m:ctrlPr>
                                <a:rPr lang="en-GB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GB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𝑻𝑺𝑪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acc>
                            <m:accPr>
                              <m:chr m:val="̇"/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𝑡𝑢𝑟𝑏𝑜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053CFA5F-2B72-F6F7-B860-BAF80E442A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674" y="2271405"/>
                <a:ext cx="5098101" cy="753603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6D8466B-B951-9524-DB3C-4A1A1E9B13BE}"/>
                  </a:ext>
                </a:extLst>
              </p:cNvPr>
              <p:cNvSpPr/>
              <p:nvPr/>
            </p:nvSpPr>
            <p:spPr>
              <a:xfrm>
                <a:off x="2901674" y="1560083"/>
                <a:ext cx="5098101" cy="714023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𝑡𝑢𝑟𝑏𝑜</m:t>
                          </m:r>
                        </m:sub>
                      </m:sSub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GB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GB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GB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𝑻𝑺𝑪</m:t>
                          </m:r>
                        </m:sub>
                      </m:sSub>
                      <m:r>
                        <a:rPr lang="en-GB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𝑝𝑖𝑠𝑡𝑜𝑛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6D8466B-B951-9524-DB3C-4A1A1E9B13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674" y="1560083"/>
                <a:ext cx="5098101" cy="714023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C9B0A70-8074-5E85-9643-694C7DE253D2}"/>
              </a:ext>
            </a:extLst>
          </p:cNvPr>
          <p:cNvSpPr/>
          <p:nvPr/>
        </p:nvSpPr>
        <p:spPr>
          <a:xfrm>
            <a:off x="362176" y="4869654"/>
            <a:ext cx="2465245" cy="735520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Oil-free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E0A7B92-FD00-1E5F-C7E7-E7B686F7F2BE}"/>
              </a:ext>
            </a:extLst>
          </p:cNvPr>
          <p:cNvSpPr/>
          <p:nvPr/>
        </p:nvSpPr>
        <p:spPr>
          <a:xfrm>
            <a:off x="2850605" y="4869655"/>
            <a:ext cx="5113017" cy="753604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Hydrodynamic bearings </a:t>
            </a:r>
            <a:r>
              <a:rPr lang="en-BE" dirty="0">
                <a:solidFill>
                  <a:schemeClr val="tx1"/>
                </a:solidFill>
              </a:rPr>
              <a:t>✔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0F8B2F2-2A4C-2C1D-B0CA-878369E039A9}"/>
              </a:ext>
            </a:extLst>
          </p:cNvPr>
          <p:cNvSpPr/>
          <p:nvPr/>
        </p:nvSpPr>
        <p:spPr>
          <a:xfrm>
            <a:off x="352623" y="5713939"/>
            <a:ext cx="5098101" cy="753605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Twin screw compressor (TSC)!</a:t>
            </a:r>
          </a:p>
        </p:txBody>
      </p:sp>
    </p:spTree>
    <p:extLst>
      <p:ext uri="{BB962C8B-B14F-4D97-AF65-F5344CB8AC3E}">
        <p14:creationId xmlns:p14="http://schemas.microsoft.com/office/powerpoint/2010/main" val="217366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6" grpId="0" animBg="1"/>
      <p:bldP spid="29" grpId="0" animBg="1"/>
      <p:bldP spid="8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0C6F4-66E8-A5CA-C6A9-39BCB73F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804DF-73A7-2720-F716-48765D0E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Heat Pump Setup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C56F7-E4E2-0550-2B15-FFC393222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17</a:t>
            </a:fld>
            <a:endParaRPr lang="en-GB" noProof="0" dirty="0"/>
          </a:p>
        </p:txBody>
      </p:sp>
      <p:pic>
        <p:nvPicPr>
          <p:cNvPr id="5" name="Content Placeholder 4" descr="The diagram illustrates a heat pump system with components such as a compressor, condenser, evaporator, expansion valve, and various control loops for managing refrigerant flow and temperature regulation.&#10;&#10;AI-generated content may be incorrect.">
            <a:extLst>
              <a:ext uri="{FF2B5EF4-FFF2-40B4-BE49-F238E27FC236}">
                <a16:creationId xmlns:a16="http://schemas.microsoft.com/office/drawing/2014/main" id="{EC32A039-8922-9847-4C4D-004CB10986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477" y="1012752"/>
            <a:ext cx="8214606" cy="8626548"/>
          </a:xfrm>
          <a:prstGeom prst="rect">
            <a:avLst/>
          </a:prstGeom>
        </p:spPr>
      </p:pic>
      <p:pic>
        <p:nvPicPr>
          <p:cNvPr id="6" name="Picture 5" descr="The image depicts a complex system with various components such as a main refrigerant, injection points, heat source, and skids for heat and lubrication, all connected in a structured layout.&#10;&#10;AI-generated content may be incorrect.">
            <a:extLst>
              <a:ext uri="{FF2B5EF4-FFF2-40B4-BE49-F238E27FC236}">
                <a16:creationId xmlns:a16="http://schemas.microsoft.com/office/drawing/2014/main" id="{CB402EF3-1CB4-D330-89DA-046BA030B0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9337" y="1409700"/>
            <a:ext cx="8511861" cy="765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71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3C084-10C8-B5BF-F72F-70BCDCDB2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69FC-87A6-AE27-05C1-23F23C69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 demonstrator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AE7AE4-E858-E96F-8435-C3E92FD8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18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ACA41A-2D19-CAB1-BFAD-4335D56C5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984" y="1468816"/>
            <a:ext cx="11187806" cy="744792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0C0A9B-94F1-8648-C14A-609EC5BD707B}"/>
              </a:ext>
            </a:extLst>
          </p:cNvPr>
          <p:cNvCxnSpPr>
            <a:cxnSpLocks/>
          </p:cNvCxnSpPr>
          <p:nvPr/>
        </p:nvCxnSpPr>
        <p:spPr>
          <a:xfrm>
            <a:off x="3987558" y="8414610"/>
            <a:ext cx="0" cy="5021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72C438-3126-DB81-CD67-58627ED0C18C}"/>
              </a:ext>
            </a:extLst>
          </p:cNvPr>
          <p:cNvCxnSpPr>
            <a:cxnSpLocks/>
          </p:cNvCxnSpPr>
          <p:nvPr/>
        </p:nvCxnSpPr>
        <p:spPr>
          <a:xfrm>
            <a:off x="6883904" y="8414610"/>
            <a:ext cx="0" cy="5021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3389C9-AFA0-9630-0B93-4ADD730F2D77}"/>
              </a:ext>
            </a:extLst>
          </p:cNvPr>
          <p:cNvCxnSpPr>
            <a:cxnSpLocks/>
          </p:cNvCxnSpPr>
          <p:nvPr/>
        </p:nvCxnSpPr>
        <p:spPr>
          <a:xfrm>
            <a:off x="10936164" y="8414610"/>
            <a:ext cx="0" cy="5021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43B538-E547-AE0E-E7E2-A023A3DFAD31}"/>
              </a:ext>
            </a:extLst>
          </p:cNvPr>
          <p:cNvCxnSpPr>
            <a:cxnSpLocks/>
          </p:cNvCxnSpPr>
          <p:nvPr/>
        </p:nvCxnSpPr>
        <p:spPr>
          <a:xfrm>
            <a:off x="14265977" y="8414610"/>
            <a:ext cx="0" cy="5021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119347E-BB29-48F5-ED3B-E27896798451}"/>
              </a:ext>
            </a:extLst>
          </p:cNvPr>
          <p:cNvSpPr txBox="1"/>
          <p:nvPr/>
        </p:nvSpPr>
        <p:spPr>
          <a:xfrm>
            <a:off x="4515769" y="8916744"/>
            <a:ext cx="2273393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1320 mm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23ED081-76F2-92F3-B834-7B076EF435DD}"/>
              </a:ext>
            </a:extLst>
          </p:cNvPr>
          <p:cNvCxnSpPr>
            <a:cxnSpLocks/>
          </p:cNvCxnSpPr>
          <p:nvPr/>
        </p:nvCxnSpPr>
        <p:spPr>
          <a:xfrm flipH="1">
            <a:off x="3987557" y="8787853"/>
            <a:ext cx="2896347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EFCF42-9263-A10B-18F0-21C3FC62EF99}"/>
              </a:ext>
            </a:extLst>
          </p:cNvPr>
          <p:cNvCxnSpPr>
            <a:cxnSpLocks/>
          </p:cNvCxnSpPr>
          <p:nvPr/>
        </p:nvCxnSpPr>
        <p:spPr>
          <a:xfrm flipH="1">
            <a:off x="6883905" y="8787853"/>
            <a:ext cx="4052260" cy="6567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AF5EEEB-8391-0D33-78F5-FDEF22D3C39D}"/>
              </a:ext>
            </a:extLst>
          </p:cNvPr>
          <p:cNvSpPr txBox="1"/>
          <p:nvPr/>
        </p:nvSpPr>
        <p:spPr>
          <a:xfrm>
            <a:off x="7773338" y="8905044"/>
            <a:ext cx="2273393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1880 mm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ECF523-ACFE-55DA-B73D-F903F873511D}"/>
              </a:ext>
            </a:extLst>
          </p:cNvPr>
          <p:cNvSpPr txBox="1"/>
          <p:nvPr/>
        </p:nvSpPr>
        <p:spPr>
          <a:xfrm>
            <a:off x="11620297" y="8787853"/>
            <a:ext cx="2273393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1520 mm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8C7441-155F-7CAB-A390-7985FD074D0F}"/>
              </a:ext>
            </a:extLst>
          </p:cNvPr>
          <p:cNvCxnSpPr>
            <a:cxnSpLocks/>
          </p:cNvCxnSpPr>
          <p:nvPr/>
        </p:nvCxnSpPr>
        <p:spPr>
          <a:xfrm flipH="1">
            <a:off x="10936164" y="8787853"/>
            <a:ext cx="3329813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02CB43C-C55D-76D7-CFBF-01EF8EBF1606}"/>
              </a:ext>
            </a:extLst>
          </p:cNvPr>
          <p:cNvCxnSpPr>
            <a:cxnSpLocks/>
          </p:cNvCxnSpPr>
          <p:nvPr/>
        </p:nvCxnSpPr>
        <p:spPr>
          <a:xfrm>
            <a:off x="7139067" y="4876801"/>
            <a:ext cx="11317" cy="366805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3DF5AA2-A46F-565D-1F28-7D9F74C36313}"/>
              </a:ext>
            </a:extLst>
          </p:cNvPr>
          <p:cNvCxnSpPr>
            <a:cxnSpLocks/>
          </p:cNvCxnSpPr>
          <p:nvPr/>
        </p:nvCxnSpPr>
        <p:spPr>
          <a:xfrm>
            <a:off x="6742443" y="8544850"/>
            <a:ext cx="78023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515CF1D-3571-F8A2-73B2-2151C66DE9C9}"/>
              </a:ext>
            </a:extLst>
          </p:cNvPr>
          <p:cNvSpPr txBox="1"/>
          <p:nvPr/>
        </p:nvSpPr>
        <p:spPr>
          <a:xfrm>
            <a:off x="7144726" y="6886511"/>
            <a:ext cx="2113574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1677 mm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3FF448-044C-FA7B-1E71-D80A79EBA9B8}"/>
              </a:ext>
            </a:extLst>
          </p:cNvPr>
          <p:cNvCxnSpPr>
            <a:cxnSpLocks/>
          </p:cNvCxnSpPr>
          <p:nvPr/>
        </p:nvCxnSpPr>
        <p:spPr>
          <a:xfrm>
            <a:off x="14632790" y="4165028"/>
            <a:ext cx="0" cy="4379822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A35D89D-B4CD-78D8-760F-7FF674F8E9AC}"/>
              </a:ext>
            </a:extLst>
          </p:cNvPr>
          <p:cNvCxnSpPr>
            <a:cxnSpLocks/>
          </p:cNvCxnSpPr>
          <p:nvPr/>
        </p:nvCxnSpPr>
        <p:spPr>
          <a:xfrm>
            <a:off x="14105734" y="8544850"/>
            <a:ext cx="8826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5176274-867C-B567-EC8E-9CF71FFEAEDE}"/>
              </a:ext>
            </a:extLst>
          </p:cNvPr>
          <p:cNvCxnSpPr>
            <a:cxnSpLocks/>
          </p:cNvCxnSpPr>
          <p:nvPr/>
        </p:nvCxnSpPr>
        <p:spPr>
          <a:xfrm>
            <a:off x="12142914" y="4165028"/>
            <a:ext cx="26672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3189F49-CAF0-40F2-FED6-3A51CB0AB695}"/>
              </a:ext>
            </a:extLst>
          </p:cNvPr>
          <p:cNvSpPr txBox="1"/>
          <p:nvPr/>
        </p:nvSpPr>
        <p:spPr>
          <a:xfrm>
            <a:off x="14653464" y="6660386"/>
            <a:ext cx="2199436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2002 mm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214B3B-126D-B2BF-4D7C-DA28A96C26A9}"/>
              </a:ext>
            </a:extLst>
          </p:cNvPr>
          <p:cNvCxnSpPr>
            <a:cxnSpLocks/>
          </p:cNvCxnSpPr>
          <p:nvPr/>
        </p:nvCxnSpPr>
        <p:spPr>
          <a:xfrm>
            <a:off x="3251001" y="8544850"/>
            <a:ext cx="11832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828379-E808-A0AA-AE5B-E441762C36E9}"/>
              </a:ext>
            </a:extLst>
          </p:cNvPr>
          <p:cNvCxnSpPr>
            <a:cxnSpLocks/>
          </p:cNvCxnSpPr>
          <p:nvPr/>
        </p:nvCxnSpPr>
        <p:spPr>
          <a:xfrm>
            <a:off x="3101998" y="1771930"/>
            <a:ext cx="15489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294741A-E6B3-A2DB-94DA-F42D92D578AF}"/>
              </a:ext>
            </a:extLst>
          </p:cNvPr>
          <p:cNvCxnSpPr>
            <a:cxnSpLocks/>
          </p:cNvCxnSpPr>
          <p:nvPr/>
        </p:nvCxnSpPr>
        <p:spPr>
          <a:xfrm>
            <a:off x="3412630" y="1771930"/>
            <a:ext cx="11680" cy="677292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9A8BFB2-D7D7-3DDA-22FF-2593B06D6715}"/>
              </a:ext>
            </a:extLst>
          </p:cNvPr>
          <p:cNvSpPr txBox="1"/>
          <p:nvPr/>
        </p:nvSpPr>
        <p:spPr>
          <a:xfrm>
            <a:off x="1189720" y="6185584"/>
            <a:ext cx="2158273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3119 mm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FCFC45F-B18B-2987-2723-1DB0834B04C2}"/>
              </a:ext>
            </a:extLst>
          </p:cNvPr>
          <p:cNvSpPr/>
          <p:nvPr/>
        </p:nvSpPr>
        <p:spPr>
          <a:xfrm>
            <a:off x="7582919" y="1226317"/>
            <a:ext cx="2911936" cy="753604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Front view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11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C155-1B26-4A0A-7DA6-C5A3DAF88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 demonstrator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6E504-6174-83AA-68CB-0546EF133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19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01EC06-6DE8-A613-4331-BAA7FE980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32" y="1242852"/>
            <a:ext cx="11797811" cy="827401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25B9084-9075-4FFB-16B3-85C3EA9489DB}"/>
              </a:ext>
            </a:extLst>
          </p:cNvPr>
          <p:cNvCxnSpPr>
            <a:cxnSpLocks/>
          </p:cNvCxnSpPr>
          <p:nvPr/>
        </p:nvCxnSpPr>
        <p:spPr>
          <a:xfrm>
            <a:off x="3517285" y="9207859"/>
            <a:ext cx="10138342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F980290-17AA-0CC3-3DEE-79E60BB97E6C}"/>
              </a:ext>
            </a:extLst>
          </p:cNvPr>
          <p:cNvCxnSpPr/>
          <p:nvPr/>
        </p:nvCxnSpPr>
        <p:spPr>
          <a:xfrm>
            <a:off x="3527820" y="8600968"/>
            <a:ext cx="0" cy="10428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93F3BB-41C7-74B2-1CD5-4888BEF40662}"/>
              </a:ext>
            </a:extLst>
          </p:cNvPr>
          <p:cNvCxnSpPr/>
          <p:nvPr/>
        </p:nvCxnSpPr>
        <p:spPr>
          <a:xfrm>
            <a:off x="13655627" y="8600967"/>
            <a:ext cx="0" cy="10428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4032B66-E04C-B756-E5A7-1840FFBA04F1}"/>
              </a:ext>
            </a:extLst>
          </p:cNvPr>
          <p:cNvSpPr txBox="1"/>
          <p:nvPr/>
        </p:nvSpPr>
        <p:spPr>
          <a:xfrm>
            <a:off x="7409058" y="8682619"/>
            <a:ext cx="2293741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4720 mm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EE02AF-B95F-DEF4-7030-A1880C5AF4D2}"/>
              </a:ext>
            </a:extLst>
          </p:cNvPr>
          <p:cNvCxnSpPr>
            <a:cxnSpLocks/>
          </p:cNvCxnSpPr>
          <p:nvPr/>
        </p:nvCxnSpPr>
        <p:spPr>
          <a:xfrm>
            <a:off x="13667300" y="8600966"/>
            <a:ext cx="195038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D155F44-66F9-3587-B743-6CE97AF093AE}"/>
              </a:ext>
            </a:extLst>
          </p:cNvPr>
          <p:cNvCxnSpPr>
            <a:cxnSpLocks/>
          </p:cNvCxnSpPr>
          <p:nvPr/>
        </p:nvCxnSpPr>
        <p:spPr>
          <a:xfrm>
            <a:off x="3032449" y="2510973"/>
            <a:ext cx="0" cy="6089993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1255552-A10F-630C-0FF6-238CE8B58708}"/>
              </a:ext>
            </a:extLst>
          </p:cNvPr>
          <p:cNvCxnSpPr>
            <a:cxnSpLocks/>
          </p:cNvCxnSpPr>
          <p:nvPr/>
        </p:nvCxnSpPr>
        <p:spPr>
          <a:xfrm>
            <a:off x="2849943" y="8600966"/>
            <a:ext cx="6743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3A7B2E3-7604-9D43-3BE0-5363389420AD}"/>
              </a:ext>
            </a:extLst>
          </p:cNvPr>
          <p:cNvCxnSpPr>
            <a:cxnSpLocks/>
          </p:cNvCxnSpPr>
          <p:nvPr/>
        </p:nvCxnSpPr>
        <p:spPr>
          <a:xfrm>
            <a:off x="2838270" y="2510972"/>
            <a:ext cx="6743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01CCFE0-078D-D825-30B1-020AA1DE7CC3}"/>
              </a:ext>
            </a:extLst>
          </p:cNvPr>
          <p:cNvSpPr txBox="1"/>
          <p:nvPr/>
        </p:nvSpPr>
        <p:spPr>
          <a:xfrm>
            <a:off x="588819" y="4903354"/>
            <a:ext cx="2694182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2850 mm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9E6222-AB3D-EFE0-0BA8-2E8F88B672C1}"/>
              </a:ext>
            </a:extLst>
          </p:cNvPr>
          <p:cNvCxnSpPr>
            <a:cxnSpLocks/>
          </p:cNvCxnSpPr>
          <p:nvPr/>
        </p:nvCxnSpPr>
        <p:spPr>
          <a:xfrm>
            <a:off x="13202349" y="1749187"/>
            <a:ext cx="19904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E529C98-26FB-F1D5-3166-9D1FB9D68D40}"/>
              </a:ext>
            </a:extLst>
          </p:cNvPr>
          <p:cNvCxnSpPr>
            <a:cxnSpLocks/>
          </p:cNvCxnSpPr>
          <p:nvPr/>
        </p:nvCxnSpPr>
        <p:spPr>
          <a:xfrm>
            <a:off x="14513516" y="1749187"/>
            <a:ext cx="0" cy="6851779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85E0BED-9097-9FE8-2A24-A15A6437DC33}"/>
              </a:ext>
            </a:extLst>
          </p:cNvPr>
          <p:cNvSpPr txBox="1"/>
          <p:nvPr/>
        </p:nvSpPr>
        <p:spPr>
          <a:xfrm>
            <a:off x="14513516" y="4903354"/>
            <a:ext cx="2461712" cy="652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41" dirty="0"/>
              <a:t>3194 mm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EEAAB2B-B0E7-FDF7-ECCB-3B064C416D25}"/>
              </a:ext>
            </a:extLst>
          </p:cNvPr>
          <p:cNvSpPr/>
          <p:nvPr/>
        </p:nvSpPr>
        <p:spPr>
          <a:xfrm>
            <a:off x="6565901" y="1242852"/>
            <a:ext cx="3573109" cy="753604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Top down view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BE17602-2273-42A5-FDDF-8733EEC45C49}"/>
              </a:ext>
            </a:extLst>
          </p:cNvPr>
          <p:cNvSpPr/>
          <p:nvPr/>
        </p:nvSpPr>
        <p:spPr>
          <a:xfrm>
            <a:off x="1673836" y="6388444"/>
            <a:ext cx="2193192" cy="563071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Evaporator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B18734-4CCE-E6E5-FFB6-B466BCDA5381}"/>
              </a:ext>
            </a:extLst>
          </p:cNvPr>
          <p:cNvSpPr/>
          <p:nvPr/>
        </p:nvSpPr>
        <p:spPr>
          <a:xfrm>
            <a:off x="1319436" y="7571772"/>
            <a:ext cx="2193192" cy="844603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Compressor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+motor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4F2DCD0-A807-D1CD-240D-3016B170062E}"/>
              </a:ext>
            </a:extLst>
          </p:cNvPr>
          <p:cNvSpPr/>
          <p:nvPr/>
        </p:nvSpPr>
        <p:spPr>
          <a:xfrm>
            <a:off x="4500847" y="4658502"/>
            <a:ext cx="1689886" cy="897466"/>
          </a:xfrm>
          <a:prstGeom prst="roundRect">
            <a:avLst/>
          </a:prstGeom>
          <a:noFill/>
          <a:ln w="571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548CA5-B20A-F75C-F022-7B9E2164D6EB}"/>
              </a:ext>
            </a:extLst>
          </p:cNvPr>
          <p:cNvSpPr/>
          <p:nvPr/>
        </p:nvSpPr>
        <p:spPr>
          <a:xfrm>
            <a:off x="6348898" y="4572000"/>
            <a:ext cx="1472924" cy="504918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valves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19D903-D26F-66CC-B2A8-4991AE6F5EB4}"/>
              </a:ext>
            </a:extLst>
          </p:cNvPr>
          <p:cNvSpPr/>
          <p:nvPr/>
        </p:nvSpPr>
        <p:spPr>
          <a:xfrm>
            <a:off x="3867027" y="2585507"/>
            <a:ext cx="742041" cy="2182071"/>
          </a:xfrm>
          <a:prstGeom prst="roundRect">
            <a:avLst/>
          </a:prstGeom>
          <a:noFill/>
          <a:ln w="571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FEEA8B1-180F-5747-66E8-882DA786C4D3}"/>
              </a:ext>
            </a:extLst>
          </p:cNvPr>
          <p:cNvSpPr/>
          <p:nvPr/>
        </p:nvSpPr>
        <p:spPr>
          <a:xfrm>
            <a:off x="3558896" y="7558070"/>
            <a:ext cx="2631825" cy="858305"/>
          </a:xfrm>
          <a:prstGeom prst="roundRect">
            <a:avLst/>
          </a:prstGeom>
          <a:noFill/>
          <a:ln w="571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93D504-7C0F-FC94-0D47-74D42EC8E6AC}"/>
              </a:ext>
            </a:extLst>
          </p:cNvPr>
          <p:cNvSpPr/>
          <p:nvPr/>
        </p:nvSpPr>
        <p:spPr>
          <a:xfrm>
            <a:off x="3934077" y="6220715"/>
            <a:ext cx="1132194" cy="858305"/>
          </a:xfrm>
          <a:prstGeom prst="roundRect">
            <a:avLst/>
          </a:prstGeom>
          <a:noFill/>
          <a:ln w="571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6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" grpId="0" animBg="1"/>
      <p:bldP spid="5" grpId="0" animBg="1"/>
      <p:bldP spid="11" grpId="0" animBg="1"/>
      <p:bldP spid="13" grpId="0" animBg="1"/>
      <p:bldP spid="14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CBA59-D0F1-2892-D5AE-B6BBE0D51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Demonstrator images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D44B5-74AD-CCBB-372F-4BA37CFB7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20</a:t>
            </a:fld>
            <a:endParaRPr lang="en-GB" noProof="0" dirty="0"/>
          </a:p>
        </p:txBody>
      </p:sp>
      <p:pic>
        <p:nvPicPr>
          <p:cNvPr id="6" name="Picture 5" descr="The image depicts an industrial laboratory setting with a large, complex, metallic chemical processing apparatus surrounded by glass walls and various scientific instruments.&#10;&#10;AI-generated content may be incorrect.">
            <a:extLst>
              <a:ext uri="{FF2B5EF4-FFF2-40B4-BE49-F238E27FC236}">
                <a16:creationId xmlns:a16="http://schemas.microsoft.com/office/drawing/2014/main" id="{F58C9101-DBE6-C56C-D67F-D035C28E2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2550" y="1219200"/>
            <a:ext cx="5486400" cy="7315200"/>
          </a:xfrm>
          <a:prstGeom prst="rect">
            <a:avLst/>
          </a:prstGeom>
        </p:spPr>
      </p:pic>
      <p:pic>
        <p:nvPicPr>
          <p:cNvPr id="7" name="Picture 6" descr="The image depicts a complex plumbing system with multiple blue and green pipes and valves connected to a large industrial boiler.&#10;&#10;AI-generated content may be incorrect.">
            <a:extLst>
              <a:ext uri="{FF2B5EF4-FFF2-40B4-BE49-F238E27FC236}">
                <a16:creationId xmlns:a16="http://schemas.microsoft.com/office/drawing/2014/main" id="{80BA28B5-F90A-D8B9-4E98-39CBE3032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836" y="1115693"/>
            <a:ext cx="5486400" cy="73152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2951F0E-EC43-B74F-9A98-0AE8FF3B8D02}"/>
              </a:ext>
            </a:extLst>
          </p:cNvPr>
          <p:cNvSpPr/>
          <p:nvPr/>
        </p:nvSpPr>
        <p:spPr>
          <a:xfrm>
            <a:off x="9343954" y="3135141"/>
            <a:ext cx="2086046" cy="585194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Spilling tank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CD8B692-CFFA-E109-C8B1-F5234F542EA0}"/>
              </a:ext>
            </a:extLst>
          </p:cNvPr>
          <p:cNvSpPr/>
          <p:nvPr/>
        </p:nvSpPr>
        <p:spPr>
          <a:xfrm>
            <a:off x="10242550" y="3720335"/>
            <a:ext cx="1820314" cy="1091601"/>
          </a:xfrm>
          <a:prstGeom prst="roundRect">
            <a:avLst/>
          </a:prstGeom>
          <a:noFill/>
          <a:ln w="571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0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967BD-E7AD-BDAB-63E3-C3B0729CF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F1478-0ED3-D258-2668-D7FC6ED9D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BEF8F-74B1-7606-1DFD-8F83F8898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21</a:t>
            </a:fld>
            <a:endParaRPr lang="en-GB" noProof="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69B0433-8F55-BFF5-F9B4-D20E6F278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99075"/>
              </p:ext>
            </p:extLst>
          </p:nvPr>
        </p:nvGraphicFramePr>
        <p:xfrm>
          <a:off x="436420" y="1450910"/>
          <a:ext cx="16467277" cy="59827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115253">
                  <a:extLst>
                    <a:ext uri="{9D8B030D-6E8A-4147-A177-3AD203B41FA5}">
                      <a16:colId xmlns:a16="http://schemas.microsoft.com/office/drawing/2014/main" val="2138613959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24349386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120493291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3093891125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2516295627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865413380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146831978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2276006142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490752231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863802358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615766875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2508066810"/>
                    </a:ext>
                  </a:extLst>
                </a:gridCol>
                <a:gridCol w="946002">
                  <a:extLst>
                    <a:ext uri="{9D8B030D-6E8A-4147-A177-3AD203B41FA5}">
                      <a16:colId xmlns:a16="http://schemas.microsoft.com/office/drawing/2014/main" val="2336816258"/>
                    </a:ext>
                  </a:extLst>
                </a:gridCol>
              </a:tblGrid>
              <a:tr h="598270">
                <a:tc rowSpan="2">
                  <a:txBody>
                    <a:bodyPr/>
                    <a:lstStyle/>
                    <a:p>
                      <a:r>
                        <a:rPr lang="en-GB" dirty="0"/>
                        <a:t>Short term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2026</a:t>
                      </a:r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2027</a:t>
                      </a:r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194149"/>
                  </a:ext>
                </a:extLst>
              </a:tr>
              <a:tr h="598270">
                <a:tc vMerge="1">
                  <a:txBody>
                    <a:bodyPr/>
                    <a:lstStyle/>
                    <a:p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265564"/>
                  </a:ext>
                </a:extLst>
              </a:tr>
              <a:tr h="598270">
                <a:tc>
                  <a:txBody>
                    <a:bodyPr/>
                    <a:lstStyle/>
                    <a:p>
                      <a:r>
                        <a:rPr lang="en-GB" dirty="0"/>
                        <a:t>Commissioning lubrication circuit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380611"/>
                  </a:ext>
                </a:extLst>
              </a:tr>
              <a:tr h="598270">
                <a:tc>
                  <a:txBody>
                    <a:bodyPr/>
                    <a:lstStyle/>
                    <a:p>
                      <a:r>
                        <a:rPr lang="en-GB" dirty="0"/>
                        <a:t>Startup procedure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481672"/>
                  </a:ext>
                </a:extLst>
              </a:tr>
              <a:tr h="598270">
                <a:tc>
                  <a:txBody>
                    <a:bodyPr/>
                    <a:lstStyle/>
                    <a:p>
                      <a:r>
                        <a:rPr lang="en-GB" dirty="0"/>
                        <a:t>Lubrication circuit tests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434132"/>
                  </a:ext>
                </a:extLst>
              </a:tr>
              <a:tr h="598270">
                <a:tc>
                  <a:txBody>
                    <a:bodyPr/>
                    <a:lstStyle/>
                    <a:p>
                      <a:r>
                        <a:rPr lang="en-GB" dirty="0"/>
                        <a:t>Operation range test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05867"/>
                  </a:ext>
                </a:extLst>
              </a:tr>
              <a:tr h="598270">
                <a:tc>
                  <a:txBody>
                    <a:bodyPr/>
                    <a:lstStyle/>
                    <a:p>
                      <a:r>
                        <a:rPr lang="en-GB" dirty="0"/>
                        <a:t>…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68625"/>
                  </a:ext>
                </a:extLst>
              </a:tr>
              <a:tr h="598270">
                <a:tc rowSpan="2">
                  <a:txBody>
                    <a:bodyPr/>
                    <a:lstStyle/>
                    <a:p>
                      <a:r>
                        <a:rPr lang="en-GB" dirty="0"/>
                        <a:t>Long term</a:t>
                      </a:r>
                      <a:endParaRPr lang="en-BE" dirty="0"/>
                    </a:p>
                  </a:txBody>
                  <a:tcPr>
                    <a:solidFill>
                      <a:srgbClr val="8BBEE8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789238"/>
                  </a:ext>
                </a:extLst>
              </a:tr>
              <a:tr h="598270">
                <a:tc vMerge="1"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BE" sz="256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8BBE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00368" rtl="0" eaLnBrk="1" latinLnBrk="0" hangingPunct="1"/>
                      <a:r>
                        <a:rPr lang="en-GB" sz="256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solidFill>
                      <a:srgbClr val="8BB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308046"/>
                  </a:ext>
                </a:extLst>
              </a:tr>
              <a:tr h="598270">
                <a:tc>
                  <a:txBody>
                    <a:bodyPr/>
                    <a:lstStyle/>
                    <a:p>
                      <a:pPr marL="0" marR="0" lvl="0" indent="0" algn="l" defTabSz="130036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Upheat-B2I project</a:t>
                      </a:r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32089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039F8865-21A7-D416-5F0D-43EF6C645AC6}"/>
              </a:ext>
            </a:extLst>
          </p:cNvPr>
          <p:cNvGrpSpPr/>
          <p:nvPr/>
        </p:nvGrpSpPr>
        <p:grpSpPr>
          <a:xfrm>
            <a:off x="5943600" y="2693336"/>
            <a:ext cx="8131173" cy="2252702"/>
            <a:chOff x="5943600" y="2693337"/>
            <a:chExt cx="8131173" cy="215432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1E59463-37EF-8A86-BAC7-FB617B571B87}"/>
                </a:ext>
              </a:extLst>
            </p:cNvPr>
            <p:cNvSpPr/>
            <p:nvPr/>
          </p:nvSpPr>
          <p:spPr>
            <a:xfrm>
              <a:off x="5943600" y="2693337"/>
              <a:ext cx="1447800" cy="368300"/>
            </a:xfrm>
            <a:prstGeom prst="roundRect">
              <a:avLst/>
            </a:prstGeom>
            <a:solidFill>
              <a:srgbClr val="8BBEE8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Water</a:t>
              </a:r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3D44C84-CB1B-2743-4BA7-B0FF2671AB50}"/>
                </a:ext>
              </a:extLst>
            </p:cNvPr>
            <p:cNvSpPr/>
            <p:nvPr/>
          </p:nvSpPr>
          <p:spPr>
            <a:xfrm>
              <a:off x="6929437" y="3309100"/>
              <a:ext cx="1397000" cy="361481"/>
            </a:xfrm>
            <a:prstGeom prst="roundRect">
              <a:avLst/>
            </a:prstGeom>
            <a:solidFill>
              <a:srgbClr val="8BBEE8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Water</a:t>
              </a:r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E120AE0-B6E4-6248-24F3-3BA3E0EB62AE}"/>
                </a:ext>
              </a:extLst>
            </p:cNvPr>
            <p:cNvSpPr/>
            <p:nvPr/>
          </p:nvSpPr>
          <p:spPr>
            <a:xfrm>
              <a:off x="7970837" y="3936679"/>
              <a:ext cx="1397000" cy="356513"/>
            </a:xfrm>
            <a:prstGeom prst="roundRect">
              <a:avLst/>
            </a:prstGeom>
            <a:solidFill>
              <a:srgbClr val="8BBEE8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Water</a:t>
              </a:r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32E716B-E3F5-E065-FA5E-2F069D02B7B2}"/>
                </a:ext>
              </a:extLst>
            </p:cNvPr>
            <p:cNvSpPr/>
            <p:nvPr/>
          </p:nvSpPr>
          <p:spPr>
            <a:xfrm>
              <a:off x="9378950" y="4486176"/>
              <a:ext cx="1866900" cy="361481"/>
            </a:xfrm>
            <a:prstGeom prst="roundRect">
              <a:avLst/>
            </a:prstGeom>
            <a:solidFill>
              <a:srgbClr val="8BBEE8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Water</a:t>
              </a:r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E96D9F0-812D-7FFE-C6B3-7C9236B68B92}"/>
                </a:ext>
              </a:extLst>
            </p:cNvPr>
            <p:cNvSpPr/>
            <p:nvPr/>
          </p:nvSpPr>
          <p:spPr>
            <a:xfrm>
              <a:off x="11681617" y="3373106"/>
              <a:ext cx="1866900" cy="361481"/>
            </a:xfrm>
            <a:prstGeom prst="roundRect">
              <a:avLst/>
            </a:prstGeom>
            <a:solidFill>
              <a:srgbClr val="92D050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+Ammonia</a:t>
              </a:r>
              <a:endParaRPr lang="en-BE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F619B3F-2F7E-A0EE-6E4E-0E87466DC0DD}"/>
                </a:ext>
              </a:extLst>
            </p:cNvPr>
            <p:cNvSpPr/>
            <p:nvPr/>
          </p:nvSpPr>
          <p:spPr>
            <a:xfrm>
              <a:off x="12207873" y="4486176"/>
              <a:ext cx="1866900" cy="361481"/>
            </a:xfrm>
            <a:prstGeom prst="roundRect">
              <a:avLst/>
            </a:prstGeom>
            <a:solidFill>
              <a:srgbClr val="92D050"/>
            </a:solidFill>
            <a:ln w="31750">
              <a:solidFill>
                <a:srgbClr val="1E64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/>
                  </a:solidFill>
                </a:rPr>
                <a:t>+Ammonia</a:t>
              </a:r>
              <a:endParaRPr lang="en-BE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2A310658-A7A8-3F90-5462-70DC5258BB21}"/>
              </a:ext>
            </a:extLst>
          </p:cNvPr>
          <p:cNvSpPr/>
          <p:nvPr/>
        </p:nvSpPr>
        <p:spPr>
          <a:xfrm>
            <a:off x="5842000" y="6908800"/>
            <a:ext cx="10807700" cy="524810"/>
          </a:xfrm>
          <a:prstGeom prst="rightArrow">
            <a:avLst/>
          </a:prstGeom>
          <a:solidFill>
            <a:srgbClr val="8BBEE8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471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878D4-DAF4-9E66-2969-5C295E12D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988E4-AAA1-793C-38D4-269BE37D4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D9B46-D1ED-BEF0-D897-BB3AFCE3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22</a:t>
            </a:fld>
            <a:endParaRPr lang="en-GB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BB9C5D7-A58B-6A08-4D97-F903E8671885}"/>
              </a:ext>
            </a:extLst>
          </p:cNvPr>
          <p:cNvGrpSpPr/>
          <p:nvPr/>
        </p:nvGrpSpPr>
        <p:grpSpPr>
          <a:xfrm>
            <a:off x="1635737" y="3185015"/>
            <a:ext cx="15137840" cy="1433823"/>
            <a:chOff x="1077768" y="7719507"/>
            <a:chExt cx="15137840" cy="1433823"/>
          </a:xfrm>
        </p:grpSpPr>
        <p:pic>
          <p:nvPicPr>
            <p:cNvPr id="8" name="Graphic 7" descr="Water outline">
              <a:extLst>
                <a:ext uri="{FF2B5EF4-FFF2-40B4-BE49-F238E27FC236}">
                  <a16:creationId xmlns:a16="http://schemas.microsoft.com/office/drawing/2014/main" id="{20C330B4-9614-17FE-0D3C-8E49A8771E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41934" y="8022381"/>
              <a:ext cx="914400" cy="914400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2A67879-F1C3-A786-4AA3-BA1046BB2921}"/>
                </a:ext>
              </a:extLst>
            </p:cNvPr>
            <p:cNvGrpSpPr/>
            <p:nvPr/>
          </p:nvGrpSpPr>
          <p:grpSpPr>
            <a:xfrm>
              <a:off x="1077768" y="7719507"/>
              <a:ext cx="15137840" cy="1433823"/>
              <a:chOff x="1329458" y="7422793"/>
              <a:chExt cx="15137840" cy="1433823"/>
            </a:xfrm>
          </p:grpSpPr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3BF2D273-5B61-8B00-D61B-1932152308E6}"/>
                  </a:ext>
                </a:extLst>
              </p:cNvPr>
              <p:cNvSpPr/>
              <p:nvPr/>
            </p:nvSpPr>
            <p:spPr>
              <a:xfrm>
                <a:off x="1329458" y="7422793"/>
                <a:ext cx="14126605" cy="1433823"/>
              </a:xfrm>
              <a:prstGeom prst="roundRect">
                <a:avLst>
                  <a:gd name="adj" fmla="val 11101"/>
                </a:avLst>
              </a:prstGeom>
              <a:noFill/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3F225A-3AAE-E996-0223-3C6C8736493C}"/>
                  </a:ext>
                </a:extLst>
              </p:cNvPr>
              <p:cNvSpPr txBox="1"/>
              <p:nvPr/>
            </p:nvSpPr>
            <p:spPr>
              <a:xfrm>
                <a:off x="2567708" y="7813849"/>
                <a:ext cx="523697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6400" indent="0">
                  <a:buNone/>
                </a:pPr>
                <a:r>
                  <a:rPr lang="en-GB" sz="3600" dirty="0"/>
                  <a:t>Water (R718)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24246CA-3895-6D55-0915-30D45B485683}"/>
                  </a:ext>
                </a:extLst>
              </p:cNvPr>
              <p:cNvSpPr txBox="1"/>
              <p:nvPr/>
            </p:nvSpPr>
            <p:spPr>
              <a:xfrm>
                <a:off x="7804683" y="7512071"/>
                <a:ext cx="866261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6400" indent="0">
                  <a:buNone/>
                </a:pPr>
                <a:r>
                  <a:rPr lang="en-GB" sz="3600" dirty="0"/>
                  <a:t>p↓: ammonia (R717)</a:t>
                </a:r>
              </a:p>
              <a:p>
                <a:pPr marL="86400" indent="0">
                  <a:buNone/>
                </a:pPr>
                <a:r>
                  <a:rPr lang="en-GB" sz="3600" dirty="0" err="1"/>
                  <a:t>T</a:t>
                </a:r>
                <a:r>
                  <a:rPr lang="en-GB" sz="3600" baseline="-25000" dirty="0" err="1"/>
                  <a:t>discharge</a:t>
                </a:r>
                <a:r>
                  <a:rPr lang="en-GB" sz="3600" dirty="0"/>
                  <a:t> ↑: liquid / 2-phase injection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2500CBE-EFC2-8F85-D319-68074052999D}"/>
              </a:ext>
            </a:extLst>
          </p:cNvPr>
          <p:cNvGrpSpPr/>
          <p:nvPr/>
        </p:nvGrpSpPr>
        <p:grpSpPr>
          <a:xfrm>
            <a:off x="1603176" y="4695133"/>
            <a:ext cx="14159166" cy="2232739"/>
            <a:chOff x="977702" y="5968560"/>
            <a:chExt cx="14159166" cy="223273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81B39CD-EC70-62B5-77B9-02EF158DCE16}"/>
                </a:ext>
              </a:extLst>
            </p:cNvPr>
            <p:cNvGrpSpPr/>
            <p:nvPr/>
          </p:nvGrpSpPr>
          <p:grpSpPr>
            <a:xfrm>
              <a:off x="977702" y="5968560"/>
              <a:ext cx="14159166" cy="2232739"/>
              <a:chOff x="1329458" y="7422793"/>
              <a:chExt cx="14159166" cy="2232739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47880F8A-25C5-BAE8-E798-BE9682AF1903}"/>
                  </a:ext>
                </a:extLst>
              </p:cNvPr>
              <p:cNvSpPr/>
              <p:nvPr/>
            </p:nvSpPr>
            <p:spPr>
              <a:xfrm>
                <a:off x="1329458" y="7422793"/>
                <a:ext cx="14159166" cy="2232739"/>
              </a:xfrm>
              <a:prstGeom prst="roundRect">
                <a:avLst/>
              </a:prstGeom>
              <a:noFill/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E1293A0-05CD-0FC2-D350-DC6C62B30D8C}"/>
                  </a:ext>
                </a:extLst>
              </p:cNvPr>
              <p:cNvSpPr txBox="1"/>
              <p:nvPr/>
            </p:nvSpPr>
            <p:spPr>
              <a:xfrm>
                <a:off x="2566047" y="8215995"/>
                <a:ext cx="527053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6400" indent="0">
                  <a:buNone/>
                </a:pPr>
                <a:r>
                  <a:rPr lang="en-GB" sz="3600" dirty="0"/>
                  <a:t>Twin-screw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4E193266-DA7E-489F-B5AC-41942EA43C60}"/>
                      </a:ext>
                    </a:extLst>
                  </p:cNvPr>
                  <p:cNvSpPr txBox="1"/>
                  <p:nvPr/>
                </p:nvSpPr>
                <p:spPr>
                  <a:xfrm>
                    <a:off x="7850866" y="7435300"/>
                    <a:ext cx="6357221" cy="2069606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86400" indent="0">
                      <a:buNone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3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3600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GB" sz="36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GB" sz="3600" i="1" dirty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GB" sz="36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GB" sz="3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6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3600" i="1" dirty="0">
                                    <a:latin typeface="Cambria Math" panose="02040503050406030204" pitchFamily="18" charset="0"/>
                                  </a:rPr>
                                  <m:t>𝑑𝑖𝑠𝑐ℎ𝑎𝑟𝑔𝑒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GB" sz="36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60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GB" sz="3600" i="1" dirty="0">
                                    <a:latin typeface="Cambria Math" panose="02040503050406030204" pitchFamily="18" charset="0"/>
                                  </a:rPr>
                                  <m:t>𝑠𝑢𝑐𝑡𝑖𝑜𝑛</m:t>
                                </m:r>
                              </m:sub>
                            </m:sSub>
                          </m:den>
                        </m:f>
                      </m:oMath>
                    </a14:m>
                    <a:r>
                      <a:rPr lang="en-GB" sz="3600" dirty="0"/>
                      <a:t> ↑</a:t>
                    </a:r>
                  </a:p>
                  <a:p>
                    <a:pPr marL="86400" indent="0">
                      <a:buNone/>
                    </a:pPr>
                    <a:r>
                      <a:rPr lang="en-GB" sz="3600" dirty="0"/>
                      <a:t>liquid carryover tolerance ↑</a:t>
                    </a:r>
                  </a:p>
                  <a:p>
                    <a:pPr marL="86400" indent="0">
                      <a:buNone/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sSub>
                            <m:sSubPr>
                              <m:ctrlPr>
                                <a:rPr lang="en-GB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sz="3600" i="1">
                                  <a:latin typeface="Cambria Math" panose="02040503050406030204" pitchFamily="18" charset="0"/>
                                </a:rPr>
                                <m:t>𝑇𝑆𝐶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GB" sz="3600" i="0" dirty="0"/>
                            <m:t>↑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4E193266-DA7E-489F-B5AC-41942EA43C6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50866" y="7435300"/>
                    <a:ext cx="6357221" cy="206960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630"/>
                    </a:stretch>
                  </a:blipFill>
                </p:spPr>
                <p:txBody>
                  <a:bodyPr/>
                  <a:lstStyle/>
                  <a:p>
                    <a:r>
                      <a:rPr lang="en-B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33" name="Picture 32" descr="x&#10;&#10;AI-generated content may be incorrect.">
              <a:extLst>
                <a:ext uri="{FF2B5EF4-FFF2-40B4-BE49-F238E27FC236}">
                  <a16:creationId xmlns:a16="http://schemas.microsoft.com/office/drawing/2014/main" id="{638C5719-F9D9-310C-93F8-B3E73156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0563" y="6617076"/>
              <a:ext cx="935705" cy="935705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2E0B00B-6218-B712-0D7D-4F4C5FF1044E}"/>
              </a:ext>
            </a:extLst>
          </p:cNvPr>
          <p:cNvGrpSpPr/>
          <p:nvPr/>
        </p:nvGrpSpPr>
        <p:grpSpPr>
          <a:xfrm>
            <a:off x="1603176" y="6979873"/>
            <a:ext cx="14159166" cy="1899760"/>
            <a:chOff x="1035718" y="7928257"/>
            <a:chExt cx="14159166" cy="189976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97AA416-DF0B-9A22-17CB-6571135FD336}"/>
                </a:ext>
              </a:extLst>
            </p:cNvPr>
            <p:cNvGrpSpPr/>
            <p:nvPr/>
          </p:nvGrpSpPr>
          <p:grpSpPr>
            <a:xfrm>
              <a:off x="1165026" y="8466939"/>
              <a:ext cx="914400" cy="914400"/>
              <a:chOff x="7650018" y="8767094"/>
              <a:chExt cx="914400" cy="914400"/>
            </a:xfrm>
          </p:grpSpPr>
          <p:pic>
            <p:nvPicPr>
              <p:cNvPr id="11" name="Graphic 10" descr="Line arrow: Rotate right with solid fill">
                <a:extLst>
                  <a:ext uri="{FF2B5EF4-FFF2-40B4-BE49-F238E27FC236}">
                    <a16:creationId xmlns:a16="http://schemas.microsoft.com/office/drawing/2014/main" id="{C440CE31-DA26-B69F-64B8-75C5FBF19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flipV="1">
                <a:off x="7650018" y="8767094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2" name="Graphic 11" descr="Water outline">
                <a:extLst>
                  <a:ext uri="{FF2B5EF4-FFF2-40B4-BE49-F238E27FC236}">
                    <a16:creationId xmlns:a16="http://schemas.microsoft.com/office/drawing/2014/main" id="{FADEA57E-017A-8045-1549-A385F92E2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7779732" y="8896401"/>
                <a:ext cx="503382" cy="503382"/>
              </a:xfrm>
              <a:prstGeom prst="rect">
                <a:avLst/>
              </a:prstGeom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41DFC18-52BB-9A5C-D179-963E255C33DC}"/>
                </a:ext>
              </a:extLst>
            </p:cNvPr>
            <p:cNvGrpSpPr/>
            <p:nvPr/>
          </p:nvGrpSpPr>
          <p:grpSpPr>
            <a:xfrm>
              <a:off x="1035718" y="7928257"/>
              <a:ext cx="14159166" cy="1899760"/>
              <a:chOff x="1329458" y="7422793"/>
              <a:chExt cx="14159166" cy="1899760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8BBF5E56-2CEF-6912-9EE2-954B26A6BB7B}"/>
                  </a:ext>
                </a:extLst>
              </p:cNvPr>
              <p:cNvSpPr/>
              <p:nvPr/>
            </p:nvSpPr>
            <p:spPr>
              <a:xfrm>
                <a:off x="1329458" y="7422793"/>
                <a:ext cx="14159166" cy="1899760"/>
              </a:xfrm>
              <a:prstGeom prst="roundRect">
                <a:avLst/>
              </a:prstGeom>
              <a:noFill/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A5F51E5-EE4E-76BF-035A-7C8CD7D07EFB}"/>
                  </a:ext>
                </a:extLst>
              </p:cNvPr>
              <p:cNvSpPr txBox="1"/>
              <p:nvPr/>
            </p:nvSpPr>
            <p:spPr>
              <a:xfrm>
                <a:off x="2567707" y="8019308"/>
                <a:ext cx="522269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6400" indent="0">
                  <a:buNone/>
                </a:pPr>
                <a:r>
                  <a:rPr lang="en-GB" sz="3600" dirty="0"/>
                  <a:t>Loops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2504104-83EB-9612-9BA3-8173D6C65C1B}"/>
                  </a:ext>
                </a:extLst>
              </p:cNvPr>
              <p:cNvSpPr txBox="1"/>
              <p:nvPr/>
            </p:nvSpPr>
            <p:spPr>
              <a:xfrm>
                <a:off x="7790400" y="7510393"/>
                <a:ext cx="6542524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6400" indent="0">
                  <a:buNone/>
                </a:pPr>
                <a:r>
                  <a:rPr lang="en-GB" sz="3600" dirty="0"/>
                  <a:t>Main refrigerant</a:t>
                </a:r>
              </a:p>
              <a:p>
                <a:pPr marL="86400" indent="0">
                  <a:buNone/>
                </a:pPr>
                <a:r>
                  <a:rPr lang="en-GB" sz="3600" dirty="0"/>
                  <a:t>Liquid/2-phase injection</a:t>
                </a:r>
              </a:p>
              <a:p>
                <a:pPr marL="86400" indent="0">
                  <a:buNone/>
                </a:pPr>
                <a:r>
                  <a:rPr lang="en-GB" sz="3600" dirty="0"/>
                  <a:t>Lubrication circuit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E4F949B-536A-FE9E-0358-5CB2A4A2BE90}"/>
              </a:ext>
            </a:extLst>
          </p:cNvPr>
          <p:cNvGrpSpPr/>
          <p:nvPr/>
        </p:nvGrpSpPr>
        <p:grpSpPr>
          <a:xfrm>
            <a:off x="1635737" y="1225969"/>
            <a:ext cx="15174875" cy="1878728"/>
            <a:chOff x="1081900" y="1254136"/>
            <a:chExt cx="15174875" cy="18787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D8A5BCF-87ED-819B-096D-3ACF7456B6A3}"/>
                </a:ext>
              </a:extLst>
            </p:cNvPr>
            <p:cNvGrpSpPr/>
            <p:nvPr/>
          </p:nvGrpSpPr>
          <p:grpSpPr>
            <a:xfrm>
              <a:off x="1081900" y="1254136"/>
              <a:ext cx="15174875" cy="1878728"/>
              <a:chOff x="1329458" y="7376627"/>
              <a:chExt cx="15174875" cy="18787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3710E67-784F-15A7-CA54-C98FFD9E59F9}"/>
                  </a:ext>
                </a:extLst>
              </p:cNvPr>
              <p:cNvSpPr/>
              <p:nvPr/>
            </p:nvSpPr>
            <p:spPr>
              <a:xfrm>
                <a:off x="1329458" y="7376627"/>
                <a:ext cx="14126605" cy="1863593"/>
              </a:xfrm>
              <a:prstGeom prst="roundRect">
                <a:avLst/>
              </a:prstGeom>
              <a:noFill/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F9EE9AA-D309-DD5E-FE90-F20845DBC94C}"/>
                  </a:ext>
                </a:extLst>
              </p:cNvPr>
              <p:cNvSpPr txBox="1"/>
              <p:nvPr/>
            </p:nvSpPr>
            <p:spPr>
              <a:xfrm>
                <a:off x="2566047" y="8086439"/>
                <a:ext cx="527053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6400" indent="0">
                  <a:buNone/>
                </a:pPr>
                <a:r>
                  <a:rPr lang="en-GB" sz="3600" dirty="0"/>
                  <a:t>Target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AEE7A75-9A6C-D4A0-7A81-2CA8E66B92F0}"/>
                  </a:ext>
                </a:extLst>
              </p:cNvPr>
              <p:cNvSpPr txBox="1"/>
              <p:nvPr/>
            </p:nvSpPr>
            <p:spPr>
              <a:xfrm>
                <a:off x="7836583" y="7501029"/>
                <a:ext cx="8667750" cy="1754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86400" indent="0">
                  <a:buNone/>
                </a:pPr>
                <a:r>
                  <a:rPr lang="en-GB" sz="3600" dirty="0"/>
                  <a:t>200°C supply</a:t>
                </a:r>
              </a:p>
              <a:p>
                <a:pPr marL="86400" indent="0">
                  <a:buNone/>
                </a:pPr>
                <a:r>
                  <a:rPr lang="en-GB" sz="3600"/>
                  <a:t>100</a:t>
                </a:r>
                <a:r>
                  <a:rPr lang="en-GB" sz="3600" dirty="0"/>
                  <a:t>°C lift</a:t>
                </a:r>
              </a:p>
              <a:p>
                <a:pPr marL="86400" indent="0">
                  <a:buNone/>
                </a:pPr>
                <a:r>
                  <a:rPr lang="en-GB" sz="3600" dirty="0"/>
                  <a:t>single stage</a:t>
                </a:r>
              </a:p>
            </p:txBody>
          </p:sp>
        </p:grpSp>
        <p:pic>
          <p:nvPicPr>
            <p:cNvPr id="48" name="Graphic 47" descr="Bullseye with solid fill">
              <a:extLst>
                <a:ext uri="{FF2B5EF4-FFF2-40B4-BE49-F238E27FC236}">
                  <a16:creationId xmlns:a16="http://schemas.microsoft.com/office/drawing/2014/main" id="{3AC0FCA5-44F2-10FB-DD73-1F369A4EA1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65224" y="1829914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55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1074" y="1743240"/>
            <a:ext cx="9630926" cy="5769600"/>
          </a:xfrm>
        </p:spPr>
        <p:txBody>
          <a:bodyPr/>
          <a:lstStyle/>
          <a:p>
            <a:r>
              <a:rPr lang="en-GB" sz="3500" dirty="0"/>
              <a:t>Tim Van Craeynest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Department of </a:t>
            </a:r>
            <a:r>
              <a:rPr lang="en-GB" dirty="0" err="1"/>
              <a:t>ElectroMechanical</a:t>
            </a:r>
            <a:r>
              <a:rPr lang="en-GB" dirty="0"/>
              <a:t>, Systems and Metal Engineering</a:t>
            </a:r>
            <a:br>
              <a:rPr lang="en-GB" dirty="0"/>
            </a:br>
            <a:r>
              <a:rPr lang="en-GB" dirty="0"/>
              <a:t>Sustainable Thermo-Fluid Energy Systems (STFES)</a:t>
            </a:r>
            <a:br>
              <a:rPr lang="en-GB" dirty="0"/>
            </a:br>
            <a:br>
              <a:rPr lang="en-GB" dirty="0"/>
            </a:br>
            <a:r>
              <a:rPr lang="en-GB" dirty="0"/>
              <a:t>E	tim.vancraeynest@ugent.be </a:t>
            </a:r>
            <a:br>
              <a:rPr lang="en-GB" dirty="0"/>
            </a:br>
            <a:br>
              <a:rPr lang="en-GB" dirty="0"/>
            </a:br>
            <a:r>
              <a:rPr lang="en-GB" sz="2800" dirty="0"/>
              <a:t>Water-Ammonia HTHP with liquid injected and refrigerant lubricated twin-screw compressor</a:t>
            </a:r>
            <a:br>
              <a:rPr lang="en-GB" dirty="0"/>
            </a:br>
            <a:endParaRPr lang="en-GB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2458699" y="3121399"/>
            <a:ext cx="3213101" cy="2091298"/>
          </a:xfrm>
        </p:spPr>
        <p:txBody>
          <a:bodyPr/>
          <a:lstStyle/>
          <a:p>
            <a:r>
              <a:rPr lang="nl-NL" dirty="0"/>
              <a:t>Universiteit Gent</a:t>
            </a:r>
            <a:br>
              <a:rPr lang="nl-NL" dirty="0"/>
            </a:br>
            <a:r>
              <a:rPr lang="nl-NL" dirty="0"/>
              <a:t>@ugent</a:t>
            </a:r>
          </a:p>
          <a:p>
            <a:r>
              <a:rPr lang="nl-NL" dirty="0"/>
              <a:t>@ugent</a:t>
            </a:r>
            <a:br>
              <a:rPr lang="nl-NL" dirty="0"/>
            </a:br>
            <a:r>
              <a:rPr lang="nl-NL" dirty="0" err="1"/>
              <a:t>Ghent</a:t>
            </a:r>
            <a:r>
              <a:rPr lang="nl-NL" dirty="0"/>
              <a:t> University</a:t>
            </a:r>
          </a:p>
          <a:p>
            <a:endParaRPr lang="nl-NL" dirty="0"/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8282" y="3223345"/>
            <a:ext cx="280417" cy="335281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65A69BED-5883-45C6-8232-EE96ED7BA4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633" y="4183741"/>
            <a:ext cx="280643" cy="280800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5B03102D-7206-4206-83D2-56A53181AC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633" y="4621783"/>
            <a:ext cx="280417" cy="280417"/>
          </a:xfrm>
          <a:prstGeom prst="rect">
            <a:avLst/>
          </a:prstGeom>
        </p:spPr>
      </p:pic>
      <p:pic>
        <p:nvPicPr>
          <p:cNvPr id="3" name="Picture Placeholder 27">
            <a:hlinkClick r:id="rId5"/>
            <a:extLst>
              <a:ext uri="{FF2B5EF4-FFF2-40B4-BE49-F238E27FC236}">
                <a16:creationId xmlns:a16="http://schemas.microsoft.com/office/drawing/2014/main" id="{B43B96B5-64D3-0B01-64BE-8A9A9A013AA1}"/>
              </a:ext>
            </a:extLst>
          </p:cNvPr>
          <p:cNvPicPr>
            <a:picLocks noGrp="1"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220" b="220"/>
          <a:stretch>
            <a:fillRect/>
          </a:stretch>
        </p:blipFill>
        <p:spPr>
          <a:xfrm>
            <a:off x="12175887" y="3727517"/>
            <a:ext cx="280417" cy="28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3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F9328-98BB-164B-AABC-5C881E61A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4574-1109-6A6B-D9F0-FB33A257A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Heat Upgrading in Energy Intensive Industry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8A3A7D-E7BB-BC4A-657B-92D97B07F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24</a:t>
            </a:fld>
            <a:endParaRPr lang="en-GB" noProof="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DCD7C9-C890-2CE1-4254-A344439DE3C4}"/>
              </a:ext>
            </a:extLst>
          </p:cNvPr>
          <p:cNvGrpSpPr/>
          <p:nvPr/>
        </p:nvGrpSpPr>
        <p:grpSpPr>
          <a:xfrm>
            <a:off x="13498808" y="252000"/>
            <a:ext cx="3238620" cy="8749586"/>
            <a:chOff x="12286003" y="490009"/>
            <a:chExt cx="3238620" cy="8749586"/>
          </a:xfrm>
        </p:grpSpPr>
        <p:pic>
          <p:nvPicPr>
            <p:cNvPr id="5" name="Picture 4" descr="Communication guidelines | Moonshot Flanders">
              <a:extLst>
                <a:ext uri="{FF2B5EF4-FFF2-40B4-BE49-F238E27FC236}">
                  <a16:creationId xmlns:a16="http://schemas.microsoft.com/office/drawing/2014/main" id="{36584F07-D32D-EF76-637F-1082E1552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741" t="15461" r="8066" b="35587"/>
            <a:stretch>
              <a:fillRect/>
            </a:stretch>
          </p:blipFill>
          <p:spPr>
            <a:xfrm>
              <a:off x="12286003" y="490009"/>
              <a:ext cx="3238619" cy="1883018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E7B95FB-7F63-6797-B9AA-2BDF98BD4FA1}"/>
                </a:ext>
              </a:extLst>
            </p:cNvPr>
            <p:cNvGrpSpPr/>
            <p:nvPr/>
          </p:nvGrpSpPr>
          <p:grpSpPr>
            <a:xfrm>
              <a:off x="12286003" y="2552210"/>
              <a:ext cx="3238620" cy="6687385"/>
              <a:chOff x="228173" y="2450375"/>
              <a:chExt cx="3238620" cy="6687385"/>
            </a:xfrm>
          </p:grpSpPr>
          <p:pic>
            <p:nvPicPr>
              <p:cNvPr id="6" name="Picture 5" descr="Upheat-INES | Moonshot Flanders">
                <a:extLst>
                  <a:ext uri="{FF2B5EF4-FFF2-40B4-BE49-F238E27FC236}">
                    <a16:creationId xmlns:a16="http://schemas.microsoft.com/office/drawing/2014/main" id="{CE920168-C9DA-C33E-41FC-78388AEC67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174" y="2450375"/>
                <a:ext cx="3238619" cy="2159079"/>
              </a:xfrm>
              <a:prstGeom prst="rect">
                <a:avLst/>
              </a:prstGeom>
            </p:spPr>
          </p:pic>
          <p:pic>
            <p:nvPicPr>
              <p:cNvPr id="9" name="Picture 8" descr="UpHeat-INES-2 | Moonshot Flanders">
                <a:extLst>
                  <a:ext uri="{FF2B5EF4-FFF2-40B4-BE49-F238E27FC236}">
                    <a16:creationId xmlns:a16="http://schemas.microsoft.com/office/drawing/2014/main" id="{BF544859-C131-5003-428B-A52C3BC4C5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174" y="4714527"/>
                <a:ext cx="3238619" cy="2159080"/>
              </a:xfrm>
              <a:prstGeom prst="rect">
                <a:avLst/>
              </a:prstGeom>
            </p:spPr>
          </p:pic>
          <p:pic>
            <p:nvPicPr>
              <p:cNvPr id="10" name="Picture 9" descr="Upheat-B2I | Moonshot Flanders">
                <a:extLst>
                  <a:ext uri="{FF2B5EF4-FFF2-40B4-BE49-F238E27FC236}">
                    <a16:creationId xmlns:a16="http://schemas.microsoft.com/office/drawing/2014/main" id="{DC981A09-4BE2-E1B3-2F7D-8F9D2B334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8173" y="6978680"/>
                <a:ext cx="3238620" cy="2159080"/>
              </a:xfrm>
              <a:prstGeom prst="rect">
                <a:avLst/>
              </a:prstGeom>
            </p:spPr>
          </p:pic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B91AAB9-5FC7-8F6B-ACE9-8761241EA69E}"/>
              </a:ext>
            </a:extLst>
          </p:cNvPr>
          <p:cNvGrpSpPr/>
          <p:nvPr/>
        </p:nvGrpSpPr>
        <p:grpSpPr>
          <a:xfrm>
            <a:off x="1302704" y="1638149"/>
            <a:ext cx="11062656" cy="6917127"/>
            <a:chOff x="3891184" y="4442988"/>
            <a:chExt cx="6549296" cy="4095066"/>
          </a:xfrm>
        </p:grpSpPr>
        <p:pic>
          <p:nvPicPr>
            <p:cNvPr id="14" name="Picture 13" descr="The diagram illustrates a flowchart or process diagram with various interconnected components or steps, possibly representing a system or a sequence of events, with arrows indicating the direction of flow or progression.&#10;&#10;AI-generated content may be incorrect.">
              <a:extLst>
                <a:ext uri="{FF2B5EF4-FFF2-40B4-BE49-F238E27FC236}">
                  <a16:creationId xmlns:a16="http://schemas.microsoft.com/office/drawing/2014/main" id="{2B2E4136-4654-FDE4-D565-824850663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930" r="3717"/>
            <a:stretch>
              <a:fillRect/>
            </a:stretch>
          </p:blipFill>
          <p:spPr>
            <a:xfrm>
              <a:off x="3891184" y="4442988"/>
              <a:ext cx="5155365" cy="409506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7E064A5-8214-3095-1819-1A1C50255789}"/>
                </a:ext>
              </a:extLst>
            </p:cNvPr>
            <p:cNvSpPr txBox="1"/>
            <p:nvPr/>
          </p:nvSpPr>
          <p:spPr>
            <a:xfrm>
              <a:off x="7269854" y="4511545"/>
              <a:ext cx="870493" cy="412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3600" dirty="0"/>
                <a:t>200°C</a:t>
              </a:r>
              <a:endParaRPr lang="en-BE" sz="3600" dirty="0"/>
            </a:p>
          </p:txBody>
        </p:sp>
        <p:pic>
          <p:nvPicPr>
            <p:cNvPr id="21" name="Picture 20" descr="The image depicts a simple, black background with a single, vibrant green arrow pointing upward.&#10;&#10;AI-generated content may be incorrect.">
              <a:extLst>
                <a:ext uri="{FF2B5EF4-FFF2-40B4-BE49-F238E27FC236}">
                  <a16:creationId xmlns:a16="http://schemas.microsoft.com/office/drawing/2014/main" id="{DD4B2BD4-18E2-152B-1FF3-0F72AE178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49194" y="4756537"/>
              <a:ext cx="435843" cy="331470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EE796E-5A12-93CB-0256-7F29F0B19E6F}"/>
                </a:ext>
              </a:extLst>
            </p:cNvPr>
            <p:cNvSpPr txBox="1"/>
            <p:nvPr/>
          </p:nvSpPr>
          <p:spPr>
            <a:xfrm>
              <a:off x="9249113" y="5664350"/>
              <a:ext cx="1191367" cy="805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3600" dirty="0"/>
                <a:t>Max lift: </a:t>
              </a:r>
            </a:p>
            <a:p>
              <a:pPr algn="l">
                <a:lnSpc>
                  <a:spcPct val="120000"/>
                </a:lnSpc>
              </a:pPr>
              <a:r>
                <a:rPr lang="en-GB" sz="3600" dirty="0"/>
                <a:t>100°C</a:t>
              </a:r>
              <a:endParaRPr lang="en-BE" sz="36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B5A56F-AADD-B70A-B76D-31A2CC4D38D9}"/>
                </a:ext>
              </a:extLst>
            </p:cNvPr>
            <p:cNvSpPr txBox="1"/>
            <p:nvPr/>
          </p:nvSpPr>
          <p:spPr>
            <a:xfrm>
              <a:off x="5635735" y="5498909"/>
              <a:ext cx="1762022" cy="412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GB" sz="3600" dirty="0"/>
                <a:t>~100kWth</a:t>
              </a:r>
              <a:endParaRPr lang="en-BE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71350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F43FE-0CD3-783A-15C2-D32004C8A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584A0-505A-C6FF-6462-776A4A823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HTHP Design Demonstrator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351F5-582D-BDC4-EFC9-D83F5004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25</a:t>
            </a:fld>
            <a:endParaRPr lang="en-GB" noProof="0" dirty="0"/>
          </a:p>
        </p:txBody>
      </p:sp>
      <p:pic>
        <p:nvPicPr>
          <p:cNvPr id="14" name="Picture 13" descr="The diagram illustrates a flowchart or process diagram with various interconnected components or steps, possibly representing a system or a sequence of events, with arrows indicating the direction of flow or progression.&#10;&#10;AI-generated content may be incorrect.">
            <a:extLst>
              <a:ext uri="{FF2B5EF4-FFF2-40B4-BE49-F238E27FC236}">
                <a16:creationId xmlns:a16="http://schemas.microsoft.com/office/drawing/2014/main" id="{A529CBF8-5FD1-2E89-A0EB-017BC734FA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30" r="3717"/>
          <a:stretch>
            <a:fillRect/>
          </a:stretch>
        </p:blipFill>
        <p:spPr>
          <a:xfrm>
            <a:off x="1302704" y="1638149"/>
            <a:ext cx="8708117" cy="69171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2CFC29D-A727-4525-6B16-490862767335}"/>
              </a:ext>
            </a:extLst>
          </p:cNvPr>
          <p:cNvSpPr txBox="1"/>
          <p:nvPr/>
        </p:nvSpPr>
        <p:spPr>
          <a:xfrm>
            <a:off x="7009740" y="1753951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200°C</a:t>
            </a:r>
            <a:endParaRPr lang="en-BE" sz="3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467741-064B-8F9C-3EF1-C359A5188AC9}"/>
              </a:ext>
            </a:extLst>
          </p:cNvPr>
          <p:cNvSpPr txBox="1"/>
          <p:nvPr/>
        </p:nvSpPr>
        <p:spPr>
          <a:xfrm>
            <a:off x="9769980" y="1953479"/>
            <a:ext cx="2012382" cy="2025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Max: 250°C</a:t>
            </a:r>
          </a:p>
          <a:p>
            <a:pPr algn="l">
              <a:lnSpc>
                <a:spcPct val="120000"/>
              </a:lnSpc>
            </a:pPr>
            <a:r>
              <a:rPr lang="en-GB" sz="3600" dirty="0"/>
              <a:t>25bar</a:t>
            </a:r>
            <a:endParaRPr lang="en-BE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A1406-F4D6-3BC9-A18D-26892F2631B8}"/>
              </a:ext>
            </a:extLst>
          </p:cNvPr>
          <p:cNvSpPr txBox="1"/>
          <p:nvPr/>
        </p:nvSpPr>
        <p:spPr>
          <a:xfrm>
            <a:off x="9329425" y="5481684"/>
            <a:ext cx="2983659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Single stage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97B018-B6C0-5D65-5C54-3B4DB3B6A688}"/>
              </a:ext>
            </a:extLst>
          </p:cNvPr>
          <p:cNvSpPr txBox="1"/>
          <p:nvPr/>
        </p:nvSpPr>
        <p:spPr>
          <a:xfrm>
            <a:off x="1698704" y="2135019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170°C</a:t>
            </a:r>
            <a:endParaRPr lang="en-BE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C08E18-9CC1-B475-40ED-1A3FCD46EEB9}"/>
              </a:ext>
            </a:extLst>
          </p:cNvPr>
          <p:cNvSpPr txBox="1"/>
          <p:nvPr/>
        </p:nvSpPr>
        <p:spPr>
          <a:xfrm>
            <a:off x="1673652" y="7767439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100°C</a:t>
            </a:r>
            <a:endParaRPr lang="en-BE"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C40D3-A76C-5549-687B-4EBC7F7272B5}"/>
              </a:ext>
            </a:extLst>
          </p:cNvPr>
          <p:cNvSpPr txBox="1"/>
          <p:nvPr/>
        </p:nvSpPr>
        <p:spPr>
          <a:xfrm>
            <a:off x="7009740" y="7574034"/>
            <a:ext cx="1470382" cy="696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3600" dirty="0"/>
              <a:t>120°C</a:t>
            </a:r>
            <a:endParaRPr lang="en-BE" sz="3600" dirty="0"/>
          </a:p>
        </p:txBody>
      </p:sp>
    </p:spTree>
    <p:extLst>
      <p:ext uri="{BB962C8B-B14F-4D97-AF65-F5344CB8AC3E}">
        <p14:creationId xmlns:p14="http://schemas.microsoft.com/office/powerpoint/2010/main" val="38831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  <p:bldP spid="7" grpId="0"/>
      <p:bldP spid="8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6AF1C-43D5-28A5-1F34-01797854B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diagram illustrates a complex heating and cooling system, including components like a heat sink, liquid receiver, condenser, subcooling valve, pump, expansion valve, compressor, evaporator, and various control loops.&#10;&#10;AI-generated content may be incorrect.">
            <a:extLst>
              <a:ext uri="{FF2B5EF4-FFF2-40B4-BE49-F238E27FC236}">
                <a16:creationId xmlns:a16="http://schemas.microsoft.com/office/drawing/2014/main" id="{49935CB2-3E48-A1EA-908F-2434FA21C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281" y="0"/>
            <a:ext cx="8729394" cy="9645865"/>
          </a:xfrm>
          <a:prstGeom prst="rect">
            <a:avLst/>
          </a:prstGeom>
        </p:spPr>
      </p:pic>
      <p:pic>
        <p:nvPicPr>
          <p:cNvPr id="6" name="Picture 5" descr="The image depicts a simple, solid rectangle with a brown color.&#10;&#10;AI-generated content may be incorrect.">
            <a:extLst>
              <a:ext uri="{FF2B5EF4-FFF2-40B4-BE49-F238E27FC236}">
                <a16:creationId xmlns:a16="http://schemas.microsoft.com/office/drawing/2014/main" id="{B65B340B-18CC-B9B9-CC58-126AC4724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2145" y="1719521"/>
            <a:ext cx="7736811" cy="296100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F43E7-9A44-B411-5654-144D2E03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26</a:t>
            </a:fld>
            <a:endParaRPr lang="en-GB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C2B7738-E0B2-29AD-1433-0F4CB7356A4E}"/>
              </a:ext>
            </a:extLst>
          </p:cNvPr>
          <p:cNvSpPr/>
          <p:nvPr/>
        </p:nvSpPr>
        <p:spPr>
          <a:xfrm>
            <a:off x="10717890" y="2325189"/>
            <a:ext cx="1182373" cy="1058092"/>
          </a:xfrm>
          <a:prstGeom prst="ellipse">
            <a:avLst/>
          </a:prstGeom>
          <a:noFill/>
          <a:ln w="7620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1A4AFB-0AFF-8282-CCA6-FD55EC5121AD}"/>
              </a:ext>
            </a:extLst>
          </p:cNvPr>
          <p:cNvSpPr/>
          <p:nvPr/>
        </p:nvSpPr>
        <p:spPr>
          <a:xfrm>
            <a:off x="830118" y="2313186"/>
            <a:ext cx="5496920" cy="558336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accommodates charge variations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7FD6C0-0F3F-2DD7-F925-CD93D03E7F59}"/>
              </a:ext>
            </a:extLst>
          </p:cNvPr>
          <p:cNvSpPr/>
          <p:nvPr/>
        </p:nvSpPr>
        <p:spPr>
          <a:xfrm>
            <a:off x="830118" y="1718385"/>
            <a:ext cx="7974248" cy="603154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provides temporary refrigerant supply during start‑up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75855-4C2F-E9EA-43CB-C11EF853F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Bearing Lubrication Circuit</a:t>
            </a:r>
            <a:endParaRPr lang="en-BE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4D65732-5894-C46F-001E-37A5726D9129}"/>
              </a:ext>
            </a:extLst>
          </p:cNvPr>
          <p:cNvSpPr/>
          <p:nvPr/>
        </p:nvSpPr>
        <p:spPr>
          <a:xfrm>
            <a:off x="830118" y="1161185"/>
            <a:ext cx="4525653" cy="55833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 receiver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20666F5-45A0-2405-971F-FE93275F6BF9}"/>
              </a:ext>
            </a:extLst>
          </p:cNvPr>
          <p:cNvSpPr/>
          <p:nvPr/>
        </p:nvSpPr>
        <p:spPr>
          <a:xfrm>
            <a:off x="11782697" y="3026043"/>
            <a:ext cx="2664822" cy="798586"/>
          </a:xfrm>
          <a:prstGeom prst="wedgeRoundRectCallout">
            <a:avLst>
              <a:gd name="adj1" fmla="val -66367"/>
              <a:gd name="adj2" fmla="val -34870"/>
              <a:gd name="adj3" fmla="val 16667"/>
            </a:avLst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Saturated Liquid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FAA19D3-3974-7FF1-3056-109CC5C1A35F}"/>
              </a:ext>
            </a:extLst>
          </p:cNvPr>
          <p:cNvSpPr/>
          <p:nvPr/>
        </p:nvSpPr>
        <p:spPr>
          <a:xfrm>
            <a:off x="11142617" y="3264166"/>
            <a:ext cx="248194" cy="863693"/>
          </a:xfrm>
          <a:prstGeom prst="downArrow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2A4DE683-5A8F-372F-6EB9-0ED0729E451B}"/>
              </a:ext>
            </a:extLst>
          </p:cNvPr>
          <p:cNvSpPr/>
          <p:nvPr/>
        </p:nvSpPr>
        <p:spPr>
          <a:xfrm rot="16200000">
            <a:off x="13217627" y="2230472"/>
            <a:ext cx="134601" cy="3892733"/>
          </a:xfrm>
          <a:prstGeom prst="downArrow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5326247-7146-9F63-188E-EBF8FDCAF1DA}"/>
              </a:ext>
            </a:extLst>
          </p:cNvPr>
          <p:cNvSpPr/>
          <p:nvPr/>
        </p:nvSpPr>
        <p:spPr>
          <a:xfrm>
            <a:off x="12477960" y="4582896"/>
            <a:ext cx="1585571" cy="548255"/>
          </a:xfrm>
          <a:prstGeom prst="wedgeRoundRectCallout">
            <a:avLst>
              <a:gd name="adj1" fmla="val -13426"/>
              <a:gd name="adj2" fmla="val -103571"/>
              <a:gd name="adj3" fmla="val 16667"/>
            </a:avLst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8372BBB8-91FF-F066-4B65-F8D15F36003F}"/>
              </a:ext>
            </a:extLst>
          </p:cNvPr>
          <p:cNvSpPr/>
          <p:nvPr/>
        </p:nvSpPr>
        <p:spPr>
          <a:xfrm>
            <a:off x="14578199" y="4680523"/>
            <a:ext cx="1585571" cy="548255"/>
          </a:xfrm>
          <a:prstGeom prst="wedgeRoundRectCallout">
            <a:avLst>
              <a:gd name="adj1" fmla="val -13426"/>
              <a:gd name="adj2" fmla="val -103571"/>
              <a:gd name="adj3" fmla="val 16667"/>
            </a:avLst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6C3BB33-C022-939F-E7B9-D472448172F4}"/>
              </a:ext>
            </a:extLst>
          </p:cNvPr>
          <p:cNvSpPr/>
          <p:nvPr/>
        </p:nvSpPr>
        <p:spPr>
          <a:xfrm>
            <a:off x="13056738" y="3773335"/>
            <a:ext cx="1182373" cy="689357"/>
          </a:xfrm>
          <a:prstGeom prst="ellipse">
            <a:avLst/>
          </a:prstGeom>
          <a:noFill/>
          <a:ln w="7620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7D4A9DE-BE70-46C7-26E3-4664F2D5052A}"/>
              </a:ext>
            </a:extLst>
          </p:cNvPr>
          <p:cNvSpPr/>
          <p:nvPr/>
        </p:nvSpPr>
        <p:spPr>
          <a:xfrm>
            <a:off x="742278" y="3264166"/>
            <a:ext cx="3952899" cy="728204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0" dirty="0">
                <a:solidFill>
                  <a:schemeClr val="tx1"/>
                </a:solidFill>
              </a:rPr>
              <a:t>Potential cavitation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B3112C0-9A22-FE00-7B8D-FE74D24CC6A3}"/>
              </a:ext>
            </a:extLst>
          </p:cNvPr>
          <p:cNvSpPr/>
          <p:nvPr/>
        </p:nvSpPr>
        <p:spPr>
          <a:xfrm>
            <a:off x="742278" y="3992370"/>
            <a:ext cx="3952899" cy="614109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4-step channel pumps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3D28A071-8201-A971-F367-8FD9555C313E}"/>
              </a:ext>
            </a:extLst>
          </p:cNvPr>
          <p:cNvSpPr/>
          <p:nvPr/>
        </p:nvSpPr>
        <p:spPr>
          <a:xfrm rot="16200000">
            <a:off x="12019314" y="3232840"/>
            <a:ext cx="134603" cy="1887997"/>
          </a:xfrm>
          <a:prstGeom prst="downArrow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876E5AA3-2871-FE0F-3955-CFECBA5F2988}"/>
              </a:ext>
            </a:extLst>
          </p:cNvPr>
          <p:cNvSpPr/>
          <p:nvPr/>
        </p:nvSpPr>
        <p:spPr>
          <a:xfrm rot="16200000">
            <a:off x="14705056" y="3691774"/>
            <a:ext cx="134601" cy="970123"/>
          </a:xfrm>
          <a:prstGeom prst="downArrow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pic>
        <p:nvPicPr>
          <p:cNvPr id="35" name="Picture 34" descr="The image shows a large, heavy-duty industrial centrifugal pump with a cylindrical body, a drive shaft, and a series of blades, mounted on a sturdy base.&#10;&#10;AI-generated content may be incorrect.">
            <a:extLst>
              <a:ext uri="{FF2B5EF4-FFF2-40B4-BE49-F238E27FC236}">
                <a16:creationId xmlns:a16="http://schemas.microsoft.com/office/drawing/2014/main" id="{E131C5CE-7C2D-433E-104D-095677F0A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226" y="2965116"/>
            <a:ext cx="3168235" cy="2174607"/>
          </a:xfrm>
          <a:prstGeom prst="rect">
            <a:avLst/>
          </a:prstGeom>
        </p:spPr>
      </p:pic>
      <p:pic>
        <p:nvPicPr>
          <p:cNvPr id="37" name="Picture 36" descr="SPECK Pumps USA | About Speck | SPECK Global Offices">
            <a:extLst>
              <a:ext uri="{FF2B5EF4-FFF2-40B4-BE49-F238E27FC236}">
                <a16:creationId xmlns:a16="http://schemas.microsoft.com/office/drawing/2014/main" id="{A1A45846-4B5C-3FB1-124B-75F6CA560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913" y="4597829"/>
            <a:ext cx="2350798" cy="73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26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11" grpId="0" animBg="1"/>
      <p:bldP spid="5" grpId="0" animBg="1"/>
      <p:bldP spid="10" grpId="0" animBg="1"/>
      <p:bldP spid="12" grpId="0" animBg="1"/>
      <p:bldP spid="14" grpId="0" animBg="1"/>
      <p:bldP spid="14" grpId="1" animBg="1"/>
      <p:bldP spid="15" grpId="0" animBg="1"/>
      <p:bldP spid="16" grpId="0" animBg="1"/>
      <p:bldP spid="20" grpId="0" animBg="1"/>
      <p:bldP spid="28" grpId="0" animBg="1"/>
      <p:bldP spid="30" grpId="0" animBg="1"/>
      <p:bldP spid="32" grpId="0" animBg="1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ACEEB-147A-F51D-6824-BC238F72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diagram illustrates a complex heating and cooling system, including components like a heat sink, liquid receiver, condenser, subcooling valve, pump, expansion valve, compressor, evaporator, and various control loops.&#10;&#10;AI-generated content may be incorrect.">
            <a:extLst>
              <a:ext uri="{FF2B5EF4-FFF2-40B4-BE49-F238E27FC236}">
                <a16:creationId xmlns:a16="http://schemas.microsoft.com/office/drawing/2014/main" id="{89D31AFB-2D18-DFEF-5DDC-A8B22AFF7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281" y="0"/>
            <a:ext cx="8729394" cy="9645865"/>
          </a:xfrm>
          <a:prstGeom prst="rect">
            <a:avLst/>
          </a:prstGeom>
        </p:spPr>
      </p:pic>
      <p:pic>
        <p:nvPicPr>
          <p:cNvPr id="6" name="Picture 5" descr="The image depicts a simple, solid rectangle with a brown color.&#10;&#10;AI-generated content may be incorrect.">
            <a:extLst>
              <a:ext uri="{FF2B5EF4-FFF2-40B4-BE49-F238E27FC236}">
                <a16:creationId xmlns:a16="http://schemas.microsoft.com/office/drawing/2014/main" id="{1CBD769F-B022-1EA7-CEF6-461F2FB39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2145" y="1719521"/>
            <a:ext cx="7736811" cy="296100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63B99-4DBE-5710-F864-D90449F4E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27</a:t>
            </a:fld>
            <a:endParaRPr lang="en-GB" noProof="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21FC29A-6F17-239B-4915-0C022D1C3CF1}"/>
              </a:ext>
            </a:extLst>
          </p:cNvPr>
          <p:cNvSpPr/>
          <p:nvPr/>
        </p:nvSpPr>
        <p:spPr>
          <a:xfrm>
            <a:off x="830118" y="2313186"/>
            <a:ext cx="5496920" cy="558336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accommodates charge variations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1AC5DD-F2C9-0ACA-10EF-07E8B479FE31}"/>
              </a:ext>
            </a:extLst>
          </p:cNvPr>
          <p:cNvSpPr/>
          <p:nvPr/>
        </p:nvSpPr>
        <p:spPr>
          <a:xfrm>
            <a:off x="830118" y="1718385"/>
            <a:ext cx="7974248" cy="603154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provides temporary refrigerant supply during start‑up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638AE4-E00B-CB44-1F08-1F3DB15A8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Bearing Lubrication Circuit</a:t>
            </a:r>
            <a:endParaRPr lang="en-BE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C7AC0C-66C1-50DB-8C99-04C4A5EC5B8B}"/>
              </a:ext>
            </a:extLst>
          </p:cNvPr>
          <p:cNvSpPr/>
          <p:nvPr/>
        </p:nvSpPr>
        <p:spPr>
          <a:xfrm>
            <a:off x="830118" y="1161185"/>
            <a:ext cx="4525653" cy="55833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 receiver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0070E7AC-1EE6-07A3-4EE2-4CB87404BD3A}"/>
              </a:ext>
            </a:extLst>
          </p:cNvPr>
          <p:cNvSpPr/>
          <p:nvPr/>
        </p:nvSpPr>
        <p:spPr>
          <a:xfrm>
            <a:off x="11782697" y="3026043"/>
            <a:ext cx="2664822" cy="798586"/>
          </a:xfrm>
          <a:prstGeom prst="wedgeRoundRectCallout">
            <a:avLst>
              <a:gd name="adj1" fmla="val -66367"/>
              <a:gd name="adj2" fmla="val -34870"/>
              <a:gd name="adj3" fmla="val 16667"/>
            </a:avLst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Saturated Liquid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1F8565FE-5DEA-F869-81D6-90F8DE56D274}"/>
              </a:ext>
            </a:extLst>
          </p:cNvPr>
          <p:cNvSpPr/>
          <p:nvPr/>
        </p:nvSpPr>
        <p:spPr>
          <a:xfrm>
            <a:off x="11142617" y="3264166"/>
            <a:ext cx="248194" cy="863693"/>
          </a:xfrm>
          <a:prstGeom prst="downArrow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81DFA53C-A87A-A8BF-0149-A7DEC594177D}"/>
              </a:ext>
            </a:extLst>
          </p:cNvPr>
          <p:cNvSpPr/>
          <p:nvPr/>
        </p:nvSpPr>
        <p:spPr>
          <a:xfrm>
            <a:off x="12477960" y="4582896"/>
            <a:ext cx="1585571" cy="548255"/>
          </a:xfrm>
          <a:prstGeom prst="wedgeRoundRectCallout">
            <a:avLst>
              <a:gd name="adj1" fmla="val -13426"/>
              <a:gd name="adj2" fmla="val -103571"/>
              <a:gd name="adj3" fmla="val 16667"/>
            </a:avLst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DC476203-AF0A-BD48-9EC5-C0E3A05575FB}"/>
              </a:ext>
            </a:extLst>
          </p:cNvPr>
          <p:cNvSpPr/>
          <p:nvPr/>
        </p:nvSpPr>
        <p:spPr>
          <a:xfrm>
            <a:off x="14578199" y="4680523"/>
            <a:ext cx="1585571" cy="548255"/>
          </a:xfrm>
          <a:prstGeom prst="wedgeRoundRectCallout">
            <a:avLst>
              <a:gd name="adj1" fmla="val -13426"/>
              <a:gd name="adj2" fmla="val -103571"/>
              <a:gd name="adj3" fmla="val 16667"/>
            </a:avLst>
          </a:prstGeom>
          <a:solidFill>
            <a:schemeClr val="bg1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Liquid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2DFBF18-2AE2-4A85-FBA8-AB33E1BBE5F0}"/>
              </a:ext>
            </a:extLst>
          </p:cNvPr>
          <p:cNvSpPr/>
          <p:nvPr/>
        </p:nvSpPr>
        <p:spPr>
          <a:xfrm>
            <a:off x="11483845" y="3801158"/>
            <a:ext cx="1182373" cy="689357"/>
          </a:xfrm>
          <a:prstGeom prst="ellipse">
            <a:avLst/>
          </a:prstGeom>
          <a:noFill/>
          <a:ln w="7620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pic>
        <p:nvPicPr>
          <p:cNvPr id="24" name="Picture 23" descr="The image shows a large, heavy-duty industrial centrifugal pump with a cylindrical body, a drive shaft, and a series of blades, mounted on a sturdy base.&#10;&#10;AI-generated content may be incorrect.">
            <a:extLst>
              <a:ext uri="{FF2B5EF4-FFF2-40B4-BE49-F238E27FC236}">
                <a16:creationId xmlns:a16="http://schemas.microsoft.com/office/drawing/2014/main" id="{41D57CED-5071-33C1-336E-EEA8E88A42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226" y="2965116"/>
            <a:ext cx="3168235" cy="2174607"/>
          </a:xfrm>
          <a:prstGeom prst="rect">
            <a:avLst/>
          </a:prstGeom>
        </p:spPr>
      </p:pic>
      <p:pic>
        <p:nvPicPr>
          <p:cNvPr id="26" name="Picture 25" descr="SPECK Pumps USA | About Speck | SPECK Global Offices">
            <a:extLst>
              <a:ext uri="{FF2B5EF4-FFF2-40B4-BE49-F238E27FC236}">
                <a16:creationId xmlns:a16="http://schemas.microsoft.com/office/drawing/2014/main" id="{B0568B7B-5A7A-2E0B-1685-A7CE9865C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913" y="4597829"/>
            <a:ext cx="2350798" cy="735819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A2423BC-CE76-1355-42CE-1C9618C640C7}"/>
              </a:ext>
            </a:extLst>
          </p:cNvPr>
          <p:cNvSpPr/>
          <p:nvPr/>
        </p:nvSpPr>
        <p:spPr>
          <a:xfrm>
            <a:off x="742278" y="3264166"/>
            <a:ext cx="3952899" cy="728204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0" dirty="0">
                <a:solidFill>
                  <a:schemeClr val="tx1"/>
                </a:solidFill>
              </a:rPr>
              <a:t>Potential cavitation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0C65F70-D43E-C3E5-A34F-3327F2F094FC}"/>
              </a:ext>
            </a:extLst>
          </p:cNvPr>
          <p:cNvSpPr/>
          <p:nvPr/>
        </p:nvSpPr>
        <p:spPr>
          <a:xfrm>
            <a:off x="742278" y="3992370"/>
            <a:ext cx="3952899" cy="614109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4-step channel pumps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C83D3533-54DF-1901-2D8D-324C6D60043C}"/>
              </a:ext>
            </a:extLst>
          </p:cNvPr>
          <p:cNvSpPr/>
          <p:nvPr/>
        </p:nvSpPr>
        <p:spPr>
          <a:xfrm rot="16200000">
            <a:off x="13766418" y="3017812"/>
            <a:ext cx="136487" cy="2336887"/>
          </a:xfrm>
          <a:prstGeom prst="downArrow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F1827E-4781-7D5A-93D3-9CA88D035768}"/>
              </a:ext>
            </a:extLst>
          </p:cNvPr>
          <p:cNvSpPr/>
          <p:nvPr/>
        </p:nvSpPr>
        <p:spPr>
          <a:xfrm>
            <a:off x="2026668" y="5411634"/>
            <a:ext cx="4538115" cy="863692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Prevent evaporation when p↓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A0CF82D-8C62-BEC7-2D26-6F412E41456A}"/>
              </a:ext>
            </a:extLst>
          </p:cNvPr>
          <p:cNvSpPr/>
          <p:nvPr/>
        </p:nvSpPr>
        <p:spPr>
          <a:xfrm>
            <a:off x="2026667" y="6267681"/>
            <a:ext cx="4538115" cy="863692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Subcooling with source fluid</a:t>
            </a:r>
          </a:p>
        </p:txBody>
      </p:sp>
      <p:pic>
        <p:nvPicPr>
          <p:cNvPr id="17" name="Picture 16" descr="The image shows a sleek, metallic, dual-stage water heater with a visible water outlet and a red SVEP brand label.&#10;&#10;AI-generated content may be incorrect.">
            <a:extLst>
              <a:ext uri="{FF2B5EF4-FFF2-40B4-BE49-F238E27FC236}">
                <a16:creationId xmlns:a16="http://schemas.microsoft.com/office/drawing/2014/main" id="{B35D9E6C-13E5-548C-718E-B757FAB2CB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725" y="4876800"/>
            <a:ext cx="1342820" cy="4142906"/>
          </a:xfrm>
          <a:prstGeom prst="rect">
            <a:avLst/>
          </a:prstGeom>
        </p:spPr>
      </p:pic>
      <p:pic>
        <p:nvPicPr>
          <p:cNvPr id="18" name="Picture 17" descr="Spirax Sarco Steam Control Valves | Spirax Sarco Inc.">
            <a:extLst>
              <a:ext uri="{FF2B5EF4-FFF2-40B4-BE49-F238E27FC236}">
                <a16:creationId xmlns:a16="http://schemas.microsoft.com/office/drawing/2014/main" id="{C6F09C7C-75F7-9E12-E8CF-9953F5EF329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3153" r="35193"/>
          <a:stretch>
            <a:fillRect/>
          </a:stretch>
        </p:blipFill>
        <p:spPr>
          <a:xfrm>
            <a:off x="7118158" y="5268722"/>
            <a:ext cx="1417838" cy="3359429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8611F23-1EF0-6693-A464-425E50E68D03}"/>
              </a:ext>
            </a:extLst>
          </p:cNvPr>
          <p:cNvSpPr/>
          <p:nvPr/>
        </p:nvSpPr>
        <p:spPr>
          <a:xfrm>
            <a:off x="2179203" y="7416013"/>
            <a:ext cx="4538115" cy="863692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Prevent evaporation↓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0D6253B-406D-5033-7C20-70071531AED9}"/>
              </a:ext>
            </a:extLst>
          </p:cNvPr>
          <p:cNvSpPr/>
          <p:nvPr/>
        </p:nvSpPr>
        <p:spPr>
          <a:xfrm>
            <a:off x="2179202" y="8272060"/>
            <a:ext cx="4538115" cy="863692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Increase backpressure</a:t>
            </a:r>
          </a:p>
        </p:txBody>
      </p:sp>
      <p:pic>
        <p:nvPicPr>
          <p:cNvPr id="22" name="Picture 21" descr="Spirax Sarco is a leading authority on steam system engineering.">
            <a:extLst>
              <a:ext uri="{FF2B5EF4-FFF2-40B4-BE49-F238E27FC236}">
                <a16:creationId xmlns:a16="http://schemas.microsoft.com/office/drawing/2014/main" id="{D46C6BF3-B4AB-360E-B72F-B91063C272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0602" y="8528014"/>
            <a:ext cx="2993775" cy="973586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79DB85E-E455-9AB2-73AB-7C39EB93309B}"/>
              </a:ext>
            </a:extLst>
          </p:cNvPr>
          <p:cNvSpPr/>
          <p:nvPr/>
        </p:nvSpPr>
        <p:spPr>
          <a:xfrm>
            <a:off x="15615256" y="1857076"/>
            <a:ext cx="1182373" cy="689357"/>
          </a:xfrm>
          <a:prstGeom prst="ellipse">
            <a:avLst/>
          </a:prstGeom>
          <a:noFill/>
          <a:ln w="7620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E1A5B9CF-456E-C14F-729E-C04D4BDB2186}"/>
              </a:ext>
            </a:extLst>
          </p:cNvPr>
          <p:cNvSpPr/>
          <p:nvPr/>
        </p:nvSpPr>
        <p:spPr>
          <a:xfrm rot="16200000">
            <a:off x="13203444" y="2232199"/>
            <a:ext cx="134601" cy="3892733"/>
          </a:xfrm>
          <a:prstGeom prst="downArrow">
            <a:avLst/>
          </a:prstGeom>
          <a:solidFill>
            <a:schemeClr val="tx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07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2" grpId="0" animBg="1"/>
      <p:bldP spid="8" grpId="0" animBg="1"/>
      <p:bldP spid="13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8EA49-89C0-D85B-1439-CA7BB3D3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diagram illustrates a complex heating and cooling system, including components like a heat sink, liquid receiver, condenser, subcooling valve, pump, expansion valve, compressor, evaporator, and various control loops.&#10;&#10;AI-generated content may be incorrect.">
            <a:extLst>
              <a:ext uri="{FF2B5EF4-FFF2-40B4-BE49-F238E27FC236}">
                <a16:creationId xmlns:a16="http://schemas.microsoft.com/office/drawing/2014/main" id="{41C3FF90-A7CE-5348-C4CB-A98274E43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281" y="0"/>
            <a:ext cx="8729394" cy="964586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3A216-A20C-0BA1-AA10-259F9C225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28</a:t>
            </a:fld>
            <a:endParaRPr lang="en-GB" noProof="0" dirty="0"/>
          </a:p>
        </p:txBody>
      </p:sp>
      <p:pic>
        <p:nvPicPr>
          <p:cNvPr id="8" name="Picture 7" descr="The image depicts a simple, solid rectangle with a brown color.&#10;&#10;AI-generated content may be incorrect.">
            <a:extLst>
              <a:ext uri="{FF2B5EF4-FFF2-40B4-BE49-F238E27FC236}">
                <a16:creationId xmlns:a16="http://schemas.microsoft.com/office/drawing/2014/main" id="{90C7332D-6810-E2BC-6459-62E472E59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2145" y="1719521"/>
            <a:ext cx="7736811" cy="296100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12C5C83-F203-EF8A-FDAA-F61A0E4EEAA9}"/>
              </a:ext>
            </a:extLst>
          </p:cNvPr>
          <p:cNvSpPr/>
          <p:nvPr/>
        </p:nvSpPr>
        <p:spPr>
          <a:xfrm>
            <a:off x="10289171" y="2694521"/>
            <a:ext cx="828772" cy="1649085"/>
          </a:xfrm>
          <a:prstGeom prst="ellipse">
            <a:avLst/>
          </a:prstGeom>
          <a:noFill/>
          <a:ln w="7620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pic>
        <p:nvPicPr>
          <p:cNvPr id="6" name="Picture 5" descr="Spirax Sarco Steam Control Valves | Spirax Sarco Inc.">
            <a:extLst>
              <a:ext uri="{FF2B5EF4-FFF2-40B4-BE49-F238E27FC236}">
                <a16:creationId xmlns:a16="http://schemas.microsoft.com/office/drawing/2014/main" id="{F4001390-F473-9D36-D973-34CEDDFF40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153" r="35193"/>
          <a:stretch>
            <a:fillRect/>
          </a:stretch>
        </p:blipFill>
        <p:spPr>
          <a:xfrm>
            <a:off x="5341750" y="2806176"/>
            <a:ext cx="2152424" cy="5099958"/>
          </a:xfrm>
          <a:prstGeom prst="rect">
            <a:avLst/>
          </a:prstGeom>
        </p:spPr>
      </p:pic>
      <p:pic>
        <p:nvPicPr>
          <p:cNvPr id="9" name="Picture 8" descr="Spirax Sarco is a leading authority on steam system engineering.">
            <a:extLst>
              <a:ext uri="{FF2B5EF4-FFF2-40B4-BE49-F238E27FC236}">
                <a16:creationId xmlns:a16="http://schemas.microsoft.com/office/drawing/2014/main" id="{2F05B140-F16A-240F-E58E-D686B68E83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007" y="7694481"/>
            <a:ext cx="4734982" cy="1539832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2E4024-413D-EA67-3D27-C1BC17353BF3}"/>
              </a:ext>
            </a:extLst>
          </p:cNvPr>
          <p:cNvSpPr/>
          <p:nvPr/>
        </p:nvSpPr>
        <p:spPr>
          <a:xfrm>
            <a:off x="666483" y="1437174"/>
            <a:ext cx="5272015" cy="108125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Leakage to main flow in compressor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C2D8746-7538-922F-93E5-2C0F65229829}"/>
              </a:ext>
            </a:extLst>
          </p:cNvPr>
          <p:cNvSpPr/>
          <p:nvPr/>
        </p:nvSpPr>
        <p:spPr>
          <a:xfrm>
            <a:off x="666483" y="2518430"/>
            <a:ext cx="5272015" cy="1228217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Refilling valve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79682E-FADA-9F6C-E82D-99F1E6E35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Bearing Lubrication Circuit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1464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he diagram illustrates a complex heating and cooling system, including components like a heat sink, liquid receiver, condenser, subcooling valve, pump, expansion valve, compressor, evaporator, and various control loops.&#10;&#10;AI-generated content may be incorrect.">
            <a:extLst>
              <a:ext uri="{FF2B5EF4-FFF2-40B4-BE49-F238E27FC236}">
                <a16:creationId xmlns:a16="http://schemas.microsoft.com/office/drawing/2014/main" id="{A71D130F-3B37-F46D-C6A2-128AC9BBA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01" y="1671023"/>
            <a:ext cx="9283672" cy="102583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AE7803-376B-DDC1-AC13-18DA0569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Water-Ammonia HTHP with liquid injected and refrigerant lubricated twin-screw compressor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2A455-8E91-C787-37F3-40FC99703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29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168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C0972819-9526-6490-B5D6-3650EEEC7181}"/>
              </a:ext>
            </a:extLst>
          </p:cNvPr>
          <p:cNvSpPr/>
          <p:nvPr/>
        </p:nvSpPr>
        <p:spPr>
          <a:xfrm>
            <a:off x="4267200" y="1141736"/>
            <a:ext cx="9484647" cy="2286360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</a:rPr>
              <a:t>Boundary </a:t>
            </a:r>
          </a:p>
          <a:p>
            <a:r>
              <a:rPr lang="en-GB" dirty="0">
                <a:solidFill>
                  <a:schemeClr val="tx1"/>
                </a:solidFill>
              </a:rPr>
              <a:t>conditions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A478D4-BCAB-256C-3FDD-58C33F04F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Optimal Ammonia Concentration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B0354-9E4E-4C43-0AAE-DE9E9EF13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30</a:t>
            </a:fld>
            <a:endParaRPr lang="en-GB" noProof="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0D22DBD-7DD1-A1CF-153A-4B9922B25FDC}"/>
              </a:ext>
            </a:extLst>
          </p:cNvPr>
          <p:cNvSpPr/>
          <p:nvPr/>
        </p:nvSpPr>
        <p:spPr>
          <a:xfrm>
            <a:off x="6905490" y="1141736"/>
            <a:ext cx="6846357" cy="571590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PPTD = fixed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F480ECA-19F2-F345-CBCA-98603E8F8FC1}"/>
              </a:ext>
            </a:extLst>
          </p:cNvPr>
          <p:cNvSpPr/>
          <p:nvPr/>
        </p:nvSpPr>
        <p:spPr>
          <a:xfrm>
            <a:off x="6905490" y="1713326"/>
            <a:ext cx="6846357" cy="571590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Condenser out = saturated (liquid receiver) 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A35AE8-61C1-013D-6AE3-99379CDE5085}"/>
              </a:ext>
            </a:extLst>
          </p:cNvPr>
          <p:cNvSpPr/>
          <p:nvPr/>
        </p:nvSpPr>
        <p:spPr>
          <a:xfrm>
            <a:off x="6905490" y="2284916"/>
            <a:ext cx="6846357" cy="571590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Sink temperatures = fixed</a:t>
            </a:r>
            <a:endParaRPr lang="en-BE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CF5E167B-7BEB-8727-B574-BD7F5956D804}"/>
                  </a:ext>
                </a:extLst>
              </p:cNvPr>
              <p:cNvSpPr/>
              <p:nvPr/>
            </p:nvSpPr>
            <p:spPr>
              <a:xfrm>
                <a:off x="6898324" y="2856506"/>
                <a:ext cx="6846357" cy="571590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=250°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B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CF5E167B-7BEB-8727-B574-BD7F5956D8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324" y="2856506"/>
                <a:ext cx="6846357" cy="57159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B83857C9-C797-180E-8F6A-86018D13C55B}"/>
              </a:ext>
            </a:extLst>
          </p:cNvPr>
          <p:cNvGrpSpPr/>
          <p:nvPr/>
        </p:nvGrpSpPr>
        <p:grpSpPr>
          <a:xfrm>
            <a:off x="1238212" y="4567157"/>
            <a:ext cx="5799740" cy="4003037"/>
            <a:chOff x="7922858" y="1962428"/>
            <a:chExt cx="9203090" cy="6301033"/>
          </a:xfrm>
        </p:grpSpPr>
        <p:pic>
          <p:nvPicPr>
            <p:cNvPr id="3" name="Picture 2" descr="The image depicts a simple line graph with a single ascending trend.&#10;&#10;AI-generated content may be incorrect.">
              <a:extLst>
                <a:ext uri="{FF2B5EF4-FFF2-40B4-BE49-F238E27FC236}">
                  <a16:creationId xmlns:a16="http://schemas.microsoft.com/office/drawing/2014/main" id="{A16BC8E1-6870-4700-C69F-190E6E044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48045" y="1962428"/>
              <a:ext cx="8277903" cy="5845015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EA28484-AF10-F335-3467-F40926C05CE3}"/>
                </a:ext>
              </a:extLst>
            </p:cNvPr>
            <p:cNvGrpSpPr/>
            <p:nvPr/>
          </p:nvGrpSpPr>
          <p:grpSpPr>
            <a:xfrm>
              <a:off x="7922858" y="2178625"/>
              <a:ext cx="8890590" cy="6084836"/>
              <a:chOff x="7922858" y="2178625"/>
              <a:chExt cx="8890590" cy="608483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170DA16-552F-0145-4BEC-42855A7E12E3}"/>
                  </a:ext>
                </a:extLst>
              </p:cNvPr>
              <p:cNvSpPr txBox="1"/>
              <p:nvPr/>
            </p:nvSpPr>
            <p:spPr>
              <a:xfrm>
                <a:off x="8482024" y="2178625"/>
                <a:ext cx="763587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T</a:t>
                </a:r>
                <a:endParaRPr lang="en-BE" sz="25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FF6A1C4-7A28-5321-BA86-9306A6227C57}"/>
                  </a:ext>
                </a:extLst>
              </p:cNvPr>
              <p:cNvSpPr txBox="1"/>
              <p:nvPr/>
            </p:nvSpPr>
            <p:spPr>
              <a:xfrm>
                <a:off x="16049861" y="7751846"/>
                <a:ext cx="763587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s</a:t>
                </a:r>
                <a:endParaRPr lang="en-BE" sz="2500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7AA5EAD-193D-5213-50A9-B690F57B1244}"/>
                  </a:ext>
                </a:extLst>
              </p:cNvPr>
              <p:cNvSpPr txBox="1"/>
              <p:nvPr/>
            </p:nvSpPr>
            <p:spPr>
              <a:xfrm>
                <a:off x="7922858" y="3203681"/>
                <a:ext cx="1142253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250°C</a:t>
                </a:r>
                <a:endParaRPr lang="en-BE" sz="2500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AC9A1DB-33D3-845E-59D3-2F77DF6D3FD6}"/>
                  </a:ext>
                </a:extLst>
              </p:cNvPr>
              <p:cNvSpPr txBox="1"/>
              <p:nvPr/>
            </p:nvSpPr>
            <p:spPr>
              <a:xfrm>
                <a:off x="13540319" y="6479300"/>
                <a:ext cx="1696250" cy="805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Sink</a:t>
                </a:r>
                <a:endParaRPr lang="en-BE" sz="2500" dirty="0"/>
              </a:p>
            </p:txBody>
          </p:sp>
        </p:grp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4549593-8F0C-3D47-8DDE-A490F44F8AEE}"/>
              </a:ext>
            </a:extLst>
          </p:cNvPr>
          <p:cNvSpPr/>
          <p:nvPr/>
        </p:nvSpPr>
        <p:spPr>
          <a:xfrm>
            <a:off x="2991339" y="8369418"/>
            <a:ext cx="2729840" cy="1132182"/>
          </a:xfrm>
          <a:prstGeom prst="roundRect">
            <a:avLst/>
          </a:prstGeom>
          <a:solidFill>
            <a:srgbClr val="00FF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86,5 mol % water</a:t>
            </a:r>
          </a:p>
          <a:p>
            <a:pPr algn="ctr"/>
            <a:r>
              <a:rPr lang="en-GB" sz="2000" dirty="0">
                <a:solidFill>
                  <a:schemeClr val="tx1"/>
                </a:solidFill>
              </a:rPr>
              <a:t>13,5 mol % ammonia</a:t>
            </a:r>
            <a:endParaRPr lang="en-BE" sz="2000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C9392F-F0BB-0495-2E35-8829E412C046}"/>
              </a:ext>
            </a:extLst>
          </p:cNvPr>
          <p:cNvSpPr/>
          <p:nvPr/>
        </p:nvSpPr>
        <p:spPr>
          <a:xfrm>
            <a:off x="1005338" y="3627389"/>
            <a:ext cx="6846357" cy="571590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Optimal ammonia concentration </a:t>
            </a:r>
            <a:endParaRPr lang="en-BE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A66708-B1E5-12CC-3AB7-3888E0BAFA90}"/>
              </a:ext>
            </a:extLst>
          </p:cNvPr>
          <p:cNvSpPr/>
          <p:nvPr/>
        </p:nvSpPr>
        <p:spPr>
          <a:xfrm>
            <a:off x="8803233" y="7201042"/>
            <a:ext cx="2229490" cy="2266950"/>
          </a:xfrm>
          <a:prstGeom prst="rect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2CA98B-9C9D-B7D2-BCE2-79D92AB45EEE}"/>
              </a:ext>
            </a:extLst>
          </p:cNvPr>
          <p:cNvGrpSpPr/>
          <p:nvPr/>
        </p:nvGrpSpPr>
        <p:grpSpPr>
          <a:xfrm>
            <a:off x="8803233" y="3627389"/>
            <a:ext cx="7593470" cy="5122836"/>
            <a:chOff x="418460" y="1707784"/>
            <a:chExt cx="7593470" cy="512283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658CBAE-A4CB-DC02-0E7C-123FBC9F0CCB}"/>
                </a:ext>
              </a:extLst>
            </p:cNvPr>
            <p:cNvGrpSpPr/>
            <p:nvPr/>
          </p:nvGrpSpPr>
          <p:grpSpPr>
            <a:xfrm>
              <a:off x="418460" y="1707784"/>
              <a:ext cx="7593470" cy="5122836"/>
              <a:chOff x="456560" y="4378764"/>
              <a:chExt cx="7593470" cy="5122836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CFB50420-9B57-4B2D-CBE2-832E92238CA1}"/>
                  </a:ext>
                </a:extLst>
              </p:cNvPr>
              <p:cNvSpPr/>
              <p:nvPr/>
            </p:nvSpPr>
            <p:spPr>
              <a:xfrm>
                <a:off x="830116" y="4378764"/>
                <a:ext cx="6846357" cy="571590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Optimal discharge temperature </a:t>
                </a:r>
                <a:endParaRPr lang="en-BE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Picture 17" descr="The diagram shows a plot comparing the coefficient of performance (COP) and thermal energy leakage (meakage) across various temperatures, indicating a relationship between the two variables.&#10;&#10;AI-generated content may be incorrect.">
                <a:extLst>
                  <a:ext uri="{FF2B5EF4-FFF2-40B4-BE49-F238E27FC236}">
                    <a16:creationId xmlns:a16="http://schemas.microsoft.com/office/drawing/2014/main" id="{A753339E-1823-A9A8-9BAC-BE3BCE819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6560" y="4939921"/>
                <a:ext cx="7593470" cy="4561679"/>
              </a:xfrm>
              <a:prstGeom prst="rect">
                <a:avLst/>
              </a:prstGeom>
            </p:spPr>
          </p:pic>
        </p:grpSp>
        <p:pic>
          <p:nvPicPr>
            <p:cNvPr id="14" name="Graphic 13" descr="Close with solid fill">
              <a:extLst>
                <a:ext uri="{FF2B5EF4-FFF2-40B4-BE49-F238E27FC236}">
                  <a16:creationId xmlns:a16="http://schemas.microsoft.com/office/drawing/2014/main" id="{7C81B22A-F095-ED10-AF16-43EE1FBAF6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30436" y="2593764"/>
              <a:ext cx="1636713" cy="1636713"/>
            </a:xfrm>
            <a:prstGeom prst="rect">
              <a:avLst/>
            </a:prstGeom>
          </p:spPr>
        </p:pic>
        <p:pic>
          <p:nvPicPr>
            <p:cNvPr id="16" name="Graphic 15" descr="Checkmark with solid fill">
              <a:extLst>
                <a:ext uri="{FF2B5EF4-FFF2-40B4-BE49-F238E27FC236}">
                  <a16:creationId xmlns:a16="http://schemas.microsoft.com/office/drawing/2014/main" id="{C7CC0C85-8F0F-63B9-E318-3B8A5803E2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21924" y="2819665"/>
              <a:ext cx="1447331" cy="1447331"/>
            </a:xfrm>
            <a:prstGeom prst="rect">
              <a:avLst/>
            </a:prstGeom>
          </p:spPr>
        </p:pic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9A15BD00-D0EB-473D-CEC2-9755F6EB5EA0}"/>
              </a:ext>
            </a:extLst>
          </p:cNvPr>
          <p:cNvSpPr/>
          <p:nvPr/>
        </p:nvSpPr>
        <p:spPr>
          <a:xfrm>
            <a:off x="12774304" y="6455391"/>
            <a:ext cx="354842" cy="423081"/>
          </a:xfrm>
          <a:prstGeom prst="ellipse">
            <a:avLst/>
          </a:prstGeom>
          <a:noFill/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750868-44DC-E97C-8D4F-872DC763F41B}"/>
              </a:ext>
            </a:extLst>
          </p:cNvPr>
          <p:cNvSpPr txBox="1"/>
          <p:nvPr/>
        </p:nvSpPr>
        <p:spPr>
          <a:xfrm>
            <a:off x="5847275" y="9152145"/>
            <a:ext cx="11694488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 startAt="11"/>
            </a:pPr>
            <a:r>
              <a:rPr lang="en-GB" sz="1400" dirty="0" err="1"/>
              <a:t>Vieren</a:t>
            </a:r>
            <a:r>
              <a:rPr lang="en-GB" sz="1400" dirty="0"/>
              <a:t> et al., Design of a high-temperature heat pump providing heat up to 200 °C, 2024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11"/>
            </a:pPr>
            <a:r>
              <a:rPr lang="en-GB" sz="1400" dirty="0" err="1"/>
              <a:t>Vieren</a:t>
            </a:r>
            <a:r>
              <a:rPr lang="en-GB" sz="1400" dirty="0"/>
              <a:t> et el., Advancing Industrial High-Temperature Heat Pumps through Financial, Thermodynamic and Technological Evaluation, 2025</a:t>
            </a:r>
          </a:p>
        </p:txBody>
      </p:sp>
    </p:spTree>
    <p:extLst>
      <p:ext uri="{BB962C8B-B14F-4D97-AF65-F5344CB8AC3E}">
        <p14:creationId xmlns:p14="http://schemas.microsoft.com/office/powerpoint/2010/main" val="298289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5" grpId="0" animBg="1"/>
      <p:bldP spid="27" grpId="0" animBg="1"/>
      <p:bldP spid="6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9DE03-DA93-FFBF-D88B-E4CD91E87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6656F7B-2864-3D88-6D34-34992C42144F}"/>
              </a:ext>
            </a:extLst>
          </p:cNvPr>
          <p:cNvGrpSpPr/>
          <p:nvPr/>
        </p:nvGrpSpPr>
        <p:grpSpPr>
          <a:xfrm>
            <a:off x="2628899" y="1115692"/>
            <a:ext cx="11049001" cy="7647307"/>
            <a:chOff x="7922858" y="1954291"/>
            <a:chExt cx="9203091" cy="6309170"/>
          </a:xfrm>
        </p:grpSpPr>
        <p:pic>
          <p:nvPicPr>
            <p:cNvPr id="5" name="Picture 4" descr="This image displays a series of intersecting lines or rays, likely representing a geometric pattern or data points plotted on a coordinate system.&#10;&#10;AI-generated content may be incorrect.">
              <a:extLst>
                <a:ext uri="{FF2B5EF4-FFF2-40B4-BE49-F238E27FC236}">
                  <a16:creationId xmlns:a16="http://schemas.microsoft.com/office/drawing/2014/main" id="{9513B4D9-09DB-8C79-C66D-5CEDB3AA8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48046" y="1954291"/>
              <a:ext cx="8277903" cy="5845015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84C93C6-BD0B-9EBF-0200-F918CBC52DA1}"/>
                </a:ext>
              </a:extLst>
            </p:cNvPr>
            <p:cNvGrpSpPr/>
            <p:nvPr/>
          </p:nvGrpSpPr>
          <p:grpSpPr>
            <a:xfrm>
              <a:off x="7922858" y="2178625"/>
              <a:ext cx="8890590" cy="6084836"/>
              <a:chOff x="7922858" y="2178625"/>
              <a:chExt cx="8890590" cy="608483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08734C-911C-D75B-C276-18C58DFDD336}"/>
                  </a:ext>
                </a:extLst>
              </p:cNvPr>
              <p:cNvSpPr txBox="1"/>
              <p:nvPr/>
            </p:nvSpPr>
            <p:spPr>
              <a:xfrm>
                <a:off x="8482024" y="2178625"/>
                <a:ext cx="763587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T</a:t>
                </a:r>
                <a:endParaRPr lang="en-BE" sz="2500" dirty="0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CCD0D32-10A1-2E1C-8ADC-310826CF3919}"/>
                  </a:ext>
                </a:extLst>
              </p:cNvPr>
              <p:cNvSpPr txBox="1"/>
              <p:nvPr/>
            </p:nvSpPr>
            <p:spPr>
              <a:xfrm>
                <a:off x="16049861" y="7751846"/>
                <a:ext cx="763587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s</a:t>
                </a:r>
                <a:endParaRPr lang="en-BE" sz="2500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9AB3E77-A608-6995-5DE7-885AB62EE959}"/>
                  </a:ext>
                </a:extLst>
              </p:cNvPr>
              <p:cNvSpPr txBox="1"/>
              <p:nvPr/>
            </p:nvSpPr>
            <p:spPr>
              <a:xfrm>
                <a:off x="7922858" y="3203681"/>
                <a:ext cx="1142253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250°C</a:t>
                </a:r>
                <a:endParaRPr lang="en-BE" sz="250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F31220-06C6-4687-ABB2-6667B0151406}"/>
                  </a:ext>
                </a:extLst>
              </p:cNvPr>
              <p:cNvSpPr txBox="1"/>
              <p:nvPr/>
            </p:nvSpPr>
            <p:spPr>
              <a:xfrm>
                <a:off x="11151635" y="4172473"/>
                <a:ext cx="3116815" cy="973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Increased ammonia fraction</a:t>
                </a:r>
                <a:endParaRPr lang="en-BE" sz="2500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C62B6AB-A230-1E34-3BE3-0F7782617C4D}"/>
                  </a:ext>
                </a:extLst>
              </p:cNvPr>
              <p:cNvSpPr txBox="1"/>
              <p:nvPr/>
            </p:nvSpPr>
            <p:spPr>
              <a:xfrm>
                <a:off x="12991300" y="6590514"/>
                <a:ext cx="899395" cy="511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GB" sz="2500" dirty="0"/>
                  <a:t>Sink</a:t>
                </a:r>
                <a:endParaRPr lang="en-BE" sz="250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D6F4FC-386C-3771-6271-CA065C47F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Water And Optimal Ammonia concentration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3EE7D-5318-10B3-E1FD-A24C96725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31</a:t>
            </a:fld>
            <a:endParaRPr lang="en-GB" noProof="0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03FBB53-4AEA-AC4C-A353-28F5D3A17E05}"/>
              </a:ext>
            </a:extLst>
          </p:cNvPr>
          <p:cNvSpPr/>
          <p:nvPr/>
        </p:nvSpPr>
        <p:spPr>
          <a:xfrm>
            <a:off x="13026250" y="3436248"/>
            <a:ext cx="3486150" cy="1862267"/>
          </a:xfrm>
          <a:prstGeom prst="roundRect">
            <a:avLst/>
          </a:prstGeom>
          <a:solidFill>
            <a:srgbClr val="00FF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86,5 mol % water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13,5 mol % ammonia</a:t>
            </a:r>
            <a:endParaRPr lang="en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969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F6B76-3874-E506-3545-8C73469D4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diagram illustrates a complex heating and cooling system, including components like a heat sink, liquid receiver, condenser, subcooling valve, pump, expansion valve, compressor, evaporator, and various control loops.&#10;&#10;AI-generated content may be incorrect.">
            <a:extLst>
              <a:ext uri="{FF2B5EF4-FFF2-40B4-BE49-F238E27FC236}">
                <a16:creationId xmlns:a16="http://schemas.microsoft.com/office/drawing/2014/main" id="{049AB943-1990-7204-4FC9-28D8B0CBB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281" y="0"/>
            <a:ext cx="8729394" cy="964586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7878F-FC8F-3834-8FED-DD4AC2E3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32</a:t>
            </a:fld>
            <a:endParaRPr lang="en-GB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492845B-6125-0A17-7770-76B9F72D53BA}"/>
              </a:ext>
            </a:extLst>
          </p:cNvPr>
          <p:cNvSpPr/>
          <p:nvPr/>
        </p:nvSpPr>
        <p:spPr>
          <a:xfrm>
            <a:off x="10289171" y="2694521"/>
            <a:ext cx="828772" cy="1649085"/>
          </a:xfrm>
          <a:prstGeom prst="ellipse">
            <a:avLst/>
          </a:prstGeom>
          <a:noFill/>
          <a:ln w="7620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>
              <a:solidFill>
                <a:schemeClr val="tx1"/>
              </a:solidFill>
            </a:endParaRPr>
          </a:p>
        </p:txBody>
      </p:sp>
      <p:pic>
        <p:nvPicPr>
          <p:cNvPr id="6" name="Picture 5" descr="Spirax Sarco Steam Control Valves | Spirax Sarco Inc.">
            <a:extLst>
              <a:ext uri="{FF2B5EF4-FFF2-40B4-BE49-F238E27FC236}">
                <a16:creationId xmlns:a16="http://schemas.microsoft.com/office/drawing/2014/main" id="{C6CEFB7F-FF3F-FF02-8F35-C513ECFE1F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53" r="35193"/>
          <a:stretch>
            <a:fillRect/>
          </a:stretch>
        </p:blipFill>
        <p:spPr>
          <a:xfrm>
            <a:off x="5341750" y="2806176"/>
            <a:ext cx="2152424" cy="5099958"/>
          </a:xfrm>
          <a:prstGeom prst="rect">
            <a:avLst/>
          </a:prstGeom>
        </p:spPr>
      </p:pic>
      <p:pic>
        <p:nvPicPr>
          <p:cNvPr id="9" name="Picture 8" descr="Spirax Sarco is a leading authority on steam system engineering.">
            <a:extLst>
              <a:ext uri="{FF2B5EF4-FFF2-40B4-BE49-F238E27FC236}">
                <a16:creationId xmlns:a16="http://schemas.microsoft.com/office/drawing/2014/main" id="{2533D82E-1C05-84AB-95E6-D6D1FDC86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007" y="7694481"/>
            <a:ext cx="4734982" cy="1539832"/>
          </a:xfrm>
          <a:prstGeom prst="rect">
            <a:avLst/>
          </a:prstGeom>
        </p:spPr>
      </p:pic>
      <p:pic>
        <p:nvPicPr>
          <p:cNvPr id="8" name="Picture 7" descr="The image depicts a simple, solid rectangle with a brown color.&#10;&#10;AI-generated content may be incorrect.">
            <a:extLst>
              <a:ext uri="{FF2B5EF4-FFF2-40B4-BE49-F238E27FC236}">
                <a16:creationId xmlns:a16="http://schemas.microsoft.com/office/drawing/2014/main" id="{42507B97-A5F6-6628-7768-BAF30A1409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2145" y="1719521"/>
            <a:ext cx="7736811" cy="2961002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1DC149C-E7EF-9787-3C11-179582EF6B5C}"/>
              </a:ext>
            </a:extLst>
          </p:cNvPr>
          <p:cNvSpPr/>
          <p:nvPr/>
        </p:nvSpPr>
        <p:spPr>
          <a:xfrm>
            <a:off x="666483" y="1437174"/>
            <a:ext cx="5272015" cy="1081256"/>
          </a:xfrm>
          <a:prstGeom prst="roundRect">
            <a:avLst/>
          </a:prstGeom>
          <a:solidFill>
            <a:srgbClr val="FFC000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Leakage to main flow in compressor</a:t>
            </a:r>
            <a:endParaRPr lang="en-BE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D276A08D-217B-2ADF-D77C-4B304E3649E9}"/>
                  </a:ext>
                </a:extLst>
              </p:cNvPr>
              <p:cNvSpPr/>
              <p:nvPr/>
            </p:nvSpPr>
            <p:spPr>
              <a:xfrm>
                <a:off x="652535" y="4262691"/>
                <a:ext cx="5272015" cy="1228217"/>
              </a:xfrm>
              <a:prstGeom prst="roundRect">
                <a:avLst/>
              </a:prstGeom>
              <a:solidFill>
                <a:schemeClr val="bg2"/>
              </a:solidFill>
              <a:ln w="31750">
                <a:solidFill>
                  <a:srgbClr val="1E64C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Only open when compressor ON: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𝑚𝑎𝑖𝑛</m:t>
                          </m:r>
                        </m:sub>
                      </m:sSub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𝑙𝑢𝑏𝑟𝑖𝑐𝑎𝑡𝑖𝑜𝑛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D276A08D-217B-2ADF-D77C-4B304E364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535" y="4262691"/>
                <a:ext cx="5272015" cy="122821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31750">
                <a:solidFill>
                  <a:srgbClr val="1E64C8"/>
                </a:solidFill>
              </a:ln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0B2F69-F327-7BC8-4AF9-A93D04DB056A}"/>
              </a:ext>
            </a:extLst>
          </p:cNvPr>
          <p:cNvSpPr/>
          <p:nvPr/>
        </p:nvSpPr>
        <p:spPr>
          <a:xfrm>
            <a:off x="3781167" y="9113908"/>
            <a:ext cx="1680490" cy="482709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tx1"/>
                </a:solidFill>
              </a:rPr>
              <a:t>Cv</a:t>
            </a:r>
            <a:r>
              <a:rPr lang="en-GB" dirty="0">
                <a:solidFill>
                  <a:schemeClr val="tx1"/>
                </a:solidFill>
              </a:rPr>
              <a:t> = 0.1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577C06E-C410-9FA8-600F-AEE01336987A}"/>
              </a:ext>
            </a:extLst>
          </p:cNvPr>
          <p:cNvSpPr/>
          <p:nvPr/>
        </p:nvSpPr>
        <p:spPr>
          <a:xfrm>
            <a:off x="666483" y="2518430"/>
            <a:ext cx="5272015" cy="1228217"/>
          </a:xfrm>
          <a:prstGeom prst="roundRect">
            <a:avLst/>
          </a:prstGeom>
          <a:solidFill>
            <a:schemeClr val="bg2"/>
          </a:solidFill>
          <a:ln w="31750">
            <a:solidFill>
              <a:srgbClr val="1E64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Refilling valve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15D8C4-53DE-0A24-F588-77BD108F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Bearing Lubrication Circuit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8816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9A565-A928-43F4-A91E-C26F41DBF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Demonstrator images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FA82D-9906-A6BF-2F05-BBE726C0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33</a:t>
            </a:fld>
            <a:endParaRPr lang="en-GB" noProof="0" dirty="0"/>
          </a:p>
        </p:txBody>
      </p:sp>
      <p:pic>
        <p:nvPicPr>
          <p:cNvPr id="5" name="Picture 4" descr="The image depicts a high-tech, industrial setting featuring a large, complex machinery or apparatus, possibly a type of denser or concentrator, associated with Flamers Industry Innovation's Moonshot project.&#10;&#10;AI-generated content may be incorrect.">
            <a:extLst>
              <a:ext uri="{FF2B5EF4-FFF2-40B4-BE49-F238E27FC236}">
                <a16:creationId xmlns:a16="http://schemas.microsoft.com/office/drawing/2014/main" id="{B268FB98-CC42-8923-B3A1-1DE2004F3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777" y="1374598"/>
            <a:ext cx="5485346" cy="7315200"/>
          </a:xfrm>
          <a:prstGeom prst="rect">
            <a:avLst/>
          </a:prstGeom>
        </p:spPr>
      </p:pic>
      <p:pic>
        <p:nvPicPr>
          <p:cNvPr id="6" name="Picture 5" descr="The image depicts a complex plumbing system with multiple blue and green pipes and valves connected to a large industrial boiler.&#10;&#10;AI-generated content may be incorrect.">
            <a:extLst>
              <a:ext uri="{FF2B5EF4-FFF2-40B4-BE49-F238E27FC236}">
                <a16:creationId xmlns:a16="http://schemas.microsoft.com/office/drawing/2014/main" id="{555870B8-8DB9-C138-A5C8-3B324932E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3750" y="1374598"/>
            <a:ext cx="54864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737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47F7C-AFC6-6D53-D9FA-2E988900E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4CAB3-B9E3-2DBE-6A92-20E3B8863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Demonstrator images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7A55E-BF2A-EC0B-F1D3-795B5D59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84E0-0BD4-4705-A12B-9B71DDE63301}" type="slidenum">
              <a:rPr lang="en-GB" noProof="0" smtClean="0"/>
              <a:t>34</a:t>
            </a:fld>
            <a:endParaRPr lang="en-GB" noProof="0" dirty="0"/>
          </a:p>
        </p:txBody>
      </p:sp>
      <p:pic>
        <p:nvPicPr>
          <p:cNvPr id="5" name="Picture 4" descr="The image depicts a well-equipped, meticulously organized laboratory workstation with multiple pipettes, glassware, and electronic devices, suggesting a scientific research or analytical setting.&#10;&#10;AI-generated content may be incorrect.">
            <a:extLst>
              <a:ext uri="{FF2B5EF4-FFF2-40B4-BE49-F238E27FC236}">
                <a16:creationId xmlns:a16="http://schemas.microsoft.com/office/drawing/2014/main" id="{09956733-4A7B-350F-4E83-196874B21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449557"/>
            <a:ext cx="8582796" cy="6440807"/>
          </a:xfrm>
          <a:prstGeom prst="rect">
            <a:avLst/>
          </a:prstGeom>
        </p:spPr>
      </p:pic>
      <p:pic>
        <p:nvPicPr>
          <p:cNvPr id="6" name="Picture 5" descr="The image depicts an industrial laboratory setting with a large, complex, metallic chemical processing apparatus surrounded by glass walls and various scientific instruments.&#10;&#10;AI-generated content may be incorrect.">
            <a:extLst>
              <a:ext uri="{FF2B5EF4-FFF2-40B4-BE49-F238E27FC236}">
                <a16:creationId xmlns:a16="http://schemas.microsoft.com/office/drawing/2014/main" id="{914CC453-1EFE-EF90-2761-C514BBCEC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2550" y="1219200"/>
            <a:ext cx="54864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1202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2">
      <a:dk1>
        <a:sysClr val="windowText" lastClr="000000"/>
      </a:dk1>
      <a:lt1>
        <a:sysClr val="window" lastClr="FFFFFF"/>
      </a:lt1>
      <a:dk2>
        <a:srgbClr val="1E64C8"/>
      </a:dk2>
      <a:lt2>
        <a:srgbClr val="E9F0FA"/>
      </a:lt2>
      <a:accent1>
        <a:srgbClr val="8BBEE8"/>
      </a:accent1>
      <a:accent2>
        <a:srgbClr val="99CCEF"/>
      </a:accent2>
      <a:accent3>
        <a:srgbClr val="A7DAF6"/>
      </a:accent3>
      <a:accent4>
        <a:srgbClr val="B5E8FD"/>
      </a:accent4>
      <a:accent5>
        <a:srgbClr val="C3F6FF"/>
      </a:accent5>
      <a:accent6>
        <a:srgbClr val="D1FFFF"/>
      </a:accent6>
      <a:hlink>
        <a:srgbClr val="1E64C8"/>
      </a:hlink>
      <a:folHlink>
        <a:srgbClr val="1E64C8"/>
      </a:folHlink>
    </a:clrScheme>
    <a:fontScheme name="Universiteit G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1750">
          <a:solidFill>
            <a:srgbClr val="1E64C8"/>
          </a:solidFill>
        </a:ln>
      </a:spPr>
      <a:bodyPr rtlCol="0" anchor="ctr"/>
      <a:lstStyle>
        <a:defPPr algn="ctr">
          <a:defRPr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>
          <a:solidFill>
            <a:srgbClr val="1E64C8"/>
          </a:solidFill>
          <a:headEnd type="none" w="lg" len="lg"/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342900" indent="-342900" algn="l">
          <a:lnSpc>
            <a:spcPct val="120000"/>
          </a:lnSpc>
          <a:buFont typeface="Arial" panose="020B0604020202020204" pitchFamily="34" charset="0"/>
          <a:buChar char="‒"/>
          <a:defRPr sz="25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2" id="{28595118-ADAA-4B1D-9E96-F7AD0A172033}" vid="{9F0320ED-3312-4595-965D-9933A8A59C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4CDDE6FDD39540B59C06E78D3E63EA" ma:contentTypeVersion="6" ma:contentTypeDescription="Een nieuw document maken." ma:contentTypeScope="" ma:versionID="530f9a0d89d01fafaf9be59f9feafa61">
  <xsd:schema xmlns:xsd="http://www.w3.org/2001/XMLSchema" xmlns:xs="http://www.w3.org/2001/XMLSchema" xmlns:p="http://schemas.microsoft.com/office/2006/metadata/properties" xmlns:ns2="05784072-49b5-478c-80d8-0c47df73688e" xmlns:ns3="25c45f88-3d61-408a-8b3b-07ce035ac9ec" targetNamespace="http://schemas.microsoft.com/office/2006/metadata/properties" ma:root="true" ma:fieldsID="1ea47dee8691c6e23bbf035803c50253" ns2:_="" ns3:_="">
    <xsd:import namespace="05784072-49b5-478c-80d8-0c47df73688e"/>
    <xsd:import namespace="25c45f88-3d61-408a-8b3b-07ce035ac9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784072-49b5-478c-80d8-0c47df7368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c45f88-3d61-408a-8b3b-07ce035ac9e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7FE8A6-2959-42AE-8597-869887D1F8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8F4BF5-E6AB-40EF-8C1B-7938E1CDA5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784072-49b5-478c-80d8-0c47df73688e"/>
    <ds:schemaRef ds:uri="25c45f88-3d61-408a-8b3b-07ce035ac9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33E21C-AD8C-4E2C-B1D3-A45F4ED6DF3D}">
  <ds:schemaRefs>
    <ds:schemaRef ds:uri="http://purl.org/dc/dcmitype/"/>
    <ds:schemaRef ds:uri="25c45f88-3d61-408a-8b3b-07ce035ac9ec"/>
    <ds:schemaRef ds:uri="05784072-49b5-478c-80d8-0c47df73688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PowerPoint_UGent_EN_EA_Arial</Template>
  <TotalTime>20306</TotalTime>
  <Words>1789</Words>
  <Application>Microsoft Office PowerPoint</Application>
  <PresentationFormat>Custom</PresentationFormat>
  <Paragraphs>377</Paragraphs>
  <Slides>34</Slides>
  <Notes>20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Cambria Math</vt:lpstr>
      <vt:lpstr>Kantoorthema</vt:lpstr>
      <vt:lpstr>PowerPoint Presentation</vt:lpstr>
      <vt:lpstr>Water-Ammonia HTHP with liquid injected and refrigerant lubricated twin-screw compressor</vt:lpstr>
      <vt:lpstr>Global Energy Use</vt:lpstr>
      <vt:lpstr>Current Situation</vt:lpstr>
      <vt:lpstr>Heat Upgrading in Energy Intensive Industry</vt:lpstr>
      <vt:lpstr>Refrigerant Selection</vt:lpstr>
      <vt:lpstr>Demonstrator Setup</vt:lpstr>
      <vt:lpstr>Water</vt:lpstr>
      <vt:lpstr>Water</vt:lpstr>
      <vt:lpstr>Water</vt:lpstr>
      <vt:lpstr>Water And Ammonia</vt:lpstr>
      <vt:lpstr>Water And Ammonia</vt:lpstr>
      <vt:lpstr>Temperature glide</vt:lpstr>
      <vt:lpstr>Water And Optimal Ammonia Concentration</vt:lpstr>
      <vt:lpstr>Demonstrator Setup</vt:lpstr>
      <vt:lpstr>Main Refrigerant Circuit</vt:lpstr>
      <vt:lpstr>Heat Pump Setup</vt:lpstr>
      <vt:lpstr>Dimensions demonstrator</vt:lpstr>
      <vt:lpstr>Dimensions demonstrator</vt:lpstr>
      <vt:lpstr>Demonstrator images</vt:lpstr>
      <vt:lpstr>Planning</vt:lpstr>
      <vt:lpstr>Conclusion</vt:lpstr>
      <vt:lpstr>Tim Van Craeynest   Department of ElectroMechanical, Systems and Metal Engineering Sustainable Thermo-Fluid Energy Systems (STFES)  E tim.vancraeynest@ugent.be   Water-Ammonia HTHP with liquid injected and refrigerant lubricated twin-screw compressor </vt:lpstr>
      <vt:lpstr>Heat Upgrading in Energy Intensive Industry</vt:lpstr>
      <vt:lpstr>HTHP Design Demonstrator</vt:lpstr>
      <vt:lpstr>Bearing Lubrication Circuit</vt:lpstr>
      <vt:lpstr>Bearing Lubrication Circuit</vt:lpstr>
      <vt:lpstr>Bearing Lubrication Circuit</vt:lpstr>
      <vt:lpstr>Water-Ammonia HTHP with liquid injected and refrigerant lubricated twin-screw compressor</vt:lpstr>
      <vt:lpstr>Optimal Ammonia Concentration</vt:lpstr>
      <vt:lpstr>Water And Optimal Ammonia concentration</vt:lpstr>
      <vt:lpstr>Bearing Lubrication Circuit</vt:lpstr>
      <vt:lpstr>Demonstrator images</vt:lpstr>
      <vt:lpstr>Demonstrator images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Tim Van Craeynest</dc:creator>
  <cp:keywords/>
  <dc:description/>
  <cp:lastModifiedBy>Tim Van Craeynest</cp:lastModifiedBy>
  <cp:revision>5</cp:revision>
  <dcterms:created xsi:type="dcterms:W3CDTF">2026-08-10T09:10:32Z</dcterms:created>
  <dcterms:modified xsi:type="dcterms:W3CDTF">2026-09-29T20:03:56Z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d to">
    <vt:lpwstr>Ghent University</vt:lpwstr>
  </property>
  <property fmtid="{D5CDD505-2E9C-101B-9397-08002B2CF9AE}" pid="3" name="Version">
    <vt:lpwstr>1.1</vt:lpwstr>
  </property>
  <property fmtid="{D5CDD505-2E9C-101B-9397-08002B2CF9AE}" pid="4" name="Date">
    <vt:filetime>2019-05-23T22:00:00Z</vt:filetime>
  </property>
  <property fmtid="{D5CDD505-2E9C-101B-9397-08002B2CF9AE}" pid="5" name="Build">
    <vt:i4>20</vt:i4>
  </property>
  <property fmtid="{D5CDD505-2E9C-101B-9397-08002B2CF9AE}" pid="6" name="ContentTypeId">
    <vt:lpwstr>0x010100634CDDE6FDD39540B59C06E78D3E63EA</vt:lpwstr>
  </property>
</Properties>
</file>