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5" r:id="rId4"/>
    <p:sldMasterId id="2147483661" r:id="rId5"/>
    <p:sldMasterId id="2147483681" r:id="rId6"/>
  </p:sldMasterIdLst>
  <p:notesMasterIdLst>
    <p:notesMasterId r:id="rId55"/>
  </p:notesMasterIdLst>
  <p:sldIdLst>
    <p:sldId id="984" r:id="rId7"/>
    <p:sldId id="2147482413" r:id="rId8"/>
    <p:sldId id="2147482186" r:id="rId9"/>
    <p:sldId id="1047" r:id="rId10"/>
    <p:sldId id="2147482362" r:id="rId11"/>
    <p:sldId id="2147482363" r:id="rId12"/>
    <p:sldId id="2147482364" r:id="rId13"/>
    <p:sldId id="2147482367" r:id="rId14"/>
    <p:sldId id="2147482369" r:id="rId15"/>
    <p:sldId id="2147482368" r:id="rId16"/>
    <p:sldId id="2147482371" r:id="rId17"/>
    <p:sldId id="2147482376" r:id="rId18"/>
    <p:sldId id="2147482375" r:id="rId19"/>
    <p:sldId id="2147482378" r:id="rId20"/>
    <p:sldId id="2147482379" r:id="rId21"/>
    <p:sldId id="2147482380" r:id="rId22"/>
    <p:sldId id="2147482381" r:id="rId23"/>
    <p:sldId id="2147482382" r:id="rId24"/>
    <p:sldId id="2147482383" r:id="rId25"/>
    <p:sldId id="2147482384" r:id="rId26"/>
    <p:sldId id="2147482385" r:id="rId27"/>
    <p:sldId id="2147482386" r:id="rId28"/>
    <p:sldId id="2147482387" r:id="rId29"/>
    <p:sldId id="2147482388" r:id="rId30"/>
    <p:sldId id="2147482390" r:id="rId31"/>
    <p:sldId id="2147482391" r:id="rId32"/>
    <p:sldId id="2147482393" r:id="rId33"/>
    <p:sldId id="2147482394" r:id="rId34"/>
    <p:sldId id="2147482395" r:id="rId35"/>
    <p:sldId id="2147482374" r:id="rId36"/>
    <p:sldId id="2147482377" r:id="rId37"/>
    <p:sldId id="2147482397" r:id="rId38"/>
    <p:sldId id="2147482402" r:id="rId39"/>
    <p:sldId id="2147482373" r:id="rId40"/>
    <p:sldId id="2147482372" r:id="rId41"/>
    <p:sldId id="2147482389" r:id="rId42"/>
    <p:sldId id="2147482398" r:id="rId43"/>
    <p:sldId id="2147482403" r:id="rId44"/>
    <p:sldId id="2147482404" r:id="rId45"/>
    <p:sldId id="2147482399" r:id="rId46"/>
    <p:sldId id="2147482406" r:id="rId47"/>
    <p:sldId id="2147482400" r:id="rId48"/>
    <p:sldId id="2147482408" r:id="rId49"/>
    <p:sldId id="2147482409" r:id="rId50"/>
    <p:sldId id="2147482411" r:id="rId51"/>
    <p:sldId id="2147482412" r:id="rId52"/>
    <p:sldId id="2147482410" r:id="rId53"/>
    <p:sldId id="2147482401" r:id="rId54"/>
  </p:sldIdLst>
  <p:sldSz cx="9144000" cy="5143500" type="screen16x9"/>
  <p:notesSz cx="6797675" cy="9926638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05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n De Koster" initials="RDK" lastIdx="3" clrIdx="0">
    <p:extLst>
      <p:ext uri="{19B8F6BF-5375-455C-9EA6-DF929625EA0E}">
        <p15:presenceInfo xmlns:p15="http://schemas.microsoft.com/office/powerpoint/2012/main" userId="S::rien.dekoster@gldc.be::463bc87c-0f09-4e60-a882-f1e78b38caf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7284"/>
    <a:srgbClr val="0000FF"/>
    <a:srgbClr val="FFFFCC"/>
    <a:srgbClr val="FFCCCC"/>
    <a:srgbClr val="FFCCFF"/>
    <a:srgbClr val="CCFFCC"/>
    <a:srgbClr val="00FF00"/>
    <a:srgbClr val="FFFF99"/>
    <a:srgbClr val="FFFF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5105D9-7A1F-41E2-920B-F95CC1EA53E1}" v="1717" dt="2026-09-25T16:10:49.110"/>
  </p1510:revLst>
</p1510:revInfo>
</file>

<file path=ppt/tableStyles.xml><?xml version="1.0" encoding="utf-8"?>
<a:tblStyleLst xmlns:a="http://schemas.openxmlformats.org/drawingml/2006/main" def="{90651C3A-4460-11DB-9652-00E08161165F}"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5" autoAdjust="0"/>
    <p:restoredTop sz="79397" autoAdjust="0"/>
  </p:normalViewPr>
  <p:slideViewPr>
    <p:cSldViewPr snapToGrid="0">
      <p:cViewPr varScale="1">
        <p:scale>
          <a:sx n="112" d="100"/>
          <a:sy n="112" d="100"/>
        </p:scale>
        <p:origin x="1146" y="9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microsoft.com/office/2016/11/relationships/changesInfo" Target="changesInfos/changesInfo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commentAuthors" Target="comment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a Van Nieuwenhuyse" userId="df8bf4a3-560a-4193-bab1-d504060ea9ac" providerId="ADAL" clId="{D7472753-1357-4E45-9E4E-C1160C9D3F69}"/>
    <pc:docChg chg="undo custSel addSld delSld modSld sldOrd modMainMaster">
      <pc:chgData name="Jera Van Nieuwenhuyse" userId="df8bf4a3-560a-4193-bab1-d504060ea9ac" providerId="ADAL" clId="{D7472753-1357-4E45-9E4E-C1160C9D3F69}" dt="2026-09-25T16:10:49.110" v="9069" actId="20577"/>
      <pc:docMkLst>
        <pc:docMk/>
      </pc:docMkLst>
      <pc:sldChg chg="delSp del mod modAnim">
        <pc:chgData name="Jera Van Nieuwenhuyse" userId="df8bf4a3-560a-4193-bab1-d504060ea9ac" providerId="ADAL" clId="{D7472753-1357-4E45-9E4E-C1160C9D3F69}" dt="2026-09-25T15:11:10.401" v="8721" actId="47"/>
        <pc:sldMkLst>
          <pc:docMk/>
          <pc:sldMk cId="3709106102" sldId="272"/>
        </pc:sldMkLst>
      </pc:sldChg>
      <pc:sldChg chg="delSp modSp del mod delAnim">
        <pc:chgData name="Jera Van Nieuwenhuyse" userId="df8bf4a3-560a-4193-bab1-d504060ea9ac" providerId="ADAL" clId="{D7472753-1357-4E45-9E4E-C1160C9D3F69}" dt="2026-09-25T07:12:07.157" v="4832" actId="47"/>
        <pc:sldMkLst>
          <pc:docMk/>
          <pc:sldMk cId="0" sldId="589"/>
        </pc:sldMkLst>
        <pc:spChg chg="mod">
          <ac:chgData name="Jera Van Nieuwenhuyse" userId="df8bf4a3-560a-4193-bab1-d504060ea9ac" providerId="ADAL" clId="{D7472753-1357-4E45-9E4E-C1160C9D3F69}" dt="2026-09-25T07:02:47.986" v="4674" actId="1035"/>
          <ac:spMkLst>
            <pc:docMk/>
            <pc:sldMk cId="0" sldId="589"/>
            <ac:spMk id="5" creationId="{3ED67183-E693-99BB-EC4F-8162EDC392D0}"/>
          </ac:spMkLst>
        </pc:spChg>
        <pc:picChg chg="mod">
          <ac:chgData name="Jera Van Nieuwenhuyse" userId="df8bf4a3-560a-4193-bab1-d504060ea9ac" providerId="ADAL" clId="{D7472753-1357-4E45-9E4E-C1160C9D3F69}" dt="2026-09-25T07:02:47.986" v="4674" actId="1035"/>
          <ac:picMkLst>
            <pc:docMk/>
            <pc:sldMk cId="0" sldId="589"/>
            <ac:picMk id="4" creationId="{E6B61AA5-8455-56BE-A857-8A1EA1039C28}"/>
          </ac:picMkLst>
        </pc:picChg>
        <pc:picChg chg="mod">
          <ac:chgData name="Jera Van Nieuwenhuyse" userId="df8bf4a3-560a-4193-bab1-d504060ea9ac" providerId="ADAL" clId="{D7472753-1357-4E45-9E4E-C1160C9D3F69}" dt="2026-09-25T07:02:43.064" v="4648" actId="1076"/>
          <ac:picMkLst>
            <pc:docMk/>
            <pc:sldMk cId="0" sldId="589"/>
            <ac:picMk id="9" creationId="{E61EAC28-E2E9-4D31-26DC-50FC40478214}"/>
          </ac:picMkLst>
        </pc:picChg>
      </pc:sldChg>
      <pc:sldChg chg="addSp delSp modSp mod">
        <pc:chgData name="Jera Van Nieuwenhuyse" userId="df8bf4a3-560a-4193-bab1-d504060ea9ac" providerId="ADAL" clId="{D7472753-1357-4E45-9E4E-C1160C9D3F69}" dt="2026-09-24T08:15:48.271" v="3409" actId="20577"/>
        <pc:sldMkLst>
          <pc:docMk/>
          <pc:sldMk cId="2165521654" sldId="984"/>
        </pc:sldMkLst>
        <pc:spChg chg="mod">
          <ac:chgData name="Jera Van Nieuwenhuyse" userId="df8bf4a3-560a-4193-bab1-d504060ea9ac" providerId="ADAL" clId="{D7472753-1357-4E45-9E4E-C1160C9D3F69}" dt="2026-09-16T13:17:44.616" v="84" actId="20577"/>
          <ac:spMkLst>
            <pc:docMk/>
            <pc:sldMk cId="2165521654" sldId="984"/>
            <ac:spMk id="7" creationId="{2F03FE6E-49DA-8E44-DB91-6D4B5EA0240D}"/>
          </ac:spMkLst>
        </pc:spChg>
        <pc:spChg chg="mod">
          <ac:chgData name="Jera Van Nieuwenhuyse" userId="df8bf4a3-560a-4193-bab1-d504060ea9ac" providerId="ADAL" clId="{D7472753-1357-4E45-9E4E-C1160C9D3F69}" dt="2026-09-24T08:15:48.271" v="3409" actId="20577"/>
          <ac:spMkLst>
            <pc:docMk/>
            <pc:sldMk cId="2165521654" sldId="984"/>
            <ac:spMk id="8" creationId="{7DE4283D-AF0A-FAAF-0CD1-0FE777B70CEB}"/>
          </ac:spMkLst>
        </pc:spChg>
        <pc:spChg chg="mod">
          <ac:chgData name="Jera Van Nieuwenhuyse" userId="df8bf4a3-560a-4193-bab1-d504060ea9ac" providerId="ADAL" clId="{D7472753-1357-4E45-9E4E-C1160C9D3F69}" dt="2026-09-16T13:16:49.494" v="55" actId="20577"/>
          <ac:spMkLst>
            <pc:docMk/>
            <pc:sldMk cId="2165521654" sldId="984"/>
            <ac:spMk id="9" creationId="{6068CA58-B04B-49F8-EE98-8BDA6504548B}"/>
          </ac:spMkLst>
        </pc:spChg>
      </pc:sldChg>
      <pc:sldChg chg="modSp mod modAnim">
        <pc:chgData name="Jera Van Nieuwenhuyse" userId="df8bf4a3-560a-4193-bab1-d504060ea9ac" providerId="ADAL" clId="{D7472753-1357-4E45-9E4E-C1160C9D3F69}" dt="2026-09-25T15:52:56.098" v="8889" actId="404"/>
        <pc:sldMkLst>
          <pc:docMk/>
          <pc:sldMk cId="2344097282" sldId="1047"/>
        </pc:sldMkLst>
        <pc:spChg chg="mod">
          <ac:chgData name="Jera Van Nieuwenhuyse" userId="df8bf4a3-560a-4193-bab1-d504060ea9ac" providerId="ADAL" clId="{D7472753-1357-4E45-9E4E-C1160C9D3F69}" dt="2026-09-25T15:52:56.098" v="8889" actId="404"/>
          <ac:spMkLst>
            <pc:docMk/>
            <pc:sldMk cId="2344097282" sldId="1047"/>
            <ac:spMk id="2" creationId="{8806BFBF-FB0D-6404-19AB-76FAB72DE842}"/>
          </ac:spMkLst>
        </pc:spChg>
        <pc:spChg chg="mod">
          <ac:chgData name="Jera Van Nieuwenhuyse" userId="df8bf4a3-560a-4193-bab1-d504060ea9ac" providerId="ADAL" clId="{D7472753-1357-4E45-9E4E-C1160C9D3F69}" dt="2026-09-23T13:05:45.309" v="1902" actId="20577"/>
          <ac:spMkLst>
            <pc:docMk/>
            <pc:sldMk cId="2344097282" sldId="1047"/>
            <ac:spMk id="3" creationId="{0CE2C18F-159A-8E52-890B-18F7DF93E554}"/>
          </ac:spMkLst>
        </pc:spChg>
        <pc:spChg chg="mod">
          <ac:chgData name="Jera Van Nieuwenhuyse" userId="df8bf4a3-560a-4193-bab1-d504060ea9ac" providerId="ADAL" clId="{D7472753-1357-4E45-9E4E-C1160C9D3F69}" dt="2026-09-25T15:12:14.633" v="8731" actId="20577"/>
          <ac:spMkLst>
            <pc:docMk/>
            <pc:sldMk cId="2344097282" sldId="1047"/>
            <ac:spMk id="4" creationId="{C1843CC7-0BB5-670E-2F44-E08C8C186FDD}"/>
          </ac:spMkLst>
        </pc:spChg>
        <pc:spChg chg="mod">
          <ac:chgData name="Jera Van Nieuwenhuyse" userId="df8bf4a3-560a-4193-bab1-d504060ea9ac" providerId="ADAL" clId="{D7472753-1357-4E45-9E4E-C1160C9D3F69}" dt="2026-09-16T13:22:19.162" v="195" actId="34136"/>
          <ac:spMkLst>
            <pc:docMk/>
            <pc:sldMk cId="2344097282" sldId="1047"/>
            <ac:spMk id="5" creationId="{D9BF0E0A-330E-0DDE-D7E9-14357D04D04C}"/>
          </ac:spMkLst>
        </pc:spChg>
        <pc:spChg chg="mod">
          <ac:chgData name="Jera Van Nieuwenhuyse" userId="df8bf4a3-560a-4193-bab1-d504060ea9ac" providerId="ADAL" clId="{D7472753-1357-4E45-9E4E-C1160C9D3F69}" dt="2026-09-23T12:15:14.741" v="1868" actId="208"/>
          <ac:spMkLst>
            <pc:docMk/>
            <pc:sldMk cId="2344097282" sldId="1047"/>
            <ac:spMk id="7" creationId="{D6607937-E8DD-C2A1-ECD3-4DC0FEC37CCB}"/>
          </ac:spMkLst>
        </pc:spChg>
      </pc:sldChg>
      <pc:sldChg chg="delSp modSp del mod">
        <pc:chgData name="Jera Van Nieuwenhuyse" userId="df8bf4a3-560a-4193-bab1-d504060ea9ac" providerId="ADAL" clId="{D7472753-1357-4E45-9E4E-C1160C9D3F69}" dt="2026-09-25T15:11:05.166" v="8720" actId="47"/>
        <pc:sldMkLst>
          <pc:docMk/>
          <pc:sldMk cId="678459493" sldId="1150"/>
        </pc:sldMkLst>
      </pc:sldChg>
      <pc:sldChg chg="addSp delSp modSp add mod">
        <pc:chgData name="Jera Van Nieuwenhuyse" userId="df8bf4a3-560a-4193-bab1-d504060ea9ac" providerId="ADAL" clId="{D7472753-1357-4E45-9E4E-C1160C9D3F69}" dt="2026-09-25T15:51:57.211" v="8871" actId="1076"/>
        <pc:sldMkLst>
          <pc:docMk/>
          <pc:sldMk cId="2573233405" sldId="2147482186"/>
        </pc:sldMkLst>
        <pc:spChg chg="mod">
          <ac:chgData name="Jera Van Nieuwenhuyse" userId="df8bf4a3-560a-4193-bab1-d504060ea9ac" providerId="ADAL" clId="{D7472753-1357-4E45-9E4E-C1160C9D3F69}" dt="2026-09-25T15:51:36.572" v="8868" actId="1076"/>
          <ac:spMkLst>
            <pc:docMk/>
            <pc:sldMk cId="2573233405" sldId="2147482186"/>
            <ac:spMk id="2" creationId="{32E5B2AC-F4C7-7D84-D8C6-22B94C0F8036}"/>
          </ac:spMkLst>
        </pc:spChg>
        <pc:spChg chg="mod">
          <ac:chgData name="Jera Van Nieuwenhuyse" userId="df8bf4a3-560a-4193-bab1-d504060ea9ac" providerId="ADAL" clId="{D7472753-1357-4E45-9E4E-C1160C9D3F69}" dt="2026-09-25T15:51:40.550" v="8869" actId="1076"/>
          <ac:spMkLst>
            <pc:docMk/>
            <pc:sldMk cId="2573233405" sldId="2147482186"/>
            <ac:spMk id="4" creationId="{0D07BAAC-687E-C9D4-7318-927CC481395F}"/>
          </ac:spMkLst>
        </pc:spChg>
        <pc:spChg chg="mod">
          <ac:chgData name="Jera Van Nieuwenhuyse" userId="df8bf4a3-560a-4193-bab1-d504060ea9ac" providerId="ADAL" clId="{D7472753-1357-4E45-9E4E-C1160C9D3F69}" dt="2026-09-25T15:10:13.468" v="8718" actId="27636"/>
          <ac:spMkLst>
            <pc:docMk/>
            <pc:sldMk cId="2573233405" sldId="2147482186"/>
            <ac:spMk id="5" creationId="{7A46291F-9C0F-EE08-339E-531FD8746953}"/>
          </ac:spMkLst>
        </pc:spChg>
        <pc:spChg chg="del">
          <ac:chgData name="Jera Van Nieuwenhuyse" userId="df8bf4a3-560a-4193-bab1-d504060ea9ac" providerId="ADAL" clId="{D7472753-1357-4E45-9E4E-C1160C9D3F69}" dt="2026-09-25T15:12:33.903" v="8735" actId="478"/>
          <ac:spMkLst>
            <pc:docMk/>
            <pc:sldMk cId="2573233405" sldId="2147482186"/>
            <ac:spMk id="6" creationId="{9B4C40E8-8EDE-F10E-03FD-E9F256B8F1CE}"/>
          </ac:spMkLst>
        </pc:spChg>
        <pc:spChg chg="mod">
          <ac:chgData name="Jera Van Nieuwenhuyse" userId="df8bf4a3-560a-4193-bab1-d504060ea9ac" providerId="ADAL" clId="{D7472753-1357-4E45-9E4E-C1160C9D3F69}" dt="2026-09-25T15:51:57.211" v="8871" actId="1076"/>
          <ac:spMkLst>
            <pc:docMk/>
            <pc:sldMk cId="2573233405" sldId="2147482186"/>
            <ac:spMk id="8" creationId="{E4CE8944-A227-F86C-2323-01F618F16F08}"/>
          </ac:spMkLst>
        </pc:spChg>
        <pc:spChg chg="add del">
          <ac:chgData name="Jera Van Nieuwenhuyse" userId="df8bf4a3-560a-4193-bab1-d504060ea9ac" providerId="ADAL" clId="{D7472753-1357-4E45-9E4E-C1160C9D3F69}" dt="2026-09-25T15:12:32.089" v="8734" actId="478"/>
          <ac:spMkLst>
            <pc:docMk/>
            <pc:sldMk cId="2573233405" sldId="2147482186"/>
            <ac:spMk id="9" creationId="{F5BF0D05-B21D-6F9A-1EF2-CCCA4EEBB363}"/>
          </ac:spMkLst>
        </pc:spChg>
        <pc:spChg chg="mod">
          <ac:chgData name="Jera Van Nieuwenhuyse" userId="df8bf4a3-560a-4193-bab1-d504060ea9ac" providerId="ADAL" clId="{D7472753-1357-4E45-9E4E-C1160C9D3F69}" dt="2026-09-25T15:51:51.240" v="8870" actId="1076"/>
          <ac:spMkLst>
            <pc:docMk/>
            <pc:sldMk cId="2573233405" sldId="2147482186"/>
            <ac:spMk id="10" creationId="{FDF434DD-D9D2-9FAD-A7D1-C0D3129821C2}"/>
          </ac:spMkLst>
        </pc:spChg>
        <pc:spChg chg="mod">
          <ac:chgData name="Jera Van Nieuwenhuyse" userId="df8bf4a3-560a-4193-bab1-d504060ea9ac" providerId="ADAL" clId="{D7472753-1357-4E45-9E4E-C1160C9D3F69}" dt="2026-09-25T15:10:47.683" v="8719" actId="207"/>
          <ac:spMkLst>
            <pc:docMk/>
            <pc:sldMk cId="2573233405" sldId="2147482186"/>
            <ac:spMk id="11" creationId="{8C131784-4FB2-31AB-3456-D6059E75634A}"/>
          </ac:spMkLst>
        </pc:spChg>
        <pc:spChg chg="add del mod">
          <ac:chgData name="Jera Van Nieuwenhuyse" userId="df8bf4a3-560a-4193-bab1-d504060ea9ac" providerId="ADAL" clId="{D7472753-1357-4E45-9E4E-C1160C9D3F69}" dt="2026-09-25T15:12:32.089" v="8734" actId="478"/>
          <ac:spMkLst>
            <pc:docMk/>
            <pc:sldMk cId="2573233405" sldId="2147482186"/>
            <ac:spMk id="13" creationId="{404C1086-5C32-4665-1ECE-4459E61C9649}"/>
          </ac:spMkLst>
        </pc:spChg>
      </pc:sldChg>
      <pc:sldChg chg="delSp modSp del mod ord delAnim">
        <pc:chgData name="Jera Van Nieuwenhuyse" userId="df8bf4a3-560a-4193-bab1-d504060ea9ac" providerId="ADAL" clId="{D7472753-1357-4E45-9E4E-C1160C9D3F69}" dt="2026-09-25T07:04:21.103" v="4678" actId="47"/>
        <pc:sldMkLst>
          <pc:docMk/>
          <pc:sldMk cId="1605429603" sldId="2147482243"/>
        </pc:sldMkLst>
      </pc:sldChg>
      <pc:sldChg chg="add del">
        <pc:chgData name="Jera Van Nieuwenhuyse" userId="df8bf4a3-560a-4193-bab1-d504060ea9ac" providerId="ADAL" clId="{D7472753-1357-4E45-9E4E-C1160C9D3F69}" dt="2026-09-25T06:50:06.202" v="4133" actId="47"/>
        <pc:sldMkLst>
          <pc:docMk/>
          <pc:sldMk cId="1821931631" sldId="2147482268"/>
        </pc:sldMkLst>
      </pc:sldChg>
      <pc:sldChg chg="modSp del mod modNotesTx">
        <pc:chgData name="Jera Van Nieuwenhuyse" userId="df8bf4a3-560a-4193-bab1-d504060ea9ac" providerId="ADAL" clId="{D7472753-1357-4E45-9E4E-C1160C9D3F69}" dt="2026-09-25T12:27:23.820" v="8624" actId="47"/>
        <pc:sldMkLst>
          <pc:docMk/>
          <pc:sldMk cId="2922799358" sldId="2147482357"/>
        </pc:sldMkLst>
        <pc:spChg chg="mod">
          <ac:chgData name="Jera Van Nieuwenhuyse" userId="df8bf4a3-560a-4193-bab1-d504060ea9ac" providerId="ADAL" clId="{D7472753-1357-4E45-9E4E-C1160C9D3F69}" dt="2026-09-25T12:26:37.675" v="8586" actId="20577"/>
          <ac:spMkLst>
            <pc:docMk/>
            <pc:sldMk cId="2922799358" sldId="2147482357"/>
            <ac:spMk id="2" creationId="{1F3B4B6C-6FC0-EE89-30FE-724A164DA342}"/>
          </ac:spMkLst>
        </pc:spChg>
        <pc:spChg chg="mod">
          <ac:chgData name="Jera Van Nieuwenhuyse" userId="df8bf4a3-560a-4193-bab1-d504060ea9ac" providerId="ADAL" clId="{D7472753-1357-4E45-9E4E-C1160C9D3F69}" dt="2026-09-25T12:26:59.925" v="8618" actId="14100"/>
          <ac:spMkLst>
            <pc:docMk/>
            <pc:sldMk cId="2922799358" sldId="2147482357"/>
            <ac:spMk id="3" creationId="{F3F4A808-2202-DA43-C370-807610A135AF}"/>
          </ac:spMkLst>
        </pc:spChg>
      </pc:sldChg>
      <pc:sldChg chg="delSp del mod ord">
        <pc:chgData name="Jera Van Nieuwenhuyse" userId="df8bf4a3-560a-4193-bab1-d504060ea9ac" providerId="ADAL" clId="{D7472753-1357-4E45-9E4E-C1160C9D3F69}" dt="2026-09-25T12:27:54.891" v="8628" actId="47"/>
        <pc:sldMkLst>
          <pc:docMk/>
          <pc:sldMk cId="1355951646" sldId="2147482358"/>
        </pc:sldMkLst>
        <pc:picChg chg="del">
          <ac:chgData name="Jera Van Nieuwenhuyse" userId="df8bf4a3-560a-4193-bab1-d504060ea9ac" providerId="ADAL" clId="{D7472753-1357-4E45-9E4E-C1160C9D3F69}" dt="2026-09-25T12:27:50.739" v="8626" actId="21"/>
          <ac:picMkLst>
            <pc:docMk/>
            <pc:sldMk cId="1355951646" sldId="2147482358"/>
            <ac:picMk id="9" creationId="{48874384-4F83-D1D2-802A-B63C7B4FD6DC}"/>
          </ac:picMkLst>
        </pc:picChg>
        <pc:picChg chg="del">
          <ac:chgData name="Jera Van Nieuwenhuyse" userId="df8bf4a3-560a-4193-bab1-d504060ea9ac" providerId="ADAL" clId="{D7472753-1357-4E45-9E4E-C1160C9D3F69}" dt="2026-09-25T12:27:50.739" v="8626" actId="21"/>
          <ac:picMkLst>
            <pc:docMk/>
            <pc:sldMk cId="1355951646" sldId="2147482358"/>
            <ac:picMk id="11" creationId="{5459C61C-D9EA-5839-C3E1-C28F0BDCD6F8}"/>
          </ac:picMkLst>
        </pc:picChg>
      </pc:sldChg>
      <pc:sldChg chg="delSp del mod modNotesTx">
        <pc:chgData name="Jera Van Nieuwenhuyse" userId="df8bf4a3-560a-4193-bab1-d504060ea9ac" providerId="ADAL" clId="{D7472753-1357-4E45-9E4E-C1160C9D3F69}" dt="2026-09-25T12:28:08.867" v="8632" actId="47"/>
        <pc:sldMkLst>
          <pc:docMk/>
          <pc:sldMk cId="4208265314" sldId="2147482359"/>
        </pc:sldMkLst>
        <pc:picChg chg="del">
          <ac:chgData name="Jera Van Nieuwenhuyse" userId="df8bf4a3-560a-4193-bab1-d504060ea9ac" providerId="ADAL" clId="{D7472753-1357-4E45-9E4E-C1160C9D3F69}" dt="2026-09-25T12:28:04.871" v="8630" actId="21"/>
          <ac:picMkLst>
            <pc:docMk/>
            <pc:sldMk cId="4208265314" sldId="2147482359"/>
            <ac:picMk id="8" creationId="{38F756CC-6770-E2BB-C380-D002268AEA0E}"/>
          </ac:picMkLst>
        </pc:picChg>
      </pc:sldChg>
      <pc:sldChg chg="modSp new del mod">
        <pc:chgData name="Jera Van Nieuwenhuyse" userId="df8bf4a3-560a-4193-bab1-d504060ea9ac" providerId="ADAL" clId="{D7472753-1357-4E45-9E4E-C1160C9D3F69}" dt="2026-09-25T07:11:25.200" v="4792" actId="47"/>
        <pc:sldMkLst>
          <pc:docMk/>
          <pc:sldMk cId="1057561611" sldId="2147482360"/>
        </pc:sldMkLst>
      </pc:sldChg>
      <pc:sldChg chg="modSp add del mod">
        <pc:chgData name="Jera Van Nieuwenhuyse" userId="df8bf4a3-560a-4193-bab1-d504060ea9ac" providerId="ADAL" clId="{D7472753-1357-4E45-9E4E-C1160C9D3F69}" dt="2026-09-25T07:11:25.200" v="4792" actId="47"/>
        <pc:sldMkLst>
          <pc:docMk/>
          <pc:sldMk cId="3718088482" sldId="2147482361"/>
        </pc:sldMkLst>
      </pc:sldChg>
      <pc:sldChg chg="addSp delSp modSp new mod ord delAnim modAnim">
        <pc:chgData name="Jera Van Nieuwenhuyse" userId="df8bf4a3-560a-4193-bab1-d504060ea9ac" providerId="ADAL" clId="{D7472753-1357-4E45-9E4E-C1160C9D3F69}" dt="2026-09-25T15:58:44.094" v="8992" actId="5793"/>
        <pc:sldMkLst>
          <pc:docMk/>
          <pc:sldMk cId="1893408313" sldId="2147482362"/>
        </pc:sldMkLst>
        <pc:spChg chg="mod">
          <ac:chgData name="Jera Van Nieuwenhuyse" userId="df8bf4a3-560a-4193-bab1-d504060ea9ac" providerId="ADAL" clId="{D7472753-1357-4E45-9E4E-C1160C9D3F69}" dt="2026-09-25T15:52:51.400" v="8887" actId="403"/>
          <ac:spMkLst>
            <pc:docMk/>
            <pc:sldMk cId="1893408313" sldId="2147482362"/>
            <ac:spMk id="2" creationId="{440044B2-BA81-5F25-8FED-B736484DA813}"/>
          </ac:spMkLst>
        </pc:spChg>
        <pc:spChg chg="add mod">
          <ac:chgData name="Jera Van Nieuwenhuyse" userId="df8bf4a3-560a-4193-bab1-d504060ea9ac" providerId="ADAL" clId="{D7472753-1357-4E45-9E4E-C1160C9D3F69}" dt="2026-09-25T15:58:41.730" v="8991" actId="5793"/>
          <ac:spMkLst>
            <pc:docMk/>
            <pc:sldMk cId="1893408313" sldId="2147482362"/>
            <ac:spMk id="7" creationId="{C96A9F61-6581-1643-F965-431CBD7251B8}"/>
          </ac:spMkLst>
        </pc:spChg>
        <pc:spChg chg="add mod">
          <ac:chgData name="Jera Van Nieuwenhuyse" userId="df8bf4a3-560a-4193-bab1-d504060ea9ac" providerId="ADAL" clId="{D7472753-1357-4E45-9E4E-C1160C9D3F69}" dt="2026-09-23T10:54:49.718" v="1634" actId="20577"/>
          <ac:spMkLst>
            <pc:docMk/>
            <pc:sldMk cId="1893408313" sldId="2147482362"/>
            <ac:spMk id="8" creationId="{8225232F-70F6-E074-2306-93AA4BCD717E}"/>
          </ac:spMkLst>
        </pc:spChg>
        <pc:spChg chg="add mod">
          <ac:chgData name="Jera Van Nieuwenhuyse" userId="df8bf4a3-560a-4193-bab1-d504060ea9ac" providerId="ADAL" clId="{D7472753-1357-4E45-9E4E-C1160C9D3F69}" dt="2026-09-25T15:58:44.094" v="8992" actId="5793"/>
          <ac:spMkLst>
            <pc:docMk/>
            <pc:sldMk cId="1893408313" sldId="2147482362"/>
            <ac:spMk id="9" creationId="{F7D94856-2556-F8B1-DE74-7A71B86E0381}"/>
          </ac:spMkLst>
        </pc:spChg>
        <pc:picChg chg="add mod">
          <ac:chgData name="Jera Van Nieuwenhuyse" userId="df8bf4a3-560a-4193-bab1-d504060ea9ac" providerId="ADAL" clId="{D7472753-1357-4E45-9E4E-C1160C9D3F69}" dt="2026-09-23T10:54:27.816" v="1611"/>
          <ac:picMkLst>
            <pc:docMk/>
            <pc:sldMk cId="1893408313" sldId="2147482362"/>
            <ac:picMk id="10" creationId="{7BEF8B9C-3820-5D40-0703-00733131A599}"/>
          </ac:picMkLst>
        </pc:picChg>
        <pc:picChg chg="add mod">
          <ac:chgData name="Jera Van Nieuwenhuyse" userId="df8bf4a3-560a-4193-bab1-d504060ea9ac" providerId="ADAL" clId="{D7472753-1357-4E45-9E4E-C1160C9D3F69}" dt="2026-09-23T10:54:32.958" v="1614"/>
          <ac:picMkLst>
            <pc:docMk/>
            <pc:sldMk cId="1893408313" sldId="2147482362"/>
            <ac:picMk id="11" creationId="{0FC275A2-1F27-AA5D-9F75-0FAD9F30051E}"/>
          </ac:picMkLst>
        </pc:picChg>
        <pc:picChg chg="add mod">
          <ac:chgData name="Jera Van Nieuwenhuyse" userId="df8bf4a3-560a-4193-bab1-d504060ea9ac" providerId="ADAL" clId="{D7472753-1357-4E45-9E4E-C1160C9D3F69}" dt="2026-09-23T10:54:27.816" v="1611"/>
          <ac:picMkLst>
            <pc:docMk/>
            <pc:sldMk cId="1893408313" sldId="2147482362"/>
            <ac:picMk id="12" creationId="{82B9D995-47DB-40E7-D9AD-019D94049656}"/>
          </ac:picMkLst>
        </pc:picChg>
      </pc:sldChg>
      <pc:sldChg chg="modSp new mod">
        <pc:chgData name="Jera Van Nieuwenhuyse" userId="df8bf4a3-560a-4193-bab1-d504060ea9ac" providerId="ADAL" clId="{D7472753-1357-4E45-9E4E-C1160C9D3F69}" dt="2026-09-25T15:59:20.235" v="9003" actId="20577"/>
        <pc:sldMkLst>
          <pc:docMk/>
          <pc:sldMk cId="3354565176" sldId="2147482363"/>
        </pc:sldMkLst>
        <pc:spChg chg="mod">
          <ac:chgData name="Jera Van Nieuwenhuyse" userId="df8bf4a3-560a-4193-bab1-d504060ea9ac" providerId="ADAL" clId="{D7472753-1357-4E45-9E4E-C1160C9D3F69}" dt="2026-09-25T15:52:59.507" v="8890" actId="403"/>
          <ac:spMkLst>
            <pc:docMk/>
            <pc:sldMk cId="3354565176" sldId="2147482363"/>
            <ac:spMk id="2" creationId="{E021E042-21A0-51C0-FF6A-D99007FCD991}"/>
          </ac:spMkLst>
        </pc:spChg>
        <pc:spChg chg="mod">
          <ac:chgData name="Jera Van Nieuwenhuyse" userId="df8bf4a3-560a-4193-bab1-d504060ea9ac" providerId="ADAL" clId="{D7472753-1357-4E45-9E4E-C1160C9D3F69}" dt="2026-09-25T15:59:20.235" v="9003" actId="20577"/>
          <ac:spMkLst>
            <pc:docMk/>
            <pc:sldMk cId="3354565176" sldId="2147482363"/>
            <ac:spMk id="3" creationId="{E8C19B7A-1587-C394-4562-56D812D102D6}"/>
          </ac:spMkLst>
        </pc:spChg>
      </pc:sldChg>
      <pc:sldChg chg="addSp delSp modSp new mod ord">
        <pc:chgData name="Jera Van Nieuwenhuyse" userId="df8bf4a3-560a-4193-bab1-d504060ea9ac" providerId="ADAL" clId="{D7472753-1357-4E45-9E4E-C1160C9D3F69}" dt="2026-09-25T15:53:02.333" v="8891" actId="403"/>
        <pc:sldMkLst>
          <pc:docMk/>
          <pc:sldMk cId="3257878253" sldId="2147482364"/>
        </pc:sldMkLst>
        <pc:spChg chg="mod">
          <ac:chgData name="Jera Van Nieuwenhuyse" userId="df8bf4a3-560a-4193-bab1-d504060ea9ac" providerId="ADAL" clId="{D7472753-1357-4E45-9E4E-C1160C9D3F69}" dt="2026-09-25T15:53:02.333" v="8891" actId="403"/>
          <ac:spMkLst>
            <pc:docMk/>
            <pc:sldMk cId="3257878253" sldId="2147482364"/>
            <ac:spMk id="2" creationId="{10CCDF8D-7E76-E9C9-FC7F-36B0D67D98FC}"/>
          </ac:spMkLst>
        </pc:spChg>
        <pc:spChg chg="add mod">
          <ac:chgData name="Jera Van Nieuwenhuyse" userId="df8bf4a3-560a-4193-bab1-d504060ea9ac" providerId="ADAL" clId="{D7472753-1357-4E45-9E4E-C1160C9D3F69}" dt="2026-09-23T10:59:11.768" v="1706"/>
          <ac:spMkLst>
            <pc:docMk/>
            <pc:sldMk cId="3257878253" sldId="2147482364"/>
            <ac:spMk id="7" creationId="{68EB7D9E-0028-2913-D7A0-0D17B5C0A8D5}"/>
          </ac:spMkLst>
        </pc:spChg>
        <pc:spChg chg="add mod">
          <ac:chgData name="Jera Van Nieuwenhuyse" userId="df8bf4a3-560a-4193-bab1-d504060ea9ac" providerId="ADAL" clId="{D7472753-1357-4E45-9E4E-C1160C9D3F69}" dt="2026-09-23T10:59:11.768" v="1706"/>
          <ac:spMkLst>
            <pc:docMk/>
            <pc:sldMk cId="3257878253" sldId="2147482364"/>
            <ac:spMk id="8" creationId="{3B7A921D-4BB6-8013-5D0B-106308D074AD}"/>
          </ac:spMkLst>
        </pc:spChg>
        <pc:picChg chg="add mod">
          <ac:chgData name="Jera Van Nieuwenhuyse" userId="df8bf4a3-560a-4193-bab1-d504060ea9ac" providerId="ADAL" clId="{D7472753-1357-4E45-9E4E-C1160C9D3F69}" dt="2026-09-23T10:59:11.768" v="1706"/>
          <ac:picMkLst>
            <pc:docMk/>
            <pc:sldMk cId="3257878253" sldId="2147482364"/>
            <ac:picMk id="9" creationId="{063EF3FB-37C3-492F-7D21-E8AAFDE7DDC8}"/>
          </ac:picMkLst>
        </pc:picChg>
        <pc:picChg chg="add mod">
          <ac:chgData name="Jera Van Nieuwenhuyse" userId="df8bf4a3-560a-4193-bab1-d504060ea9ac" providerId="ADAL" clId="{D7472753-1357-4E45-9E4E-C1160C9D3F69}" dt="2026-09-23T10:59:11.768" v="1706"/>
          <ac:picMkLst>
            <pc:docMk/>
            <pc:sldMk cId="3257878253" sldId="2147482364"/>
            <ac:picMk id="10" creationId="{3E7A2F47-E8AA-7643-3161-C6E67B2607D5}"/>
          </ac:picMkLst>
        </pc:picChg>
      </pc:sldChg>
      <pc:sldChg chg="addSp delSp modSp new mod modAnim">
        <pc:chgData name="Jera Van Nieuwenhuyse" userId="df8bf4a3-560a-4193-bab1-d504060ea9ac" providerId="ADAL" clId="{D7472753-1357-4E45-9E4E-C1160C9D3F69}" dt="2026-09-25T16:10:49.110" v="9069" actId="20577"/>
        <pc:sldMkLst>
          <pc:docMk/>
          <pc:sldMk cId="725834899" sldId="2147482367"/>
        </pc:sldMkLst>
        <pc:spChg chg="mod">
          <ac:chgData name="Jera Van Nieuwenhuyse" userId="df8bf4a3-560a-4193-bab1-d504060ea9ac" providerId="ADAL" clId="{D7472753-1357-4E45-9E4E-C1160C9D3F69}" dt="2026-09-25T15:52:38.027" v="8877" actId="403"/>
          <ac:spMkLst>
            <pc:docMk/>
            <pc:sldMk cId="725834899" sldId="2147482367"/>
            <ac:spMk id="2" creationId="{1E37525B-FE26-C033-57D0-7B80400F5AB9}"/>
          </ac:spMkLst>
        </pc:spChg>
        <pc:spChg chg="add mod">
          <ac:chgData name="Jera Van Nieuwenhuyse" userId="df8bf4a3-560a-4193-bab1-d504060ea9ac" providerId="ADAL" clId="{D7472753-1357-4E45-9E4E-C1160C9D3F69}" dt="2026-09-23T10:59:48.212" v="1711"/>
          <ac:spMkLst>
            <pc:docMk/>
            <pc:sldMk cId="725834899" sldId="2147482367"/>
            <ac:spMk id="7" creationId="{6AFB7EA6-0DD7-DAE1-8677-0D34EE888E6D}"/>
          </ac:spMkLst>
        </pc:spChg>
        <pc:spChg chg="add mod">
          <ac:chgData name="Jera Van Nieuwenhuyse" userId="df8bf4a3-560a-4193-bab1-d504060ea9ac" providerId="ADAL" clId="{D7472753-1357-4E45-9E4E-C1160C9D3F69}" dt="2026-09-25T16:10:49.110" v="9069" actId="20577"/>
          <ac:spMkLst>
            <pc:docMk/>
            <pc:sldMk cId="725834899" sldId="2147482367"/>
            <ac:spMk id="11" creationId="{9E25D776-DABD-8FC5-1700-6E43ECB9022C}"/>
          </ac:spMkLst>
        </pc:spChg>
        <pc:spChg chg="add mod">
          <ac:chgData name="Jera Van Nieuwenhuyse" userId="df8bf4a3-560a-4193-bab1-d504060ea9ac" providerId="ADAL" clId="{D7472753-1357-4E45-9E4E-C1160C9D3F69}" dt="2026-09-23T10:59:48.212" v="1711"/>
          <ac:spMkLst>
            <pc:docMk/>
            <pc:sldMk cId="725834899" sldId="2147482367"/>
            <ac:spMk id="13" creationId="{A34CE267-9926-CB5A-1D31-EB08A0C8B33D}"/>
          </ac:spMkLst>
        </pc:spChg>
        <pc:picChg chg="add mod">
          <ac:chgData name="Jera Van Nieuwenhuyse" userId="df8bf4a3-560a-4193-bab1-d504060ea9ac" providerId="ADAL" clId="{D7472753-1357-4E45-9E4E-C1160C9D3F69}" dt="2026-09-23T10:59:48.212" v="1711"/>
          <ac:picMkLst>
            <pc:docMk/>
            <pc:sldMk cId="725834899" sldId="2147482367"/>
            <ac:picMk id="8" creationId="{58614AA4-2E33-2728-059E-5CBB8D7D5C52}"/>
          </ac:picMkLst>
        </pc:picChg>
        <pc:picChg chg="add mod">
          <ac:chgData name="Jera Van Nieuwenhuyse" userId="df8bf4a3-560a-4193-bab1-d504060ea9ac" providerId="ADAL" clId="{D7472753-1357-4E45-9E4E-C1160C9D3F69}" dt="2026-09-23T10:59:48.212" v="1711"/>
          <ac:picMkLst>
            <pc:docMk/>
            <pc:sldMk cId="725834899" sldId="2147482367"/>
            <ac:picMk id="9" creationId="{6C34D8F2-5EF6-041A-D0DE-B423C0B56E2E}"/>
          </ac:picMkLst>
        </pc:picChg>
        <pc:picChg chg="add mod modCrop">
          <ac:chgData name="Jera Van Nieuwenhuyse" userId="df8bf4a3-560a-4193-bab1-d504060ea9ac" providerId="ADAL" clId="{D7472753-1357-4E45-9E4E-C1160C9D3F69}" dt="2026-09-23T12:07:20.700" v="1718" actId="1076"/>
          <ac:picMkLst>
            <pc:docMk/>
            <pc:sldMk cId="725834899" sldId="2147482367"/>
            <ac:picMk id="10" creationId="{91742CDD-4EAE-B1BC-1630-231B39B7287B}"/>
          </ac:picMkLst>
        </pc:picChg>
        <pc:picChg chg="add mod">
          <ac:chgData name="Jera Van Nieuwenhuyse" userId="df8bf4a3-560a-4193-bab1-d504060ea9ac" providerId="ADAL" clId="{D7472753-1357-4E45-9E4E-C1160C9D3F69}" dt="2026-09-23T10:59:48.212" v="1711"/>
          <ac:picMkLst>
            <pc:docMk/>
            <pc:sldMk cId="725834899" sldId="2147482367"/>
            <ac:picMk id="14" creationId="{81AA7AEC-4CA6-EC0F-175A-CD62FDD66452}"/>
          </ac:picMkLst>
        </pc:picChg>
        <pc:picChg chg="add mod">
          <ac:chgData name="Jera Van Nieuwenhuyse" userId="df8bf4a3-560a-4193-bab1-d504060ea9ac" providerId="ADAL" clId="{D7472753-1357-4E45-9E4E-C1160C9D3F69}" dt="2026-09-23T10:59:48.212" v="1711"/>
          <ac:picMkLst>
            <pc:docMk/>
            <pc:sldMk cId="725834899" sldId="2147482367"/>
            <ac:picMk id="15" creationId="{1A8FFAAF-B2AA-7E7C-920E-1DFABB63EA62}"/>
          </ac:picMkLst>
        </pc:picChg>
        <pc:cxnChg chg="add mod">
          <ac:chgData name="Jera Van Nieuwenhuyse" userId="df8bf4a3-560a-4193-bab1-d504060ea9ac" providerId="ADAL" clId="{D7472753-1357-4E45-9E4E-C1160C9D3F69}" dt="2026-09-23T10:59:48.212" v="1711"/>
          <ac:cxnSpMkLst>
            <pc:docMk/>
            <pc:sldMk cId="725834899" sldId="2147482367"/>
            <ac:cxnSpMk id="12" creationId="{C133D328-83C3-A7F8-E499-744C4B03238D}"/>
          </ac:cxnSpMkLst>
        </pc:cxnChg>
      </pc:sldChg>
      <pc:sldChg chg="addSp delSp modSp add mod modAnim">
        <pc:chgData name="Jera Van Nieuwenhuyse" userId="df8bf4a3-560a-4193-bab1-d504060ea9ac" providerId="ADAL" clId="{D7472753-1357-4E45-9E4E-C1160C9D3F69}" dt="2026-09-25T15:52:27.341" v="8872" actId="255"/>
        <pc:sldMkLst>
          <pc:docMk/>
          <pc:sldMk cId="796249324" sldId="2147482368"/>
        </pc:sldMkLst>
        <pc:spChg chg="mod">
          <ac:chgData name="Jera Van Nieuwenhuyse" userId="df8bf4a3-560a-4193-bab1-d504060ea9ac" providerId="ADAL" clId="{D7472753-1357-4E45-9E4E-C1160C9D3F69}" dt="2026-09-25T15:52:27.341" v="8872" actId="255"/>
          <ac:spMkLst>
            <pc:docMk/>
            <pc:sldMk cId="796249324" sldId="2147482368"/>
            <ac:spMk id="2" creationId="{E2E0CDC7-7449-51BB-8A45-A9BA03B4040C}"/>
          </ac:spMkLst>
        </pc:spChg>
        <pc:spChg chg="mod">
          <ac:chgData name="Jera Van Nieuwenhuyse" userId="df8bf4a3-560a-4193-bab1-d504060ea9ac" providerId="ADAL" clId="{D7472753-1357-4E45-9E4E-C1160C9D3F69}" dt="2026-09-23T13:03:16.098" v="1878" actId="20577"/>
          <ac:spMkLst>
            <pc:docMk/>
            <pc:sldMk cId="796249324" sldId="2147482368"/>
            <ac:spMk id="3" creationId="{B9066AAE-552A-EA92-AF0D-A1C95615DBB7}"/>
          </ac:spMkLst>
        </pc:spChg>
        <pc:spChg chg="mod">
          <ac:chgData name="Jera Van Nieuwenhuyse" userId="df8bf4a3-560a-4193-bab1-d504060ea9ac" providerId="ADAL" clId="{D7472753-1357-4E45-9E4E-C1160C9D3F69}" dt="2026-09-25T15:12:02.930" v="8727" actId="20577"/>
          <ac:spMkLst>
            <pc:docMk/>
            <pc:sldMk cId="796249324" sldId="2147482368"/>
            <ac:spMk id="4" creationId="{7368B82A-E710-C758-6F48-4BC28FF60DAE}"/>
          </ac:spMkLst>
        </pc:spChg>
        <pc:spChg chg="mod">
          <ac:chgData name="Jera Van Nieuwenhuyse" userId="df8bf4a3-560a-4193-bab1-d504060ea9ac" providerId="ADAL" clId="{D7472753-1357-4E45-9E4E-C1160C9D3F69}" dt="2026-09-23T12:15:26.290" v="1870" actId="208"/>
          <ac:spMkLst>
            <pc:docMk/>
            <pc:sldMk cId="796249324" sldId="2147482368"/>
            <ac:spMk id="7" creationId="{AC819D73-6192-1AB9-B287-D91811D2EE36}"/>
          </ac:spMkLst>
        </pc:spChg>
      </pc:sldChg>
      <pc:sldChg chg="addSp delSp modSp add mod delAnim modNotesTx">
        <pc:chgData name="Jera Van Nieuwenhuyse" userId="df8bf4a3-560a-4193-bab1-d504060ea9ac" providerId="ADAL" clId="{D7472753-1357-4E45-9E4E-C1160C9D3F69}" dt="2026-09-25T15:52:32.764" v="8873" actId="255"/>
        <pc:sldMkLst>
          <pc:docMk/>
          <pc:sldMk cId="193707364" sldId="2147482369"/>
        </pc:sldMkLst>
        <pc:spChg chg="mod">
          <ac:chgData name="Jera Van Nieuwenhuyse" userId="df8bf4a3-560a-4193-bab1-d504060ea9ac" providerId="ADAL" clId="{D7472753-1357-4E45-9E4E-C1160C9D3F69}" dt="2026-09-25T15:52:32.764" v="8873" actId="255"/>
          <ac:spMkLst>
            <pc:docMk/>
            <pc:sldMk cId="193707364" sldId="2147482369"/>
            <ac:spMk id="2" creationId="{6045163F-1C3E-0FBC-B3CC-3702D6C7C826}"/>
          </ac:spMkLst>
        </pc:spChg>
        <pc:picChg chg="add mod">
          <ac:chgData name="Jera Van Nieuwenhuyse" userId="df8bf4a3-560a-4193-bab1-d504060ea9ac" providerId="ADAL" clId="{D7472753-1357-4E45-9E4E-C1160C9D3F69}" dt="2026-09-25T15:11:45.979" v="8723" actId="339"/>
          <ac:picMkLst>
            <pc:docMk/>
            <pc:sldMk cId="193707364" sldId="2147482369"/>
            <ac:picMk id="7" creationId="{4946FBE2-D835-1F43-09E1-E39210B32EAB}"/>
          </ac:picMkLst>
        </pc:picChg>
        <pc:picChg chg="add mod">
          <ac:chgData name="Jera Van Nieuwenhuyse" userId="df8bf4a3-560a-4193-bab1-d504060ea9ac" providerId="ADAL" clId="{D7472753-1357-4E45-9E4E-C1160C9D3F69}" dt="2026-09-25T06:51:30.446" v="4151" actId="1076"/>
          <ac:picMkLst>
            <pc:docMk/>
            <pc:sldMk cId="193707364" sldId="2147482369"/>
            <ac:picMk id="9" creationId="{E9853B8A-C392-AD82-0D89-B8F4AFB177B0}"/>
          </ac:picMkLst>
        </pc:picChg>
      </pc:sldChg>
      <pc:sldChg chg="modSp new mod">
        <pc:chgData name="Jera Van Nieuwenhuyse" userId="df8bf4a3-560a-4193-bab1-d504060ea9ac" providerId="ADAL" clId="{D7472753-1357-4E45-9E4E-C1160C9D3F69}" dt="2026-09-25T16:00:56.190" v="9006" actId="207"/>
        <pc:sldMkLst>
          <pc:docMk/>
          <pc:sldMk cId="2087070402" sldId="2147482371"/>
        </pc:sldMkLst>
        <pc:spChg chg="mod">
          <ac:chgData name="Jera Van Nieuwenhuyse" userId="df8bf4a3-560a-4193-bab1-d504060ea9ac" providerId="ADAL" clId="{D7472753-1357-4E45-9E4E-C1160C9D3F69}" dt="2026-09-25T15:53:11.422" v="8893" actId="404"/>
          <ac:spMkLst>
            <pc:docMk/>
            <pc:sldMk cId="2087070402" sldId="2147482371"/>
            <ac:spMk id="2" creationId="{A0AB31D2-706B-5D1F-4A2D-AECA863B0F31}"/>
          </ac:spMkLst>
        </pc:spChg>
        <pc:spChg chg="mod">
          <ac:chgData name="Jera Van Nieuwenhuyse" userId="df8bf4a3-560a-4193-bab1-d504060ea9ac" providerId="ADAL" clId="{D7472753-1357-4E45-9E4E-C1160C9D3F69}" dt="2026-09-25T16:00:56.190" v="9006" actId="207"/>
          <ac:spMkLst>
            <pc:docMk/>
            <pc:sldMk cId="2087070402" sldId="2147482371"/>
            <ac:spMk id="3" creationId="{35C3344F-7E24-5110-AE3E-5C7D56AFEB96}"/>
          </ac:spMkLst>
        </pc:spChg>
      </pc:sldChg>
      <pc:sldChg chg="addSp delSp modSp new mod modNotesTx">
        <pc:chgData name="Jera Van Nieuwenhuyse" userId="df8bf4a3-560a-4193-bab1-d504060ea9ac" providerId="ADAL" clId="{D7472753-1357-4E45-9E4E-C1160C9D3F69}" dt="2026-09-25T15:57:16.783" v="8972" actId="404"/>
        <pc:sldMkLst>
          <pc:docMk/>
          <pc:sldMk cId="3340851360" sldId="2147482372"/>
        </pc:sldMkLst>
        <pc:spChg chg="mod">
          <ac:chgData name="Jera Van Nieuwenhuyse" userId="df8bf4a3-560a-4193-bab1-d504060ea9ac" providerId="ADAL" clId="{D7472753-1357-4E45-9E4E-C1160C9D3F69}" dt="2026-09-25T15:57:16.783" v="8972" actId="404"/>
          <ac:spMkLst>
            <pc:docMk/>
            <pc:sldMk cId="3340851360" sldId="2147482372"/>
            <ac:spMk id="2" creationId="{CCE90E1A-F4EA-F01E-853D-DED9491C4BAA}"/>
          </ac:spMkLst>
        </pc:spChg>
        <pc:spChg chg="add mod">
          <ac:chgData name="Jera Van Nieuwenhuyse" userId="df8bf4a3-560a-4193-bab1-d504060ea9ac" providerId="ADAL" clId="{D7472753-1357-4E45-9E4E-C1160C9D3F69}" dt="2026-09-23T13:15:01.916" v="2090"/>
          <ac:spMkLst>
            <pc:docMk/>
            <pc:sldMk cId="3340851360" sldId="2147482372"/>
            <ac:spMk id="7" creationId="{48D8D899-8AF3-A4B7-CFB4-4A24E7FDBD94}"/>
          </ac:spMkLst>
        </pc:spChg>
        <pc:spChg chg="add mod">
          <ac:chgData name="Jera Van Nieuwenhuyse" userId="df8bf4a3-560a-4193-bab1-d504060ea9ac" providerId="ADAL" clId="{D7472753-1357-4E45-9E4E-C1160C9D3F69}" dt="2026-09-23T13:22:25.021" v="2134" actId="20577"/>
          <ac:spMkLst>
            <pc:docMk/>
            <pc:sldMk cId="3340851360" sldId="2147482372"/>
            <ac:spMk id="9" creationId="{C36FE588-4D95-BA6E-845B-A588C6CE9232}"/>
          </ac:spMkLst>
        </pc:spChg>
        <pc:picChg chg="add mod">
          <ac:chgData name="Jera Van Nieuwenhuyse" userId="df8bf4a3-560a-4193-bab1-d504060ea9ac" providerId="ADAL" clId="{D7472753-1357-4E45-9E4E-C1160C9D3F69}" dt="2026-09-23T13:15:01.916" v="2090"/>
          <ac:picMkLst>
            <pc:docMk/>
            <pc:sldMk cId="3340851360" sldId="2147482372"/>
            <ac:picMk id="8" creationId="{667ACBA7-9377-FEBF-78D9-FD4E0E72CDD3}"/>
          </ac:picMkLst>
        </pc:picChg>
      </pc:sldChg>
      <pc:sldChg chg="addSp delSp modSp new mod ord">
        <pc:chgData name="Jera Van Nieuwenhuyse" userId="df8bf4a3-560a-4193-bab1-d504060ea9ac" providerId="ADAL" clId="{D7472753-1357-4E45-9E4E-C1160C9D3F69}" dt="2026-09-25T15:57:12.989" v="8970" actId="404"/>
        <pc:sldMkLst>
          <pc:docMk/>
          <pc:sldMk cId="850058482" sldId="2147482373"/>
        </pc:sldMkLst>
        <pc:spChg chg="mod">
          <ac:chgData name="Jera Van Nieuwenhuyse" userId="df8bf4a3-560a-4193-bab1-d504060ea9ac" providerId="ADAL" clId="{D7472753-1357-4E45-9E4E-C1160C9D3F69}" dt="2026-09-25T15:57:12.989" v="8970" actId="404"/>
          <ac:spMkLst>
            <pc:docMk/>
            <pc:sldMk cId="850058482" sldId="2147482373"/>
            <ac:spMk id="2" creationId="{872EFE68-89E2-1838-C017-838AA1A79B1F}"/>
          </ac:spMkLst>
        </pc:spChg>
        <pc:spChg chg="add">
          <ac:chgData name="Jera Van Nieuwenhuyse" userId="df8bf4a3-560a-4193-bab1-d504060ea9ac" providerId="ADAL" clId="{D7472753-1357-4E45-9E4E-C1160C9D3F69}" dt="2026-09-23T13:15:55.357" v="2094" actId="22"/>
          <ac:spMkLst>
            <pc:docMk/>
            <pc:sldMk cId="850058482" sldId="2147482373"/>
            <ac:spMk id="8" creationId="{87910A2D-D898-F885-1A38-ED654F78D14D}"/>
          </ac:spMkLst>
        </pc:spChg>
        <pc:spChg chg="add">
          <ac:chgData name="Jera Van Nieuwenhuyse" userId="df8bf4a3-560a-4193-bab1-d504060ea9ac" providerId="ADAL" clId="{D7472753-1357-4E45-9E4E-C1160C9D3F69}" dt="2026-09-23T13:15:55.357" v="2094" actId="22"/>
          <ac:spMkLst>
            <pc:docMk/>
            <pc:sldMk cId="850058482" sldId="2147482373"/>
            <ac:spMk id="10" creationId="{5D69953F-ADA1-38D6-74BC-A5D51EA34812}"/>
          </ac:spMkLst>
        </pc:spChg>
        <pc:spChg chg="add">
          <ac:chgData name="Jera Van Nieuwenhuyse" userId="df8bf4a3-560a-4193-bab1-d504060ea9ac" providerId="ADAL" clId="{D7472753-1357-4E45-9E4E-C1160C9D3F69}" dt="2026-09-23T13:15:55.357" v="2094" actId="22"/>
          <ac:spMkLst>
            <pc:docMk/>
            <pc:sldMk cId="850058482" sldId="2147482373"/>
            <ac:spMk id="12" creationId="{1D475C14-0262-1A3B-5CF0-84CC048ACC91}"/>
          </ac:spMkLst>
        </pc:spChg>
        <pc:spChg chg="add">
          <ac:chgData name="Jera Van Nieuwenhuyse" userId="df8bf4a3-560a-4193-bab1-d504060ea9ac" providerId="ADAL" clId="{D7472753-1357-4E45-9E4E-C1160C9D3F69}" dt="2026-09-23T13:15:55.357" v="2094" actId="22"/>
          <ac:spMkLst>
            <pc:docMk/>
            <pc:sldMk cId="850058482" sldId="2147482373"/>
            <ac:spMk id="14" creationId="{F369DD52-6B4A-D223-550E-46AB3AC2A09D}"/>
          </ac:spMkLst>
        </pc:spChg>
      </pc:sldChg>
      <pc:sldChg chg="addSp delSp modSp new mod modAnim modNotesTx">
        <pc:chgData name="Jera Van Nieuwenhuyse" userId="df8bf4a3-560a-4193-bab1-d504060ea9ac" providerId="ADAL" clId="{D7472753-1357-4E45-9E4E-C1160C9D3F69}" dt="2026-09-25T16:08:10.733" v="9041" actId="207"/>
        <pc:sldMkLst>
          <pc:docMk/>
          <pc:sldMk cId="3196827704" sldId="2147482374"/>
        </pc:sldMkLst>
        <pc:spChg chg="mod">
          <ac:chgData name="Jera Van Nieuwenhuyse" userId="df8bf4a3-560a-4193-bab1-d504060ea9ac" providerId="ADAL" clId="{D7472753-1357-4E45-9E4E-C1160C9D3F69}" dt="2026-09-25T15:56:11.891" v="8956" actId="404"/>
          <ac:spMkLst>
            <pc:docMk/>
            <pc:sldMk cId="3196827704" sldId="2147482374"/>
            <ac:spMk id="2" creationId="{1E3FFE61-041B-C29C-0FD0-3A064AA1216E}"/>
          </ac:spMkLst>
        </pc:spChg>
        <pc:spChg chg="add mod">
          <ac:chgData name="Jera Van Nieuwenhuyse" userId="df8bf4a3-560a-4193-bab1-d504060ea9ac" providerId="ADAL" clId="{D7472753-1357-4E45-9E4E-C1160C9D3F69}" dt="2026-09-23T13:36:05.937" v="2232" actId="27636"/>
          <ac:spMkLst>
            <pc:docMk/>
            <pc:sldMk cId="3196827704" sldId="2147482374"/>
            <ac:spMk id="7" creationId="{A1117675-3A71-5961-7470-EE93AEFF5CD0}"/>
          </ac:spMkLst>
        </pc:spChg>
        <pc:spChg chg="add mod">
          <ac:chgData name="Jera Van Nieuwenhuyse" userId="df8bf4a3-560a-4193-bab1-d504060ea9ac" providerId="ADAL" clId="{D7472753-1357-4E45-9E4E-C1160C9D3F69}" dt="2026-09-23T13:36:01.069" v="2228" actId="21"/>
          <ac:spMkLst>
            <pc:docMk/>
            <pc:sldMk cId="3196827704" sldId="2147482374"/>
            <ac:spMk id="8" creationId="{3517E3E3-A98D-8142-0FA1-1B222B1D54CF}"/>
          </ac:spMkLst>
        </pc:spChg>
        <pc:spChg chg="add mod">
          <ac:chgData name="Jera Van Nieuwenhuyse" userId="df8bf4a3-560a-4193-bab1-d504060ea9ac" providerId="ADAL" clId="{D7472753-1357-4E45-9E4E-C1160C9D3F69}" dt="2026-09-25T16:08:10.733" v="9041" actId="207"/>
          <ac:spMkLst>
            <pc:docMk/>
            <pc:sldMk cId="3196827704" sldId="2147482374"/>
            <ac:spMk id="9" creationId="{7E42B567-F7AC-A0A0-224C-4FC4DD3E2023}"/>
          </ac:spMkLst>
        </pc:spChg>
        <pc:spChg chg="add mod">
          <ac:chgData name="Jera Van Nieuwenhuyse" userId="df8bf4a3-560a-4193-bab1-d504060ea9ac" providerId="ADAL" clId="{D7472753-1357-4E45-9E4E-C1160C9D3F69}" dt="2026-09-25T16:07:51.522" v="9039" actId="404"/>
          <ac:spMkLst>
            <pc:docMk/>
            <pc:sldMk cId="3196827704" sldId="2147482374"/>
            <ac:spMk id="10" creationId="{59C1EA90-75A2-CD36-A3BD-D0F5D6815820}"/>
          </ac:spMkLst>
        </pc:spChg>
        <pc:picChg chg="add mod">
          <ac:chgData name="Jera Van Nieuwenhuyse" userId="df8bf4a3-560a-4193-bab1-d504060ea9ac" providerId="ADAL" clId="{D7472753-1357-4E45-9E4E-C1160C9D3F69}" dt="2026-09-23T13:36:15.654" v="2237" actId="1076"/>
          <ac:picMkLst>
            <pc:docMk/>
            <pc:sldMk cId="3196827704" sldId="2147482374"/>
            <ac:picMk id="14" creationId="{03345190-2AC3-07DE-258B-60756CA069C6}"/>
          </ac:picMkLst>
        </pc:picChg>
      </pc:sldChg>
      <pc:sldChg chg="addSp delSp modSp new mod modAnim">
        <pc:chgData name="Jera Van Nieuwenhuyse" userId="df8bf4a3-560a-4193-bab1-d504060ea9ac" providerId="ADAL" clId="{D7472753-1357-4E45-9E4E-C1160C9D3F69}" dt="2026-09-25T15:54:04.618" v="8912" actId="404"/>
        <pc:sldMkLst>
          <pc:docMk/>
          <pc:sldMk cId="431538002" sldId="2147482375"/>
        </pc:sldMkLst>
        <pc:spChg chg="mod">
          <ac:chgData name="Jera Van Nieuwenhuyse" userId="df8bf4a3-560a-4193-bab1-d504060ea9ac" providerId="ADAL" clId="{D7472753-1357-4E45-9E4E-C1160C9D3F69}" dt="2026-09-25T15:54:04.618" v="8912" actId="404"/>
          <ac:spMkLst>
            <pc:docMk/>
            <pc:sldMk cId="431538002" sldId="2147482375"/>
            <ac:spMk id="2" creationId="{C67B7E28-5997-D0FC-D678-9472BE1DB08B}"/>
          </ac:spMkLst>
        </pc:spChg>
        <pc:spChg chg="add mod">
          <ac:chgData name="Jera Van Nieuwenhuyse" userId="df8bf4a3-560a-4193-bab1-d504060ea9ac" providerId="ADAL" clId="{D7472753-1357-4E45-9E4E-C1160C9D3F69}" dt="2026-09-25T10:54:18.704" v="5827" actId="1076"/>
          <ac:spMkLst>
            <pc:docMk/>
            <pc:sldMk cId="431538002" sldId="2147482375"/>
            <ac:spMk id="17" creationId="{2F2DB467-E214-6D14-ACCB-4BAF2BC08868}"/>
          </ac:spMkLst>
        </pc:spChg>
        <pc:spChg chg="add mod">
          <ac:chgData name="Jera Van Nieuwenhuyse" userId="df8bf4a3-560a-4193-bab1-d504060ea9ac" providerId="ADAL" clId="{D7472753-1357-4E45-9E4E-C1160C9D3F69}" dt="2026-09-25T10:54:18.704" v="5827" actId="1076"/>
          <ac:spMkLst>
            <pc:docMk/>
            <pc:sldMk cId="431538002" sldId="2147482375"/>
            <ac:spMk id="18" creationId="{7ED4088F-CA3C-2B08-AC6B-EF839B2FC8E9}"/>
          </ac:spMkLst>
        </pc:spChg>
        <pc:spChg chg="add mod">
          <ac:chgData name="Jera Van Nieuwenhuyse" userId="df8bf4a3-560a-4193-bab1-d504060ea9ac" providerId="ADAL" clId="{D7472753-1357-4E45-9E4E-C1160C9D3F69}" dt="2026-09-25T10:54:18.704" v="5827" actId="1076"/>
          <ac:spMkLst>
            <pc:docMk/>
            <pc:sldMk cId="431538002" sldId="2147482375"/>
            <ac:spMk id="19" creationId="{3298C7A1-55B3-DB26-DC2F-CFB452835AFC}"/>
          </ac:spMkLst>
        </pc:spChg>
        <pc:spChg chg="add mod">
          <ac:chgData name="Jera Van Nieuwenhuyse" userId="df8bf4a3-560a-4193-bab1-d504060ea9ac" providerId="ADAL" clId="{D7472753-1357-4E45-9E4E-C1160C9D3F69}" dt="2026-09-25T10:54:23.620" v="5828" actId="14100"/>
          <ac:spMkLst>
            <pc:docMk/>
            <pc:sldMk cId="431538002" sldId="2147482375"/>
            <ac:spMk id="20" creationId="{EA12FB82-4F76-BA1F-C479-CBF4714F7336}"/>
          </ac:spMkLst>
        </pc:spChg>
        <pc:picChg chg="add mod">
          <ac:chgData name="Jera Van Nieuwenhuyse" userId="df8bf4a3-560a-4193-bab1-d504060ea9ac" providerId="ADAL" clId="{D7472753-1357-4E45-9E4E-C1160C9D3F69}" dt="2026-09-25T10:54:18.704" v="5827" actId="1076"/>
          <ac:picMkLst>
            <pc:docMk/>
            <pc:sldMk cId="431538002" sldId="2147482375"/>
            <ac:picMk id="12" creationId="{30BB299A-301A-FA66-5018-FCF6B69CF55C}"/>
          </ac:picMkLst>
        </pc:picChg>
      </pc:sldChg>
      <pc:sldChg chg="addSp modSp add mod ord modAnim modNotesTx">
        <pc:chgData name="Jera Van Nieuwenhuyse" userId="df8bf4a3-560a-4193-bab1-d504060ea9ac" providerId="ADAL" clId="{D7472753-1357-4E45-9E4E-C1160C9D3F69}" dt="2026-09-25T16:06:40.647" v="9025" actId="108"/>
        <pc:sldMkLst>
          <pc:docMk/>
          <pc:sldMk cId="819482801" sldId="2147482376"/>
        </pc:sldMkLst>
        <pc:spChg chg="mod">
          <ac:chgData name="Jera Van Nieuwenhuyse" userId="df8bf4a3-560a-4193-bab1-d504060ea9ac" providerId="ADAL" clId="{D7472753-1357-4E45-9E4E-C1160C9D3F69}" dt="2026-09-25T15:53:15.156" v="8895" actId="404"/>
          <ac:spMkLst>
            <pc:docMk/>
            <pc:sldMk cId="819482801" sldId="2147482376"/>
            <ac:spMk id="2" creationId="{3F394AE2-E374-2D38-4BDF-F468F83EC814}"/>
          </ac:spMkLst>
        </pc:spChg>
        <pc:spChg chg="add mod">
          <ac:chgData name="Jera Van Nieuwenhuyse" userId="df8bf4a3-560a-4193-bab1-d504060ea9ac" providerId="ADAL" clId="{D7472753-1357-4E45-9E4E-C1160C9D3F69}" dt="2026-09-25T16:06:40.647" v="9025" actId="108"/>
          <ac:spMkLst>
            <pc:docMk/>
            <pc:sldMk cId="819482801" sldId="2147482376"/>
            <ac:spMk id="3" creationId="{C342F171-AC22-4E6A-1827-0430232F202E}"/>
          </ac:spMkLst>
        </pc:spChg>
        <pc:spChg chg="add mod">
          <ac:chgData name="Jera Van Nieuwenhuyse" userId="df8bf4a3-560a-4193-bab1-d504060ea9ac" providerId="ADAL" clId="{D7472753-1357-4E45-9E4E-C1160C9D3F69}" dt="2026-09-25T16:06:19.524" v="9022" actId="404"/>
          <ac:spMkLst>
            <pc:docMk/>
            <pc:sldMk cId="819482801" sldId="2147482376"/>
            <ac:spMk id="9" creationId="{E451E83E-2BE2-BCB7-6B13-B544E48B2AD7}"/>
          </ac:spMkLst>
        </pc:spChg>
        <pc:spChg chg="add mod">
          <ac:chgData name="Jera Van Nieuwenhuyse" userId="df8bf4a3-560a-4193-bab1-d504060ea9ac" providerId="ADAL" clId="{D7472753-1357-4E45-9E4E-C1160C9D3F69}" dt="2026-09-25T06:55:08.857" v="4207" actId="1038"/>
          <ac:spMkLst>
            <pc:docMk/>
            <pc:sldMk cId="819482801" sldId="2147482376"/>
            <ac:spMk id="13" creationId="{77DF11C7-2A37-3187-A0CF-526561932578}"/>
          </ac:spMkLst>
        </pc:spChg>
        <pc:spChg chg="add mod">
          <ac:chgData name="Jera Van Nieuwenhuyse" userId="df8bf4a3-560a-4193-bab1-d504060ea9ac" providerId="ADAL" clId="{D7472753-1357-4E45-9E4E-C1160C9D3F69}" dt="2026-09-25T16:06:36.039" v="9024" actId="108"/>
          <ac:spMkLst>
            <pc:docMk/>
            <pc:sldMk cId="819482801" sldId="2147482376"/>
            <ac:spMk id="15" creationId="{FF5EEB30-4C86-2362-80A4-9393BFF2BCD7}"/>
          </ac:spMkLst>
        </pc:spChg>
        <pc:spChg chg="mod">
          <ac:chgData name="Jera Van Nieuwenhuyse" userId="df8bf4a3-560a-4193-bab1-d504060ea9ac" providerId="ADAL" clId="{D7472753-1357-4E45-9E4E-C1160C9D3F69}" dt="2026-09-25T06:54:49.592" v="4188" actId="1038"/>
          <ac:spMkLst>
            <pc:docMk/>
            <pc:sldMk cId="819482801" sldId="2147482376"/>
            <ac:spMk id="16" creationId="{A3A8560D-B3E8-05F0-2066-CDA98EF5F872}"/>
          </ac:spMkLst>
        </pc:spChg>
        <pc:picChg chg="mod">
          <ac:chgData name="Jera Van Nieuwenhuyse" userId="df8bf4a3-560a-4193-bab1-d504060ea9ac" providerId="ADAL" clId="{D7472753-1357-4E45-9E4E-C1160C9D3F69}" dt="2026-09-25T06:55:08.857" v="4207" actId="1038"/>
          <ac:picMkLst>
            <pc:docMk/>
            <pc:sldMk cId="819482801" sldId="2147482376"/>
            <ac:picMk id="8" creationId="{94BF42AE-757C-B91B-AA04-49A846F7D349}"/>
          </ac:picMkLst>
        </pc:picChg>
        <pc:picChg chg="mod">
          <ac:chgData name="Jera Van Nieuwenhuyse" userId="df8bf4a3-560a-4193-bab1-d504060ea9ac" providerId="ADAL" clId="{D7472753-1357-4E45-9E4E-C1160C9D3F69}" dt="2026-09-25T06:54:49.592" v="4188" actId="1038"/>
          <ac:picMkLst>
            <pc:docMk/>
            <pc:sldMk cId="819482801" sldId="2147482376"/>
            <ac:picMk id="12" creationId="{A5BA2FF4-CB73-D294-C320-5C484AC2963D}"/>
          </ac:picMkLst>
        </pc:picChg>
      </pc:sldChg>
      <pc:sldChg chg="addSp delSp modSp new mod modAnim">
        <pc:chgData name="Jera Van Nieuwenhuyse" userId="df8bf4a3-560a-4193-bab1-d504060ea9ac" providerId="ADAL" clId="{D7472753-1357-4E45-9E4E-C1160C9D3F69}" dt="2026-09-25T16:08:27.783" v="9045" actId="208"/>
        <pc:sldMkLst>
          <pc:docMk/>
          <pc:sldMk cId="1279596348" sldId="2147482377"/>
        </pc:sldMkLst>
        <pc:spChg chg="mod">
          <ac:chgData name="Jera Van Nieuwenhuyse" userId="df8bf4a3-560a-4193-bab1-d504060ea9ac" providerId="ADAL" clId="{D7472753-1357-4E45-9E4E-C1160C9D3F69}" dt="2026-09-25T15:56:59.715" v="8964" actId="404"/>
          <ac:spMkLst>
            <pc:docMk/>
            <pc:sldMk cId="1279596348" sldId="2147482377"/>
            <ac:spMk id="2" creationId="{6E49F62E-24B3-2355-47B7-CC5D487274DE}"/>
          </ac:spMkLst>
        </pc:spChg>
        <pc:spChg chg="add mod">
          <ac:chgData name="Jera Van Nieuwenhuyse" userId="df8bf4a3-560a-4193-bab1-d504060ea9ac" providerId="ADAL" clId="{D7472753-1357-4E45-9E4E-C1160C9D3F69}" dt="2026-09-25T16:08:21.789" v="9043" actId="207"/>
          <ac:spMkLst>
            <pc:docMk/>
            <pc:sldMk cId="1279596348" sldId="2147482377"/>
            <ac:spMk id="7" creationId="{AC96BDDE-C504-ACAC-F6F4-FDF3EAC2D370}"/>
          </ac:spMkLst>
        </pc:spChg>
        <pc:spChg chg="add mod">
          <ac:chgData name="Jera Van Nieuwenhuyse" userId="df8bf4a3-560a-4193-bab1-d504060ea9ac" providerId="ADAL" clId="{D7472753-1357-4E45-9E4E-C1160C9D3F69}" dt="2026-09-25T16:08:25.713" v="9044" actId="208"/>
          <ac:spMkLst>
            <pc:docMk/>
            <pc:sldMk cId="1279596348" sldId="2147482377"/>
            <ac:spMk id="9" creationId="{DD3B1E69-C9C7-E6C5-19F3-9E3D3643E1E3}"/>
          </ac:spMkLst>
        </pc:spChg>
        <pc:spChg chg="add mod">
          <ac:chgData name="Jera Van Nieuwenhuyse" userId="df8bf4a3-560a-4193-bab1-d504060ea9ac" providerId="ADAL" clId="{D7472753-1357-4E45-9E4E-C1160C9D3F69}" dt="2026-09-25T16:08:27.783" v="9045" actId="208"/>
          <ac:spMkLst>
            <pc:docMk/>
            <pc:sldMk cId="1279596348" sldId="2147482377"/>
            <ac:spMk id="10" creationId="{4FBDFAAE-B8A5-E420-C372-C4F1F6990AA5}"/>
          </ac:spMkLst>
        </pc:spChg>
        <pc:picChg chg="add mod">
          <ac:chgData name="Jera Van Nieuwenhuyse" userId="df8bf4a3-560a-4193-bab1-d504060ea9ac" providerId="ADAL" clId="{D7472753-1357-4E45-9E4E-C1160C9D3F69}" dt="2026-09-25T07:04:04.992" v="4676"/>
          <ac:picMkLst>
            <pc:docMk/>
            <pc:sldMk cId="1279596348" sldId="2147482377"/>
            <ac:picMk id="3" creationId="{3F2E2315-932F-F40C-084F-E12DE9FE21EF}"/>
          </ac:picMkLst>
        </pc:picChg>
        <pc:picChg chg="add mod">
          <ac:chgData name="Jera Van Nieuwenhuyse" userId="df8bf4a3-560a-4193-bab1-d504060ea9ac" providerId="ADAL" clId="{D7472753-1357-4E45-9E4E-C1160C9D3F69}" dt="2026-09-25T07:04:04.992" v="4676"/>
          <ac:picMkLst>
            <pc:docMk/>
            <pc:sldMk cId="1279596348" sldId="2147482377"/>
            <ac:picMk id="8" creationId="{1421806D-9AA8-755B-FBDD-6569205E0A63}"/>
          </ac:picMkLst>
        </pc:picChg>
      </pc:sldChg>
      <pc:sldChg chg="addSp delSp modSp add mod delAnim modAnim">
        <pc:chgData name="Jera Van Nieuwenhuyse" userId="df8bf4a3-560a-4193-bab1-d504060ea9ac" providerId="ADAL" clId="{D7472753-1357-4E45-9E4E-C1160C9D3F69}" dt="2026-09-25T15:54:10.939" v="8914" actId="404"/>
        <pc:sldMkLst>
          <pc:docMk/>
          <pc:sldMk cId="60641027" sldId="2147482378"/>
        </pc:sldMkLst>
        <pc:spChg chg="mod">
          <ac:chgData name="Jera Van Nieuwenhuyse" userId="df8bf4a3-560a-4193-bab1-d504060ea9ac" providerId="ADAL" clId="{D7472753-1357-4E45-9E4E-C1160C9D3F69}" dt="2026-09-25T15:54:10.939" v="8914" actId="404"/>
          <ac:spMkLst>
            <pc:docMk/>
            <pc:sldMk cId="60641027" sldId="2147482378"/>
            <ac:spMk id="2" creationId="{728B42D3-4097-430A-59CF-06D4B4ACE350}"/>
          </ac:spMkLst>
        </pc:spChg>
        <pc:spChg chg="add 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3" creationId="{824E91EF-C78E-6110-EE70-DD93B29E285C}"/>
          </ac:spMkLst>
        </pc:spChg>
        <pc:spChg chg="add 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7" creationId="{F2F3D61B-D537-2EAD-D46F-E094C5D47E37}"/>
          </ac:spMkLst>
        </pc:spChg>
        <pc:spChg chg="add 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8" creationId="{D41DD6D7-29AC-4067-D095-5D645EE4BFC3}"/>
          </ac:spMkLst>
        </pc:spChg>
        <pc:spChg chg="add 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9" creationId="{6D744CF1-9010-2803-FE3A-38F061B7B4C5}"/>
          </ac:spMkLst>
        </pc:spChg>
        <pc:spChg chg="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17" creationId="{BE2DBE83-287E-6876-1F2C-37C41E65FB36}"/>
          </ac:spMkLst>
        </pc:spChg>
        <pc:spChg chg="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18" creationId="{DA21B99D-AC46-1AFD-6591-31310932254E}"/>
          </ac:spMkLst>
        </pc:spChg>
        <pc:spChg chg="mod">
          <ac:chgData name="Jera Van Nieuwenhuyse" userId="df8bf4a3-560a-4193-bab1-d504060ea9ac" providerId="ADAL" clId="{D7472753-1357-4E45-9E4E-C1160C9D3F69}" dt="2026-09-25T10:53:59.882" v="5825" actId="1076"/>
          <ac:spMkLst>
            <pc:docMk/>
            <pc:sldMk cId="60641027" sldId="2147482378"/>
            <ac:spMk id="19" creationId="{EC0DE9F1-24B7-A0D3-58E4-4A94EA67823C}"/>
          </ac:spMkLst>
        </pc:spChg>
        <pc:picChg chg="mod">
          <ac:chgData name="Jera Van Nieuwenhuyse" userId="df8bf4a3-560a-4193-bab1-d504060ea9ac" providerId="ADAL" clId="{D7472753-1357-4E45-9E4E-C1160C9D3F69}" dt="2026-09-25T10:53:59.882" v="5825" actId="1076"/>
          <ac:picMkLst>
            <pc:docMk/>
            <pc:sldMk cId="60641027" sldId="2147482378"/>
            <ac:picMk id="12" creationId="{35F4A9EC-428F-E129-283B-46277A23010A}"/>
          </ac:picMkLst>
        </pc:picChg>
      </pc:sldChg>
      <pc:sldChg chg="addSp delSp modSp add mod delAnim">
        <pc:chgData name="Jera Van Nieuwenhuyse" userId="df8bf4a3-560a-4193-bab1-d504060ea9ac" providerId="ADAL" clId="{D7472753-1357-4E45-9E4E-C1160C9D3F69}" dt="2026-09-25T15:54:16.586" v="8916" actId="404"/>
        <pc:sldMkLst>
          <pc:docMk/>
          <pc:sldMk cId="1237808014" sldId="2147482379"/>
        </pc:sldMkLst>
        <pc:spChg chg="mod">
          <ac:chgData name="Jera Van Nieuwenhuyse" userId="df8bf4a3-560a-4193-bab1-d504060ea9ac" providerId="ADAL" clId="{D7472753-1357-4E45-9E4E-C1160C9D3F69}" dt="2026-09-25T15:54:16.586" v="8916" actId="404"/>
          <ac:spMkLst>
            <pc:docMk/>
            <pc:sldMk cId="1237808014" sldId="2147482379"/>
            <ac:spMk id="2" creationId="{D646923A-C9A5-22CA-1F05-D9A8C5962FFD}"/>
          </ac:spMkLst>
        </pc:spChg>
        <pc:spChg chg="add mod">
          <ac:chgData name="Jera Van Nieuwenhuyse" userId="df8bf4a3-560a-4193-bab1-d504060ea9ac" providerId="ADAL" clId="{D7472753-1357-4E45-9E4E-C1160C9D3F69}" dt="2026-09-23T14:07:04.255" v="2732" actId="14100"/>
          <ac:spMkLst>
            <pc:docMk/>
            <pc:sldMk cId="1237808014" sldId="2147482379"/>
            <ac:spMk id="15" creationId="{3828E262-AB8A-6AD3-FF8E-5D07CECAB2F8}"/>
          </ac:spMkLst>
        </pc:spChg>
        <pc:spChg chg="add mod">
          <ac:chgData name="Jera Van Nieuwenhuyse" userId="df8bf4a3-560a-4193-bab1-d504060ea9ac" providerId="ADAL" clId="{D7472753-1357-4E45-9E4E-C1160C9D3F69}" dt="2026-09-23T14:07:17.201" v="2760" actId="1076"/>
          <ac:spMkLst>
            <pc:docMk/>
            <pc:sldMk cId="1237808014" sldId="2147482379"/>
            <ac:spMk id="25" creationId="{4B837501-BBCF-116A-3B8C-B9FE4C0F87CA}"/>
          </ac:spMkLst>
        </pc:spChg>
        <pc:picChg chg="mod">
          <ac:chgData name="Jera Van Nieuwenhuyse" userId="df8bf4a3-560a-4193-bab1-d504060ea9ac" providerId="ADAL" clId="{D7472753-1357-4E45-9E4E-C1160C9D3F69}" dt="2026-09-23T13:59:21.907" v="2661" actId="1076"/>
          <ac:picMkLst>
            <pc:docMk/>
            <pc:sldMk cId="1237808014" sldId="2147482379"/>
            <ac:picMk id="12" creationId="{51542266-D844-4942-DF92-12B38A5ADCDD}"/>
          </ac:picMkLst>
        </pc:picChg>
        <pc:cxnChg chg="add mod">
          <ac:chgData name="Jera Van Nieuwenhuyse" userId="df8bf4a3-560a-4193-bab1-d504060ea9ac" providerId="ADAL" clId="{D7472753-1357-4E45-9E4E-C1160C9D3F69}" dt="2026-09-23T13:59:02.345" v="2654" actId="14100"/>
          <ac:cxnSpMkLst>
            <pc:docMk/>
            <pc:sldMk cId="1237808014" sldId="2147482379"/>
            <ac:cxnSpMk id="11" creationId="{70A02AA8-524A-6D9E-97E4-EB0DEC58D465}"/>
          </ac:cxnSpMkLst>
        </pc:cxnChg>
        <pc:cxnChg chg="add mod">
          <ac:chgData name="Jera Van Nieuwenhuyse" userId="df8bf4a3-560a-4193-bab1-d504060ea9ac" providerId="ADAL" clId="{D7472753-1357-4E45-9E4E-C1160C9D3F69}" dt="2026-09-23T13:59:32.581" v="2663" actId="14100"/>
          <ac:cxnSpMkLst>
            <pc:docMk/>
            <pc:sldMk cId="1237808014" sldId="2147482379"/>
            <ac:cxnSpMk id="13" creationId="{2117394C-9DA5-4CF2-55C7-A97423B33671}"/>
          </ac:cxnSpMkLst>
        </pc:cxnChg>
        <pc:cxnChg chg="add mod">
          <ac:chgData name="Jera Van Nieuwenhuyse" userId="df8bf4a3-560a-4193-bab1-d504060ea9ac" providerId="ADAL" clId="{D7472753-1357-4E45-9E4E-C1160C9D3F69}" dt="2026-09-23T13:59:15.125" v="2659" actId="14100"/>
          <ac:cxnSpMkLst>
            <pc:docMk/>
            <pc:sldMk cId="1237808014" sldId="2147482379"/>
            <ac:cxnSpMk id="14" creationId="{4DB2A3D1-3980-8400-76DE-614F46F44C98}"/>
          </ac:cxnSpMkLst>
        </pc:cxnChg>
        <pc:cxnChg chg="add mod">
          <ac:chgData name="Jera Van Nieuwenhuyse" userId="df8bf4a3-560a-4193-bab1-d504060ea9ac" providerId="ADAL" clId="{D7472753-1357-4E45-9E4E-C1160C9D3F69}" dt="2026-09-23T13:59:09.402" v="2657" actId="1076"/>
          <ac:cxnSpMkLst>
            <pc:docMk/>
            <pc:sldMk cId="1237808014" sldId="2147482379"/>
            <ac:cxnSpMk id="21" creationId="{245BFE9F-FA92-E55A-0E97-726559328191}"/>
          </ac:cxnSpMkLst>
        </pc:cxnChg>
        <pc:cxnChg chg="add mod">
          <ac:chgData name="Jera Van Nieuwenhuyse" userId="df8bf4a3-560a-4193-bab1-d504060ea9ac" providerId="ADAL" clId="{D7472753-1357-4E45-9E4E-C1160C9D3F69}" dt="2026-09-23T14:08:34.348" v="2799" actId="1076"/>
          <ac:cxnSpMkLst>
            <pc:docMk/>
            <pc:sldMk cId="1237808014" sldId="2147482379"/>
            <ac:cxnSpMk id="26" creationId="{3A48CD2D-0D74-42FA-4A57-DCCE1FA91E5F}"/>
          </ac:cxnSpMkLst>
        </pc:cxnChg>
      </pc:sldChg>
      <pc:sldChg chg="addSp modSp add mod modAnim">
        <pc:chgData name="Jera Van Nieuwenhuyse" userId="df8bf4a3-560a-4193-bab1-d504060ea9ac" providerId="ADAL" clId="{D7472753-1357-4E45-9E4E-C1160C9D3F69}" dt="2026-09-25T16:06:51.528" v="9026" actId="108"/>
        <pc:sldMkLst>
          <pc:docMk/>
          <pc:sldMk cId="1734040329" sldId="2147482380"/>
        </pc:sldMkLst>
        <pc:spChg chg="mod">
          <ac:chgData name="Jera Van Nieuwenhuyse" userId="df8bf4a3-560a-4193-bab1-d504060ea9ac" providerId="ADAL" clId="{D7472753-1357-4E45-9E4E-C1160C9D3F69}" dt="2026-09-25T15:54:20.470" v="8918" actId="404"/>
          <ac:spMkLst>
            <pc:docMk/>
            <pc:sldMk cId="1734040329" sldId="2147482380"/>
            <ac:spMk id="2" creationId="{9B4B3454-F119-9362-067E-BC376CC24C41}"/>
          </ac:spMkLst>
        </pc:spChg>
        <pc:spChg chg="add mod">
          <ac:chgData name="Jera Van Nieuwenhuyse" userId="df8bf4a3-560a-4193-bab1-d504060ea9ac" providerId="ADAL" clId="{D7472753-1357-4E45-9E4E-C1160C9D3F69}" dt="2026-09-25T16:06:51.528" v="9026" actId="108"/>
          <ac:spMkLst>
            <pc:docMk/>
            <pc:sldMk cId="1734040329" sldId="2147482380"/>
            <ac:spMk id="10" creationId="{76948515-320D-08BC-B119-6CB075CCA27F}"/>
          </ac:spMkLst>
        </pc:spChg>
        <pc:spChg chg="mod">
          <ac:chgData name="Jera Van Nieuwenhuyse" userId="df8bf4a3-560a-4193-bab1-d504060ea9ac" providerId="ADAL" clId="{D7472753-1357-4E45-9E4E-C1160C9D3F69}" dt="2026-09-23T14:07:26.756" v="2779" actId="1076"/>
          <ac:spMkLst>
            <pc:docMk/>
            <pc:sldMk cId="1734040329" sldId="2147482380"/>
            <ac:spMk id="15" creationId="{5F86742F-E905-8C03-C894-6BDF587EC97F}"/>
          </ac:spMkLst>
        </pc:spChg>
        <pc:spChg chg="mod">
          <ac:chgData name="Jera Van Nieuwenhuyse" userId="df8bf4a3-560a-4193-bab1-d504060ea9ac" providerId="ADAL" clId="{D7472753-1357-4E45-9E4E-C1160C9D3F69}" dt="2026-09-23T14:07:36.176" v="2797" actId="1076"/>
          <ac:spMkLst>
            <pc:docMk/>
            <pc:sldMk cId="1734040329" sldId="2147482380"/>
            <ac:spMk id="25" creationId="{06193EF2-C71D-10AD-E4C7-EC5C5A85BDEA}"/>
          </ac:spMkLst>
        </pc:spChg>
        <pc:picChg chg="mod">
          <ac:chgData name="Jera Van Nieuwenhuyse" userId="df8bf4a3-560a-4193-bab1-d504060ea9ac" providerId="ADAL" clId="{D7472753-1357-4E45-9E4E-C1160C9D3F69}" dt="2026-09-23T14:02:27.758" v="2702" actId="14826"/>
          <ac:picMkLst>
            <pc:docMk/>
            <pc:sldMk cId="1734040329" sldId="2147482380"/>
            <ac:picMk id="12" creationId="{D6985D95-B025-96D0-4384-B43C7965EAC3}"/>
          </ac:picMkLst>
        </pc:picChg>
        <pc:cxnChg chg="mod">
          <ac:chgData name="Jera Van Nieuwenhuyse" userId="df8bf4a3-560a-4193-bab1-d504060ea9ac" providerId="ADAL" clId="{D7472753-1357-4E45-9E4E-C1160C9D3F69}" dt="2026-09-23T14:03:39.566" v="2714" actId="14100"/>
          <ac:cxnSpMkLst>
            <pc:docMk/>
            <pc:sldMk cId="1734040329" sldId="2147482380"/>
            <ac:cxnSpMk id="11" creationId="{FB9D7399-0BDE-6918-0077-538377C1E40D}"/>
          </ac:cxnSpMkLst>
        </pc:cxnChg>
        <pc:cxnChg chg="mod">
          <ac:chgData name="Jera Van Nieuwenhuyse" userId="df8bf4a3-560a-4193-bab1-d504060ea9ac" providerId="ADAL" clId="{D7472753-1357-4E45-9E4E-C1160C9D3F69}" dt="2026-09-23T14:03:04.364" v="2711" actId="1076"/>
          <ac:cxnSpMkLst>
            <pc:docMk/>
            <pc:sldMk cId="1734040329" sldId="2147482380"/>
            <ac:cxnSpMk id="13" creationId="{B5B22870-53B5-7809-38B8-33E5D0C835CC}"/>
          </ac:cxnSpMkLst>
        </pc:cxnChg>
        <pc:cxnChg chg="mod">
          <ac:chgData name="Jera Van Nieuwenhuyse" userId="df8bf4a3-560a-4193-bab1-d504060ea9ac" providerId="ADAL" clId="{D7472753-1357-4E45-9E4E-C1160C9D3F69}" dt="2026-09-23T14:02:42.935" v="2706" actId="14100"/>
          <ac:cxnSpMkLst>
            <pc:docMk/>
            <pc:sldMk cId="1734040329" sldId="2147482380"/>
            <ac:cxnSpMk id="14" creationId="{A4EDE34B-504B-6D4B-116F-BFAA2165A765}"/>
          </ac:cxnSpMkLst>
        </pc:cxnChg>
        <pc:cxnChg chg="mod">
          <ac:chgData name="Jera Van Nieuwenhuyse" userId="df8bf4a3-560a-4193-bab1-d504060ea9ac" providerId="ADAL" clId="{D7472753-1357-4E45-9E4E-C1160C9D3F69}" dt="2026-09-23T14:03:33.659" v="2713" actId="14100"/>
          <ac:cxnSpMkLst>
            <pc:docMk/>
            <pc:sldMk cId="1734040329" sldId="2147482380"/>
            <ac:cxnSpMk id="21" creationId="{6AFBB9D6-F208-0170-5CB5-A84D8F869943}"/>
          </ac:cxnSpMkLst>
        </pc:cxnChg>
      </pc:sldChg>
      <pc:sldChg chg="addSp modSp add mod modAnim">
        <pc:chgData name="Jera Van Nieuwenhuyse" userId="df8bf4a3-560a-4193-bab1-d504060ea9ac" providerId="ADAL" clId="{D7472753-1357-4E45-9E4E-C1160C9D3F69}" dt="2026-09-25T15:54:40.234" v="8921" actId="404"/>
        <pc:sldMkLst>
          <pc:docMk/>
          <pc:sldMk cId="1918242060" sldId="2147482381"/>
        </pc:sldMkLst>
        <pc:spChg chg="mod">
          <ac:chgData name="Jera Van Nieuwenhuyse" userId="df8bf4a3-560a-4193-bab1-d504060ea9ac" providerId="ADAL" clId="{D7472753-1357-4E45-9E4E-C1160C9D3F69}" dt="2026-09-25T15:54:40.234" v="8921" actId="404"/>
          <ac:spMkLst>
            <pc:docMk/>
            <pc:sldMk cId="1918242060" sldId="2147482381"/>
            <ac:spMk id="2" creationId="{53F82B82-966F-1089-E040-1033F0E29A99}"/>
          </ac:spMkLst>
        </pc:spChg>
        <pc:spChg chg="mod">
          <ac:chgData name="Jera Van Nieuwenhuyse" userId="df8bf4a3-560a-4193-bab1-d504060ea9ac" providerId="ADAL" clId="{D7472753-1357-4E45-9E4E-C1160C9D3F69}" dt="2026-09-25T10:53:48.867" v="5824" actId="1076"/>
          <ac:spMkLst>
            <pc:docMk/>
            <pc:sldMk cId="1918242060" sldId="2147482381"/>
            <ac:spMk id="17" creationId="{A8DC50AA-3EDD-3D2A-D1DC-368A0C33AFDE}"/>
          </ac:spMkLst>
        </pc:spChg>
        <pc:spChg chg="mod">
          <ac:chgData name="Jera Van Nieuwenhuyse" userId="df8bf4a3-560a-4193-bab1-d504060ea9ac" providerId="ADAL" clId="{D7472753-1357-4E45-9E4E-C1160C9D3F69}" dt="2026-09-25T10:53:48.867" v="5824" actId="1076"/>
          <ac:spMkLst>
            <pc:docMk/>
            <pc:sldMk cId="1918242060" sldId="2147482381"/>
            <ac:spMk id="18" creationId="{6153F546-6C0F-88F1-D249-51E882A04D83}"/>
          </ac:spMkLst>
        </pc:spChg>
        <pc:spChg chg="mod">
          <ac:chgData name="Jera Van Nieuwenhuyse" userId="df8bf4a3-560a-4193-bab1-d504060ea9ac" providerId="ADAL" clId="{D7472753-1357-4E45-9E4E-C1160C9D3F69}" dt="2026-09-25T10:53:48.867" v="5824" actId="1076"/>
          <ac:spMkLst>
            <pc:docMk/>
            <pc:sldMk cId="1918242060" sldId="2147482381"/>
            <ac:spMk id="19" creationId="{999864E6-C69A-65C2-82CA-15308F74C0E7}"/>
          </ac:spMkLst>
        </pc:spChg>
        <pc:spChg chg="mod">
          <ac:chgData name="Jera Van Nieuwenhuyse" userId="df8bf4a3-560a-4193-bab1-d504060ea9ac" providerId="ADAL" clId="{D7472753-1357-4E45-9E4E-C1160C9D3F69}" dt="2026-09-25T10:53:48.867" v="5824" actId="1076"/>
          <ac:spMkLst>
            <pc:docMk/>
            <pc:sldMk cId="1918242060" sldId="2147482381"/>
            <ac:spMk id="20" creationId="{8C78A614-CE33-24D7-4DE7-0069385C2C91}"/>
          </ac:spMkLst>
        </pc:spChg>
        <pc:grpChg chg="add mod">
          <ac:chgData name="Jera Van Nieuwenhuyse" userId="df8bf4a3-560a-4193-bab1-d504060ea9ac" providerId="ADAL" clId="{D7472753-1357-4E45-9E4E-C1160C9D3F69}" dt="2026-09-25T10:53:48.867" v="5824" actId="1076"/>
          <ac:grpSpMkLst>
            <pc:docMk/>
            <pc:sldMk cId="1918242060" sldId="2147482381"/>
            <ac:grpSpMk id="7" creationId="{DDC269DA-546D-5628-DAA0-41180EB76058}"/>
          </ac:grpSpMkLst>
        </pc:grpChg>
        <pc:picChg chg="mod">
          <ac:chgData name="Jera Van Nieuwenhuyse" userId="df8bf4a3-560a-4193-bab1-d504060ea9ac" providerId="ADAL" clId="{D7472753-1357-4E45-9E4E-C1160C9D3F69}" dt="2026-09-25T10:53:48.867" v="5824" actId="1076"/>
          <ac:picMkLst>
            <pc:docMk/>
            <pc:sldMk cId="1918242060" sldId="2147482381"/>
            <ac:picMk id="12" creationId="{96690D45-52E1-9A2B-BB2D-702FA248B9A9}"/>
          </ac:picMkLst>
        </pc:picChg>
        <pc:cxnChg chg="add mod">
          <ac:chgData name="Jera Van Nieuwenhuyse" userId="df8bf4a3-560a-4193-bab1-d504060ea9ac" providerId="ADAL" clId="{D7472753-1357-4E45-9E4E-C1160C9D3F69}" dt="2026-09-25T10:53:48.867" v="5824" actId="1076"/>
          <ac:cxnSpMkLst>
            <pc:docMk/>
            <pc:sldMk cId="1918242060" sldId="2147482381"/>
            <ac:cxnSpMk id="3" creationId="{046FBAE4-2997-63C7-B6D7-CA01A5F7D1EB}"/>
          </ac:cxnSpMkLst>
        </pc:cxnChg>
        <pc:cxnChg chg="mod">
          <ac:chgData name="Jera Van Nieuwenhuyse" userId="df8bf4a3-560a-4193-bab1-d504060ea9ac" providerId="ADAL" clId="{D7472753-1357-4E45-9E4E-C1160C9D3F69}" dt="2026-09-25T10:53:48.867" v="5824" actId="1076"/>
          <ac:cxnSpMkLst>
            <pc:docMk/>
            <pc:sldMk cId="1918242060" sldId="2147482381"/>
            <ac:cxnSpMk id="8" creationId="{54CE0BD3-644B-3AA5-B521-8BF8CD5F1B01}"/>
          </ac:cxnSpMkLst>
        </pc:cxnChg>
        <pc:cxnChg chg="mod">
          <ac:chgData name="Jera Van Nieuwenhuyse" userId="df8bf4a3-560a-4193-bab1-d504060ea9ac" providerId="ADAL" clId="{D7472753-1357-4E45-9E4E-C1160C9D3F69}" dt="2026-09-25T10:53:48.867" v="5824" actId="1076"/>
          <ac:cxnSpMkLst>
            <pc:docMk/>
            <pc:sldMk cId="1918242060" sldId="2147482381"/>
            <ac:cxnSpMk id="9" creationId="{2194A13E-A5B7-6DC1-AB56-30FF0EFCC996}"/>
          </ac:cxnSpMkLst>
        </pc:cxnChg>
      </pc:sldChg>
      <pc:sldChg chg="addSp delSp modSp add mod delAnim modAnim">
        <pc:chgData name="Jera Van Nieuwenhuyse" userId="df8bf4a3-560a-4193-bab1-d504060ea9ac" providerId="ADAL" clId="{D7472753-1357-4E45-9E4E-C1160C9D3F69}" dt="2026-09-25T15:54:45.117" v="8923" actId="404"/>
        <pc:sldMkLst>
          <pc:docMk/>
          <pc:sldMk cId="3279647707" sldId="2147482382"/>
        </pc:sldMkLst>
        <pc:spChg chg="mod">
          <ac:chgData name="Jera Van Nieuwenhuyse" userId="df8bf4a3-560a-4193-bab1-d504060ea9ac" providerId="ADAL" clId="{D7472753-1357-4E45-9E4E-C1160C9D3F69}" dt="2026-09-25T15:54:45.117" v="8923" actId="404"/>
          <ac:spMkLst>
            <pc:docMk/>
            <pc:sldMk cId="3279647707" sldId="2147482382"/>
            <ac:spMk id="2" creationId="{74B62E3C-8E67-36AA-9A82-35CC1800193D}"/>
          </ac:spMkLst>
        </pc:spChg>
        <pc:spChg chg="mod">
          <ac:chgData name="Jera Van Nieuwenhuyse" userId="df8bf4a3-560a-4193-bab1-d504060ea9ac" providerId="ADAL" clId="{D7472753-1357-4E45-9E4E-C1160C9D3F69}" dt="2026-09-25T10:53:30.255" v="5821" actId="1076"/>
          <ac:spMkLst>
            <pc:docMk/>
            <pc:sldMk cId="3279647707" sldId="2147482382"/>
            <ac:spMk id="17" creationId="{429D5C3B-7184-11C2-573A-060FA063D4FA}"/>
          </ac:spMkLst>
        </pc:spChg>
        <pc:spChg chg="mod">
          <ac:chgData name="Jera Van Nieuwenhuyse" userId="df8bf4a3-560a-4193-bab1-d504060ea9ac" providerId="ADAL" clId="{D7472753-1357-4E45-9E4E-C1160C9D3F69}" dt="2026-09-25T10:53:30.255" v="5821" actId="1076"/>
          <ac:spMkLst>
            <pc:docMk/>
            <pc:sldMk cId="3279647707" sldId="2147482382"/>
            <ac:spMk id="18" creationId="{24484D81-BB19-0971-EC80-AC3B9A3E4C5E}"/>
          </ac:spMkLst>
        </pc:spChg>
        <pc:spChg chg="mod">
          <ac:chgData name="Jera Van Nieuwenhuyse" userId="df8bf4a3-560a-4193-bab1-d504060ea9ac" providerId="ADAL" clId="{D7472753-1357-4E45-9E4E-C1160C9D3F69}" dt="2026-09-25T10:53:30.255" v="5821" actId="1076"/>
          <ac:spMkLst>
            <pc:docMk/>
            <pc:sldMk cId="3279647707" sldId="2147482382"/>
            <ac:spMk id="19" creationId="{4C9C197F-A914-14F8-5997-41AD58F070B6}"/>
          </ac:spMkLst>
        </pc:spChg>
        <pc:spChg chg="mod">
          <ac:chgData name="Jera Van Nieuwenhuyse" userId="df8bf4a3-560a-4193-bab1-d504060ea9ac" providerId="ADAL" clId="{D7472753-1357-4E45-9E4E-C1160C9D3F69}" dt="2026-09-25T10:53:30.255" v="5821" actId="1076"/>
          <ac:spMkLst>
            <pc:docMk/>
            <pc:sldMk cId="3279647707" sldId="2147482382"/>
            <ac:spMk id="20" creationId="{0780394E-960D-7A8C-027D-DE68735552F0}"/>
          </ac:spMkLst>
        </pc:spChg>
        <pc:grpChg chg="mod">
          <ac:chgData name="Jera Van Nieuwenhuyse" userId="df8bf4a3-560a-4193-bab1-d504060ea9ac" providerId="ADAL" clId="{D7472753-1357-4E45-9E4E-C1160C9D3F69}" dt="2026-09-25T10:53:30.255" v="5821" actId="1076"/>
          <ac:grpSpMkLst>
            <pc:docMk/>
            <pc:sldMk cId="3279647707" sldId="2147482382"/>
            <ac:grpSpMk id="7" creationId="{0557D26B-A2EF-CECD-6653-7AFF7B4D47C4}"/>
          </ac:grpSpMkLst>
        </pc:grpChg>
        <pc:picChg chg="mod">
          <ac:chgData name="Jera Van Nieuwenhuyse" userId="df8bf4a3-560a-4193-bab1-d504060ea9ac" providerId="ADAL" clId="{D7472753-1357-4E45-9E4E-C1160C9D3F69}" dt="2026-09-25T10:53:30.255" v="5821" actId="1076"/>
          <ac:picMkLst>
            <pc:docMk/>
            <pc:sldMk cId="3279647707" sldId="2147482382"/>
            <ac:picMk id="12" creationId="{A88ACD84-E368-CEF3-8343-A2316E4A6F99}"/>
          </ac:picMkLst>
        </pc:picChg>
        <pc:cxnChg chg="mod">
          <ac:chgData name="Jera Van Nieuwenhuyse" userId="df8bf4a3-560a-4193-bab1-d504060ea9ac" providerId="ADAL" clId="{D7472753-1357-4E45-9E4E-C1160C9D3F69}" dt="2026-09-25T10:53:30.255" v="5821" actId="1076"/>
          <ac:cxnSpMkLst>
            <pc:docMk/>
            <pc:sldMk cId="3279647707" sldId="2147482382"/>
            <ac:cxnSpMk id="8" creationId="{3500B80C-6940-7817-4456-096186C485F2}"/>
          </ac:cxnSpMkLst>
        </pc:cxnChg>
        <pc:cxnChg chg="mod">
          <ac:chgData name="Jera Van Nieuwenhuyse" userId="df8bf4a3-560a-4193-bab1-d504060ea9ac" providerId="ADAL" clId="{D7472753-1357-4E45-9E4E-C1160C9D3F69}" dt="2026-09-25T10:53:30.255" v="5821" actId="1076"/>
          <ac:cxnSpMkLst>
            <pc:docMk/>
            <pc:sldMk cId="3279647707" sldId="2147482382"/>
            <ac:cxnSpMk id="9" creationId="{B8584FDA-4E6C-ACC7-DBBD-D96CF55BBC3E}"/>
          </ac:cxnSpMkLst>
        </pc:cxnChg>
        <pc:cxnChg chg="add mod">
          <ac:chgData name="Jera Van Nieuwenhuyse" userId="df8bf4a3-560a-4193-bab1-d504060ea9ac" providerId="ADAL" clId="{D7472753-1357-4E45-9E4E-C1160C9D3F69}" dt="2026-09-25T10:53:30.255" v="5821" actId="1076"/>
          <ac:cxnSpMkLst>
            <pc:docMk/>
            <pc:sldMk cId="3279647707" sldId="2147482382"/>
            <ac:cxnSpMk id="22" creationId="{E21F1B68-83BC-3581-7253-44980939B255}"/>
          </ac:cxnSpMkLst>
        </pc:cxnChg>
      </pc:sldChg>
      <pc:sldChg chg="addSp delSp modSp add mod delAnim modAnim">
        <pc:chgData name="Jera Van Nieuwenhuyse" userId="df8bf4a3-560a-4193-bab1-d504060ea9ac" providerId="ADAL" clId="{D7472753-1357-4E45-9E4E-C1160C9D3F69}" dt="2026-09-25T15:54:48.117" v="8925" actId="404"/>
        <pc:sldMkLst>
          <pc:docMk/>
          <pc:sldMk cId="2928239499" sldId="2147482383"/>
        </pc:sldMkLst>
        <pc:spChg chg="mod">
          <ac:chgData name="Jera Van Nieuwenhuyse" userId="df8bf4a3-560a-4193-bab1-d504060ea9ac" providerId="ADAL" clId="{D7472753-1357-4E45-9E4E-C1160C9D3F69}" dt="2026-09-25T15:54:48.117" v="8925" actId="404"/>
          <ac:spMkLst>
            <pc:docMk/>
            <pc:sldMk cId="2928239499" sldId="2147482383"/>
            <ac:spMk id="2" creationId="{B67EA7A0-51CF-D0EF-63D6-DE9C37156552}"/>
          </ac:spMkLst>
        </pc:spChg>
        <pc:spChg chg="mod">
          <ac:chgData name="Jera Van Nieuwenhuyse" userId="df8bf4a3-560a-4193-bab1-d504060ea9ac" providerId="ADAL" clId="{D7472753-1357-4E45-9E4E-C1160C9D3F69}" dt="2026-09-25T10:53:09.751" v="5819" actId="1076"/>
          <ac:spMkLst>
            <pc:docMk/>
            <pc:sldMk cId="2928239499" sldId="2147482383"/>
            <ac:spMk id="17" creationId="{CFE3ECB8-F2C6-5AD5-20DD-A1D01B2962C6}"/>
          </ac:spMkLst>
        </pc:spChg>
        <pc:spChg chg="mod">
          <ac:chgData name="Jera Van Nieuwenhuyse" userId="df8bf4a3-560a-4193-bab1-d504060ea9ac" providerId="ADAL" clId="{D7472753-1357-4E45-9E4E-C1160C9D3F69}" dt="2026-09-25T10:53:09.751" v="5819" actId="1076"/>
          <ac:spMkLst>
            <pc:docMk/>
            <pc:sldMk cId="2928239499" sldId="2147482383"/>
            <ac:spMk id="18" creationId="{21192EBC-63C3-F50B-0F59-ADA870B87C41}"/>
          </ac:spMkLst>
        </pc:spChg>
        <pc:spChg chg="mod">
          <ac:chgData name="Jera Van Nieuwenhuyse" userId="df8bf4a3-560a-4193-bab1-d504060ea9ac" providerId="ADAL" clId="{D7472753-1357-4E45-9E4E-C1160C9D3F69}" dt="2026-09-25T10:53:09.751" v="5819" actId="1076"/>
          <ac:spMkLst>
            <pc:docMk/>
            <pc:sldMk cId="2928239499" sldId="2147482383"/>
            <ac:spMk id="19" creationId="{E9124068-FE33-51D9-FF08-37EBC4A3C6EC}"/>
          </ac:spMkLst>
        </pc:spChg>
        <pc:spChg chg="mod">
          <ac:chgData name="Jera Van Nieuwenhuyse" userId="df8bf4a3-560a-4193-bab1-d504060ea9ac" providerId="ADAL" clId="{D7472753-1357-4E45-9E4E-C1160C9D3F69}" dt="2026-09-25T10:53:09.751" v="5819" actId="1076"/>
          <ac:spMkLst>
            <pc:docMk/>
            <pc:sldMk cId="2928239499" sldId="2147482383"/>
            <ac:spMk id="20" creationId="{ABAEE70C-C94C-ADD9-72B8-369DF563B401}"/>
          </ac:spMkLst>
        </pc:spChg>
        <pc:grpChg chg="add mod">
          <ac:chgData name="Jera Van Nieuwenhuyse" userId="df8bf4a3-560a-4193-bab1-d504060ea9ac" providerId="ADAL" clId="{D7472753-1357-4E45-9E4E-C1160C9D3F69}" dt="2026-09-25T10:53:09.751" v="5819" actId="1076"/>
          <ac:grpSpMkLst>
            <pc:docMk/>
            <pc:sldMk cId="2928239499" sldId="2147482383"/>
            <ac:grpSpMk id="3" creationId="{008A43C7-9102-6745-61B0-A4381FC3FDC8}"/>
          </ac:grpSpMkLst>
        </pc:grpChg>
        <pc:grpChg chg="mod">
          <ac:chgData name="Jera Van Nieuwenhuyse" userId="df8bf4a3-560a-4193-bab1-d504060ea9ac" providerId="ADAL" clId="{D7472753-1357-4E45-9E4E-C1160C9D3F69}" dt="2026-09-25T10:53:09.751" v="5819" actId="1076"/>
          <ac:grpSpMkLst>
            <pc:docMk/>
            <pc:sldMk cId="2928239499" sldId="2147482383"/>
            <ac:grpSpMk id="7" creationId="{03A4EF6D-9538-9F92-0E10-112330023632}"/>
          </ac:grpSpMkLst>
        </pc:grpChg>
        <pc:picChg chg="mod">
          <ac:chgData name="Jera Van Nieuwenhuyse" userId="df8bf4a3-560a-4193-bab1-d504060ea9ac" providerId="ADAL" clId="{D7472753-1357-4E45-9E4E-C1160C9D3F69}" dt="2026-09-25T10:53:09.751" v="5819" actId="1076"/>
          <ac:picMkLst>
            <pc:docMk/>
            <pc:sldMk cId="2928239499" sldId="2147482383"/>
            <ac:picMk id="12" creationId="{0849210B-70D3-10B6-5125-801163B0469B}"/>
          </ac:picMkLst>
        </pc:picChg>
        <pc:cxnChg chg="mod">
          <ac:chgData name="Jera Van Nieuwenhuyse" userId="df8bf4a3-560a-4193-bab1-d504060ea9ac" providerId="ADAL" clId="{D7472753-1357-4E45-9E4E-C1160C9D3F69}" dt="2026-09-25T10:53:09.751" v="5819" actId="1076"/>
          <ac:cxnSpMkLst>
            <pc:docMk/>
            <pc:sldMk cId="2928239499" sldId="2147482383"/>
            <ac:cxnSpMk id="8" creationId="{E0323AB4-80A6-862F-31BC-19C325460552}"/>
          </ac:cxnSpMkLst>
        </pc:cxnChg>
        <pc:cxnChg chg="mod">
          <ac:chgData name="Jera Van Nieuwenhuyse" userId="df8bf4a3-560a-4193-bab1-d504060ea9ac" providerId="ADAL" clId="{D7472753-1357-4E45-9E4E-C1160C9D3F69}" dt="2026-09-25T10:53:09.751" v="5819" actId="1076"/>
          <ac:cxnSpMkLst>
            <pc:docMk/>
            <pc:sldMk cId="2928239499" sldId="2147482383"/>
            <ac:cxnSpMk id="9" creationId="{9D0F48F8-BEED-7CEC-7DFD-723EEA141083}"/>
          </ac:cxnSpMkLst>
        </pc:cxnChg>
        <pc:cxnChg chg="mod">
          <ac:chgData name="Jera Van Nieuwenhuyse" userId="df8bf4a3-560a-4193-bab1-d504060ea9ac" providerId="ADAL" clId="{D7472753-1357-4E45-9E4E-C1160C9D3F69}" dt="2026-09-23T14:24:03.903" v="2923"/>
          <ac:cxnSpMkLst>
            <pc:docMk/>
            <pc:sldMk cId="2928239499" sldId="2147482383"/>
            <ac:cxnSpMk id="10" creationId="{C7839543-C128-D6E8-F2A4-66CE01A17E4C}"/>
          </ac:cxnSpMkLst>
        </pc:cxnChg>
        <pc:cxnChg chg="mod">
          <ac:chgData name="Jera Van Nieuwenhuyse" userId="df8bf4a3-560a-4193-bab1-d504060ea9ac" providerId="ADAL" clId="{D7472753-1357-4E45-9E4E-C1160C9D3F69}" dt="2026-09-25T10:53:09.751" v="5819" actId="1076"/>
          <ac:cxnSpMkLst>
            <pc:docMk/>
            <pc:sldMk cId="2928239499" sldId="2147482383"/>
            <ac:cxnSpMk id="11" creationId="{CA6052F8-A5AA-95DC-9AD7-5A26608EB9B0}"/>
          </ac:cxnSpMkLst>
        </pc:cxnChg>
        <pc:cxnChg chg="add mod">
          <ac:chgData name="Jera Van Nieuwenhuyse" userId="df8bf4a3-560a-4193-bab1-d504060ea9ac" providerId="ADAL" clId="{D7472753-1357-4E45-9E4E-C1160C9D3F69}" dt="2026-09-23T14:24:16.839" v="2927" actId="1076"/>
          <ac:cxnSpMkLst>
            <pc:docMk/>
            <pc:sldMk cId="2928239499" sldId="2147482383"/>
            <ac:cxnSpMk id="13" creationId="{A5C64C8B-EF5A-AC96-C602-36DED5841A49}"/>
          </ac:cxnSpMkLst>
        </pc:cxnChg>
      </pc:sldChg>
      <pc:sldChg chg="delSp modSp add mod delAnim">
        <pc:chgData name="Jera Van Nieuwenhuyse" userId="df8bf4a3-560a-4193-bab1-d504060ea9ac" providerId="ADAL" clId="{D7472753-1357-4E45-9E4E-C1160C9D3F69}" dt="2026-09-25T15:54:50.820" v="8927" actId="404"/>
        <pc:sldMkLst>
          <pc:docMk/>
          <pc:sldMk cId="132931246" sldId="2147482384"/>
        </pc:sldMkLst>
        <pc:spChg chg="mod">
          <ac:chgData name="Jera Van Nieuwenhuyse" userId="df8bf4a3-560a-4193-bab1-d504060ea9ac" providerId="ADAL" clId="{D7472753-1357-4E45-9E4E-C1160C9D3F69}" dt="2026-09-25T15:54:50.820" v="8927" actId="404"/>
          <ac:spMkLst>
            <pc:docMk/>
            <pc:sldMk cId="132931246" sldId="2147482384"/>
            <ac:spMk id="2" creationId="{C653C068-5E23-BB98-B88B-0DB5A58C3AD9}"/>
          </ac:spMkLst>
        </pc:spChg>
        <pc:cxnChg chg="mod">
          <ac:chgData name="Jera Van Nieuwenhuyse" userId="df8bf4a3-560a-4193-bab1-d504060ea9ac" providerId="ADAL" clId="{D7472753-1357-4E45-9E4E-C1160C9D3F69}" dt="2026-09-23T14:36:27.271" v="3038" actId="14100"/>
          <ac:cxnSpMkLst>
            <pc:docMk/>
            <pc:sldMk cId="132931246" sldId="2147482384"/>
            <ac:cxnSpMk id="13" creationId="{EDC10987-D9D9-EACA-DCA8-2FFF1B3B96FB}"/>
          </ac:cxnSpMkLst>
        </pc:cxnChg>
      </pc:sldChg>
      <pc:sldChg chg="addSp delSp modSp add mod addAnim delAnim modAnim">
        <pc:chgData name="Jera Van Nieuwenhuyse" userId="df8bf4a3-560a-4193-bab1-d504060ea9ac" providerId="ADAL" clId="{D7472753-1357-4E45-9E4E-C1160C9D3F69}" dt="2026-09-25T15:54:56.869" v="8929" actId="404"/>
        <pc:sldMkLst>
          <pc:docMk/>
          <pc:sldMk cId="4266524148" sldId="2147482385"/>
        </pc:sldMkLst>
        <pc:spChg chg="mod">
          <ac:chgData name="Jera Van Nieuwenhuyse" userId="df8bf4a3-560a-4193-bab1-d504060ea9ac" providerId="ADAL" clId="{D7472753-1357-4E45-9E4E-C1160C9D3F69}" dt="2026-09-25T15:54:56.869" v="8929" actId="404"/>
          <ac:spMkLst>
            <pc:docMk/>
            <pc:sldMk cId="4266524148" sldId="2147482385"/>
            <ac:spMk id="2" creationId="{DF990B6C-B18A-E76D-927F-5749BA55B171}"/>
          </ac:spMkLst>
        </pc:spChg>
        <pc:spChg chg="add del mod">
          <ac:chgData name="Jera Van Nieuwenhuyse" userId="df8bf4a3-560a-4193-bab1-d504060ea9ac" providerId="ADAL" clId="{D7472753-1357-4E45-9E4E-C1160C9D3F69}" dt="2026-09-23T14:30:20.071" v="2998" actId="14100"/>
          <ac:spMkLst>
            <pc:docMk/>
            <pc:sldMk cId="4266524148" sldId="2147482385"/>
            <ac:spMk id="3" creationId="{2E98AADD-3197-4FD2-4E1E-DF44E9632265}"/>
          </ac:spMkLst>
        </pc:spChg>
        <pc:spChg chg="add mod">
          <ac:chgData name="Jera Van Nieuwenhuyse" userId="df8bf4a3-560a-4193-bab1-d504060ea9ac" providerId="ADAL" clId="{D7472753-1357-4E45-9E4E-C1160C9D3F69}" dt="2026-09-23T14:29:01.881" v="2976" actId="14100"/>
          <ac:spMkLst>
            <pc:docMk/>
            <pc:sldMk cId="4266524148" sldId="2147482385"/>
            <ac:spMk id="7" creationId="{10A24EC8-DC1E-93B5-C15D-7DB8465E9002}"/>
          </ac:spMkLst>
        </pc:spChg>
        <pc:spChg chg="add mod">
          <ac:chgData name="Jera Van Nieuwenhuyse" userId="df8bf4a3-560a-4193-bab1-d504060ea9ac" providerId="ADAL" clId="{D7472753-1357-4E45-9E4E-C1160C9D3F69}" dt="2026-09-23T14:28:45.198" v="2971" actId="1076"/>
          <ac:spMkLst>
            <pc:docMk/>
            <pc:sldMk cId="4266524148" sldId="2147482385"/>
            <ac:spMk id="9" creationId="{652F3683-2BE0-AF96-5B37-0E7F12400F42}"/>
          </ac:spMkLst>
        </pc:spChg>
        <pc:spChg chg="add mod">
          <ac:chgData name="Jera Van Nieuwenhuyse" userId="df8bf4a3-560a-4193-bab1-d504060ea9ac" providerId="ADAL" clId="{D7472753-1357-4E45-9E4E-C1160C9D3F69}" dt="2026-09-23T14:30:52.730" v="3011" actId="1076"/>
          <ac:spMkLst>
            <pc:docMk/>
            <pc:sldMk cId="4266524148" sldId="2147482385"/>
            <ac:spMk id="16" creationId="{D234C916-8881-7725-B48F-61A7E9C9FBFF}"/>
          </ac:spMkLst>
        </pc:spChg>
        <pc:spChg chg="add mod">
          <ac:chgData name="Jera Van Nieuwenhuyse" userId="df8bf4a3-560a-4193-bab1-d504060ea9ac" providerId="ADAL" clId="{D7472753-1357-4E45-9E4E-C1160C9D3F69}" dt="2026-09-23T14:28:52.917" v="2974" actId="1076"/>
          <ac:spMkLst>
            <pc:docMk/>
            <pc:sldMk cId="4266524148" sldId="2147482385"/>
            <ac:spMk id="22" creationId="{BB1E823F-427A-13A8-A452-926D1F1BF1DE}"/>
          </ac:spMkLst>
        </pc:spChg>
        <pc:picChg chg="mod">
          <ac:chgData name="Jera Van Nieuwenhuyse" userId="df8bf4a3-560a-4193-bab1-d504060ea9ac" providerId="ADAL" clId="{D7472753-1357-4E45-9E4E-C1160C9D3F69}" dt="2026-09-23T14:29:18.431" v="2980" actId="1076"/>
          <ac:picMkLst>
            <pc:docMk/>
            <pc:sldMk cId="4266524148" sldId="2147482385"/>
            <ac:picMk id="12" creationId="{AF4F3393-ACDF-9549-278A-2A5DAEDAAF56}"/>
          </ac:picMkLst>
        </pc:picChg>
        <pc:cxnChg chg="add mod">
          <ac:chgData name="Jera Van Nieuwenhuyse" userId="df8bf4a3-560a-4193-bab1-d504060ea9ac" providerId="ADAL" clId="{D7472753-1357-4E45-9E4E-C1160C9D3F69}" dt="2026-09-23T14:30:24.350" v="2999" actId="14100"/>
          <ac:cxnSpMkLst>
            <pc:docMk/>
            <pc:sldMk cId="4266524148" sldId="2147482385"/>
            <ac:cxnSpMk id="8" creationId="{2E556561-1D55-B07A-56FF-7CE4D0F6B939}"/>
          </ac:cxnSpMkLst>
        </pc:cxnChg>
        <pc:cxnChg chg="add mod">
          <ac:chgData name="Jera Van Nieuwenhuyse" userId="df8bf4a3-560a-4193-bab1-d504060ea9ac" providerId="ADAL" clId="{D7472753-1357-4E45-9E4E-C1160C9D3F69}" dt="2026-09-23T14:30:45.732" v="3010" actId="1076"/>
          <ac:cxnSpMkLst>
            <pc:docMk/>
            <pc:sldMk cId="4266524148" sldId="2147482385"/>
            <ac:cxnSpMk id="17" creationId="{9ECC36F0-4B46-7B2A-A169-34F13BA68F41}"/>
          </ac:cxnSpMkLst>
        </pc:cxnChg>
        <pc:cxnChg chg="add mod">
          <ac:chgData name="Jera Van Nieuwenhuyse" userId="df8bf4a3-560a-4193-bab1-d504060ea9ac" providerId="ADAL" clId="{D7472753-1357-4E45-9E4E-C1160C9D3F69}" dt="2026-09-23T14:30:38.150" v="3008" actId="14100"/>
          <ac:cxnSpMkLst>
            <pc:docMk/>
            <pc:sldMk cId="4266524148" sldId="2147482385"/>
            <ac:cxnSpMk id="18" creationId="{7E60D074-AD2F-E2ED-8C71-15FDF8805294}"/>
          </ac:cxnSpMkLst>
        </pc:cxnChg>
      </pc:sldChg>
      <pc:sldChg chg="addSp modSp add mod modAnim">
        <pc:chgData name="Jera Van Nieuwenhuyse" userId="df8bf4a3-560a-4193-bab1-d504060ea9ac" providerId="ADAL" clId="{D7472753-1357-4E45-9E4E-C1160C9D3F69}" dt="2026-09-25T15:55:01.913" v="8931" actId="404"/>
        <pc:sldMkLst>
          <pc:docMk/>
          <pc:sldMk cId="4146769850" sldId="2147482386"/>
        </pc:sldMkLst>
        <pc:spChg chg="mod">
          <ac:chgData name="Jera Van Nieuwenhuyse" userId="df8bf4a3-560a-4193-bab1-d504060ea9ac" providerId="ADAL" clId="{D7472753-1357-4E45-9E4E-C1160C9D3F69}" dt="2026-09-25T15:55:01.913" v="8931" actId="404"/>
          <ac:spMkLst>
            <pc:docMk/>
            <pc:sldMk cId="4146769850" sldId="2147482386"/>
            <ac:spMk id="2" creationId="{9004216F-EC1A-2108-F9B1-0260A42D50FD}"/>
          </ac:spMkLst>
        </pc:spChg>
        <pc:spChg chg="add mod">
          <ac:chgData name="Jera Van Nieuwenhuyse" userId="df8bf4a3-560a-4193-bab1-d504060ea9ac" providerId="ADAL" clId="{D7472753-1357-4E45-9E4E-C1160C9D3F69}" dt="2026-09-23T14:33:50.031" v="3032" actId="1076"/>
          <ac:spMkLst>
            <pc:docMk/>
            <pc:sldMk cId="4146769850" sldId="2147482386"/>
            <ac:spMk id="13" creationId="{FEAE3585-AD19-9280-B71E-23CF238E9C09}"/>
          </ac:spMkLst>
        </pc:spChg>
        <pc:spChg chg="add mod">
          <ac:chgData name="Jera Van Nieuwenhuyse" userId="df8bf4a3-560a-4193-bab1-d504060ea9ac" providerId="ADAL" clId="{D7472753-1357-4E45-9E4E-C1160C9D3F69}" dt="2026-09-23T14:34:11.152" v="3037" actId="1076"/>
          <ac:spMkLst>
            <pc:docMk/>
            <pc:sldMk cId="4146769850" sldId="2147482386"/>
            <ac:spMk id="14" creationId="{19E06F18-F9C7-9928-FBEB-DEE37CCE302C}"/>
          </ac:spMkLst>
        </pc:spChg>
        <pc:picChg chg="mod">
          <ac:chgData name="Jera Van Nieuwenhuyse" userId="df8bf4a3-560a-4193-bab1-d504060ea9ac" providerId="ADAL" clId="{D7472753-1357-4E45-9E4E-C1160C9D3F69}" dt="2026-09-23T14:33:45.874" v="3031" actId="1076"/>
          <ac:picMkLst>
            <pc:docMk/>
            <pc:sldMk cId="4146769850" sldId="2147482386"/>
            <ac:picMk id="12" creationId="{AA493340-B644-9E7F-D793-B0E28A927BFD}"/>
          </ac:picMkLst>
        </pc:picChg>
        <pc:cxnChg chg="add mod">
          <ac:chgData name="Jera Van Nieuwenhuyse" userId="df8bf4a3-560a-4193-bab1-d504060ea9ac" providerId="ADAL" clId="{D7472753-1357-4E45-9E4E-C1160C9D3F69}" dt="2026-09-23T14:34:07.359" v="3036" actId="14100"/>
          <ac:cxnSpMkLst>
            <pc:docMk/>
            <pc:sldMk cId="4146769850" sldId="2147482386"/>
            <ac:cxnSpMk id="10" creationId="{D43E67FE-A767-E412-278F-8767E9ADA4F3}"/>
          </ac:cxnSpMkLst>
        </pc:cxnChg>
        <pc:cxnChg chg="add mod">
          <ac:chgData name="Jera Van Nieuwenhuyse" userId="df8bf4a3-560a-4193-bab1-d504060ea9ac" providerId="ADAL" clId="{D7472753-1357-4E45-9E4E-C1160C9D3F69}" dt="2026-09-23T14:33:40.314" v="3027" actId="14100"/>
          <ac:cxnSpMkLst>
            <pc:docMk/>
            <pc:sldMk cId="4146769850" sldId="2147482386"/>
            <ac:cxnSpMk id="11" creationId="{82E83EAD-BB4B-4DF8-A655-F410E3E5B086}"/>
          </ac:cxnSpMkLst>
        </pc:cxnChg>
        <pc:cxnChg chg="add mod">
          <ac:chgData name="Jera Van Nieuwenhuyse" userId="df8bf4a3-560a-4193-bab1-d504060ea9ac" providerId="ADAL" clId="{D7472753-1357-4E45-9E4E-C1160C9D3F69}" dt="2026-09-23T14:33:26.151" v="3023"/>
          <ac:cxnSpMkLst>
            <pc:docMk/>
            <pc:sldMk cId="4146769850" sldId="2147482386"/>
            <ac:cxnSpMk id="15" creationId="{81E77375-0D94-376C-52D6-79B2CF6EA728}"/>
          </ac:cxnSpMkLst>
        </pc:cxnChg>
        <pc:cxnChg chg="add mod">
          <ac:chgData name="Jera Van Nieuwenhuyse" userId="df8bf4a3-560a-4193-bab1-d504060ea9ac" providerId="ADAL" clId="{D7472753-1357-4E45-9E4E-C1160C9D3F69}" dt="2026-09-23T14:33:26.151" v="3023"/>
          <ac:cxnSpMkLst>
            <pc:docMk/>
            <pc:sldMk cId="4146769850" sldId="2147482386"/>
            <ac:cxnSpMk id="19" creationId="{13252BE2-A98C-395B-53C8-46948EA1CBED}"/>
          </ac:cxnSpMkLst>
        </pc:cxnChg>
        <pc:cxnChg chg="add mod">
          <ac:chgData name="Jera Van Nieuwenhuyse" userId="df8bf4a3-560a-4193-bab1-d504060ea9ac" providerId="ADAL" clId="{D7472753-1357-4E45-9E4E-C1160C9D3F69}" dt="2026-09-23T14:33:36.839" v="3026" actId="14100"/>
          <ac:cxnSpMkLst>
            <pc:docMk/>
            <pc:sldMk cId="4146769850" sldId="2147482386"/>
            <ac:cxnSpMk id="20" creationId="{4CDCA8D2-508E-49C7-191D-BED8FB76C2CA}"/>
          </ac:cxnSpMkLst>
        </pc:cxnChg>
        <pc:cxnChg chg="add mod">
          <ac:chgData name="Jera Van Nieuwenhuyse" userId="df8bf4a3-560a-4193-bab1-d504060ea9ac" providerId="ADAL" clId="{D7472753-1357-4E45-9E4E-C1160C9D3F69}" dt="2026-09-23T14:34:02.097" v="3035" actId="14100"/>
          <ac:cxnSpMkLst>
            <pc:docMk/>
            <pc:sldMk cId="4146769850" sldId="2147482386"/>
            <ac:cxnSpMk id="24" creationId="{C4ADC212-10A6-1FDC-74A8-5F03A6BE6117}"/>
          </ac:cxnSpMkLst>
        </pc:cxnChg>
      </pc:sldChg>
      <pc:sldChg chg="addSp delSp modSp add mod modAnim">
        <pc:chgData name="Jera Van Nieuwenhuyse" userId="df8bf4a3-560a-4193-bab1-d504060ea9ac" providerId="ADAL" clId="{D7472753-1357-4E45-9E4E-C1160C9D3F69}" dt="2026-09-25T16:07:05.056" v="9027" actId="108"/>
        <pc:sldMkLst>
          <pc:docMk/>
          <pc:sldMk cId="324756711" sldId="2147482387"/>
        </pc:sldMkLst>
        <pc:spChg chg="mod">
          <ac:chgData name="Jera Van Nieuwenhuyse" userId="df8bf4a3-560a-4193-bab1-d504060ea9ac" providerId="ADAL" clId="{D7472753-1357-4E45-9E4E-C1160C9D3F69}" dt="2026-09-25T15:55:05.745" v="8933" actId="404"/>
          <ac:spMkLst>
            <pc:docMk/>
            <pc:sldMk cId="324756711" sldId="2147482387"/>
            <ac:spMk id="2" creationId="{C6FAF698-0D37-48CA-EC10-DF2384878171}"/>
          </ac:spMkLst>
        </pc:spChg>
        <pc:spChg chg="add mod">
          <ac:chgData name="Jera Van Nieuwenhuyse" userId="df8bf4a3-560a-4193-bab1-d504060ea9ac" providerId="ADAL" clId="{D7472753-1357-4E45-9E4E-C1160C9D3F69}" dt="2026-09-23T14:48:09.760" v="3065" actId="14100"/>
          <ac:spMkLst>
            <pc:docMk/>
            <pc:sldMk cId="324756711" sldId="2147482387"/>
            <ac:spMk id="25" creationId="{2083B6A3-8660-FEE6-1BCB-D01351BA38ED}"/>
          </ac:spMkLst>
        </pc:spChg>
        <pc:spChg chg="add mod">
          <ac:chgData name="Jera Van Nieuwenhuyse" userId="df8bf4a3-560a-4193-bab1-d504060ea9ac" providerId="ADAL" clId="{D7472753-1357-4E45-9E4E-C1160C9D3F69}" dt="2026-09-23T14:50:06.136" v="3149" actId="1076"/>
          <ac:spMkLst>
            <pc:docMk/>
            <pc:sldMk cId="324756711" sldId="2147482387"/>
            <ac:spMk id="26" creationId="{760013DD-4BE8-2642-3B2E-5A96FBA36E5F}"/>
          </ac:spMkLst>
        </pc:spChg>
        <pc:spChg chg="add mod">
          <ac:chgData name="Jera Van Nieuwenhuyse" userId="df8bf4a3-560a-4193-bab1-d504060ea9ac" providerId="ADAL" clId="{D7472753-1357-4E45-9E4E-C1160C9D3F69}" dt="2026-09-23T14:49:58.872" v="3146" actId="1076"/>
          <ac:spMkLst>
            <pc:docMk/>
            <pc:sldMk cId="324756711" sldId="2147482387"/>
            <ac:spMk id="29" creationId="{234BB301-2746-AFD1-DC7D-771BCE0DF6F5}"/>
          </ac:spMkLst>
        </pc:spChg>
        <pc:spChg chg="add mod">
          <ac:chgData name="Jera Van Nieuwenhuyse" userId="df8bf4a3-560a-4193-bab1-d504060ea9ac" providerId="ADAL" clId="{D7472753-1357-4E45-9E4E-C1160C9D3F69}" dt="2026-09-23T14:48:41.283" v="3077" actId="1076"/>
          <ac:spMkLst>
            <pc:docMk/>
            <pc:sldMk cId="324756711" sldId="2147482387"/>
            <ac:spMk id="30" creationId="{17BDCACF-07FF-6B16-204A-48E67B2345B1}"/>
          </ac:spMkLst>
        </pc:spChg>
        <pc:spChg chg="add mod">
          <ac:chgData name="Jera Van Nieuwenhuyse" userId="df8bf4a3-560a-4193-bab1-d504060ea9ac" providerId="ADAL" clId="{D7472753-1357-4E45-9E4E-C1160C9D3F69}" dt="2026-09-25T16:07:05.056" v="9027" actId="108"/>
          <ac:spMkLst>
            <pc:docMk/>
            <pc:sldMk cId="324756711" sldId="2147482387"/>
            <ac:spMk id="38" creationId="{8D0B8144-7DB2-24A2-C1C5-664B1B218992}"/>
          </ac:spMkLst>
        </pc:spChg>
        <pc:spChg chg="add mod">
          <ac:chgData name="Jera Van Nieuwenhuyse" userId="df8bf4a3-560a-4193-bab1-d504060ea9ac" providerId="ADAL" clId="{D7472753-1357-4E45-9E4E-C1160C9D3F69}" dt="2026-09-23T14:50:16.106" v="3152" actId="1076"/>
          <ac:spMkLst>
            <pc:docMk/>
            <pc:sldMk cId="324756711" sldId="2147482387"/>
            <ac:spMk id="40" creationId="{334F9E87-4EAA-5A2C-06D9-9DFEF6BA4E1C}"/>
          </ac:spMkLst>
        </pc:spChg>
        <pc:picChg chg="add mod">
          <ac:chgData name="Jera Van Nieuwenhuyse" userId="df8bf4a3-560a-4193-bab1-d504060ea9ac" providerId="ADAL" clId="{D7472753-1357-4E45-9E4E-C1160C9D3F69}" dt="2026-09-23T14:46:47.965" v="3044" actId="1076"/>
          <ac:picMkLst>
            <pc:docMk/>
            <pc:sldMk cId="324756711" sldId="2147482387"/>
            <ac:picMk id="21" creationId="{1ECDD335-4397-1784-8236-23336B2BA18E}"/>
          </ac:picMkLst>
        </pc:picChg>
        <pc:picChg chg="add mod">
          <ac:chgData name="Jera Van Nieuwenhuyse" userId="df8bf4a3-560a-4193-bab1-d504060ea9ac" providerId="ADAL" clId="{D7472753-1357-4E45-9E4E-C1160C9D3F69}" dt="2026-09-23T14:47:51.836" v="3063" actId="1076"/>
          <ac:picMkLst>
            <pc:docMk/>
            <pc:sldMk cId="324756711" sldId="2147482387"/>
            <ac:picMk id="23" creationId="{6D3F9ED8-EF4E-0A3A-EF8A-631E4DBBC9A2}"/>
          </ac:picMkLst>
        </pc:picChg>
        <pc:cxnChg chg="add mod">
          <ac:chgData name="Jera Van Nieuwenhuyse" userId="df8bf4a3-560a-4193-bab1-d504060ea9ac" providerId="ADAL" clId="{D7472753-1357-4E45-9E4E-C1160C9D3F69}" dt="2026-09-23T14:48:22.767" v="3072" actId="14100"/>
          <ac:cxnSpMkLst>
            <pc:docMk/>
            <pc:sldMk cId="324756711" sldId="2147482387"/>
            <ac:cxnSpMk id="27" creationId="{657F9AAF-A605-5366-DDAD-25736176A257}"/>
          </ac:cxnSpMkLst>
        </pc:cxnChg>
        <pc:cxnChg chg="add mod">
          <ac:chgData name="Jera Van Nieuwenhuyse" userId="df8bf4a3-560a-4193-bab1-d504060ea9ac" providerId="ADAL" clId="{D7472753-1357-4E45-9E4E-C1160C9D3F69}" dt="2026-09-23T14:50:10.030" v="3150" actId="14100"/>
          <ac:cxnSpMkLst>
            <pc:docMk/>
            <pc:sldMk cId="324756711" sldId="2147482387"/>
            <ac:cxnSpMk id="28" creationId="{3DE016BA-BB76-B7EF-4419-2874E45D4930}"/>
          </ac:cxnSpMkLst>
        </pc:cxnChg>
      </pc:sldChg>
      <pc:sldChg chg="addSp delSp modSp add mod modAnim">
        <pc:chgData name="Jera Van Nieuwenhuyse" userId="df8bf4a3-560a-4193-bab1-d504060ea9ac" providerId="ADAL" clId="{D7472753-1357-4E45-9E4E-C1160C9D3F69}" dt="2026-09-25T16:07:09.496" v="9028" actId="108"/>
        <pc:sldMkLst>
          <pc:docMk/>
          <pc:sldMk cId="1330850589" sldId="2147482388"/>
        </pc:sldMkLst>
        <pc:spChg chg="mod">
          <ac:chgData name="Jera Van Nieuwenhuyse" userId="df8bf4a3-560a-4193-bab1-d504060ea9ac" providerId="ADAL" clId="{D7472753-1357-4E45-9E4E-C1160C9D3F69}" dt="2026-09-25T15:55:34.175" v="8939" actId="404"/>
          <ac:spMkLst>
            <pc:docMk/>
            <pc:sldMk cId="1330850589" sldId="2147482388"/>
            <ac:spMk id="2" creationId="{DB84DC98-5CF6-597D-CF9A-4E17BED7B1EC}"/>
          </ac:spMkLst>
        </pc:spChg>
        <pc:spChg chg="mod">
          <ac:chgData name="Jera Van Nieuwenhuyse" userId="df8bf4a3-560a-4193-bab1-d504060ea9ac" providerId="ADAL" clId="{D7472753-1357-4E45-9E4E-C1160C9D3F69}" dt="2026-09-23T14:51:45.462" v="3190" actId="14100"/>
          <ac:spMkLst>
            <pc:docMk/>
            <pc:sldMk cId="1330850589" sldId="2147482388"/>
            <ac:spMk id="25" creationId="{337F2890-761D-7DB6-79F0-EB14E9B5F186}"/>
          </ac:spMkLst>
        </pc:spChg>
        <pc:spChg chg="mod">
          <ac:chgData name="Jera Van Nieuwenhuyse" userId="df8bf4a3-560a-4193-bab1-d504060ea9ac" providerId="ADAL" clId="{D7472753-1357-4E45-9E4E-C1160C9D3F69}" dt="2026-09-23T14:51:38.093" v="3188" actId="14100"/>
          <ac:spMkLst>
            <pc:docMk/>
            <pc:sldMk cId="1330850589" sldId="2147482388"/>
            <ac:spMk id="26" creationId="{054AA253-500D-D7AA-CF5A-462AEEE66F08}"/>
          </ac:spMkLst>
        </pc:spChg>
        <pc:spChg chg="mod">
          <ac:chgData name="Jera Van Nieuwenhuyse" userId="df8bf4a3-560a-4193-bab1-d504060ea9ac" providerId="ADAL" clId="{D7472753-1357-4E45-9E4E-C1160C9D3F69}" dt="2026-09-23T14:52:08.914" v="3197" actId="1076"/>
          <ac:spMkLst>
            <pc:docMk/>
            <pc:sldMk cId="1330850589" sldId="2147482388"/>
            <ac:spMk id="30" creationId="{873DD967-A5B9-0DF2-94DD-48B2F08FC182}"/>
          </ac:spMkLst>
        </pc:spChg>
        <pc:spChg chg="add del mod">
          <ac:chgData name="Jera Van Nieuwenhuyse" userId="df8bf4a3-560a-4193-bab1-d504060ea9ac" providerId="ADAL" clId="{D7472753-1357-4E45-9E4E-C1160C9D3F69}" dt="2026-09-25T16:07:09.496" v="9028" actId="108"/>
          <ac:spMkLst>
            <pc:docMk/>
            <pc:sldMk cId="1330850589" sldId="2147482388"/>
            <ac:spMk id="38" creationId="{6B8DB3E9-0078-9A99-D80C-E76B53FBDBCF}"/>
          </ac:spMkLst>
        </pc:spChg>
        <pc:picChg chg="mod">
          <ac:chgData name="Jera Van Nieuwenhuyse" userId="df8bf4a3-560a-4193-bab1-d504060ea9ac" providerId="ADAL" clId="{D7472753-1357-4E45-9E4E-C1160C9D3F69}" dt="2026-09-23T14:51:47.279" v="3192" actId="1076"/>
          <ac:picMkLst>
            <pc:docMk/>
            <pc:sldMk cId="1330850589" sldId="2147482388"/>
            <ac:picMk id="23" creationId="{2D9B3792-97A6-7FCD-4D96-1B46FC54504A}"/>
          </ac:picMkLst>
        </pc:picChg>
        <pc:cxnChg chg="mod">
          <ac:chgData name="Jera Van Nieuwenhuyse" userId="df8bf4a3-560a-4193-bab1-d504060ea9ac" providerId="ADAL" clId="{D7472753-1357-4E45-9E4E-C1160C9D3F69}" dt="2026-09-23T14:51:55.900" v="3193" actId="1076"/>
          <ac:cxnSpMkLst>
            <pc:docMk/>
            <pc:sldMk cId="1330850589" sldId="2147482388"/>
            <ac:cxnSpMk id="27" creationId="{D54A3148-AF35-E71B-B9E8-2A6A4EAD5881}"/>
          </ac:cxnSpMkLst>
        </pc:cxnChg>
        <pc:cxnChg chg="mod">
          <ac:chgData name="Jera Van Nieuwenhuyse" userId="df8bf4a3-560a-4193-bab1-d504060ea9ac" providerId="ADAL" clId="{D7472753-1357-4E45-9E4E-C1160C9D3F69}" dt="2026-09-23T14:51:45.462" v="3190" actId="14100"/>
          <ac:cxnSpMkLst>
            <pc:docMk/>
            <pc:sldMk cId="1330850589" sldId="2147482388"/>
            <ac:cxnSpMk id="28" creationId="{54DF4E7C-DECE-9BD5-4D82-C11361BE4790}"/>
          </ac:cxnSpMkLst>
        </pc:cxnChg>
      </pc:sldChg>
      <pc:sldChg chg="modSp add mod modAnim">
        <pc:chgData name="Jera Van Nieuwenhuyse" userId="df8bf4a3-560a-4193-bab1-d504060ea9ac" providerId="ADAL" clId="{D7472753-1357-4E45-9E4E-C1160C9D3F69}" dt="2026-09-25T16:08:44.661" v="9047" actId="208"/>
        <pc:sldMkLst>
          <pc:docMk/>
          <pc:sldMk cId="1370693905" sldId="2147482389"/>
        </pc:sldMkLst>
        <pc:spChg chg="mod">
          <ac:chgData name="Jera Van Nieuwenhuyse" userId="df8bf4a3-560a-4193-bab1-d504060ea9ac" providerId="ADAL" clId="{D7472753-1357-4E45-9E4E-C1160C9D3F69}" dt="2026-09-25T15:57:20.450" v="8974" actId="404"/>
          <ac:spMkLst>
            <pc:docMk/>
            <pc:sldMk cId="1370693905" sldId="2147482389"/>
            <ac:spMk id="2" creationId="{C3B37463-FFF5-D599-4E43-C5DEC28CB8EB}"/>
          </ac:spMkLst>
        </pc:spChg>
        <pc:spChg chg="mod">
          <ac:chgData name="Jera Van Nieuwenhuyse" userId="df8bf4a3-560a-4193-bab1-d504060ea9ac" providerId="ADAL" clId="{D7472753-1357-4E45-9E4E-C1160C9D3F69}" dt="2026-09-25T15:13:04.938" v="8740" actId="20577"/>
          <ac:spMkLst>
            <pc:docMk/>
            <pc:sldMk cId="1370693905" sldId="2147482389"/>
            <ac:spMk id="4" creationId="{4461209E-EC8A-43EB-6C2A-0511EA4EBF67}"/>
          </ac:spMkLst>
        </pc:spChg>
        <pc:spChg chg="mod">
          <ac:chgData name="Jera Van Nieuwenhuyse" userId="df8bf4a3-560a-4193-bab1-d504060ea9ac" providerId="ADAL" clId="{D7472753-1357-4E45-9E4E-C1160C9D3F69}" dt="2026-09-25T16:08:44.661" v="9047" actId="208"/>
          <ac:spMkLst>
            <pc:docMk/>
            <pc:sldMk cId="1370693905" sldId="2147482389"/>
            <ac:spMk id="7" creationId="{73720B93-B2BF-EB7A-826D-85085F1FB8E9}"/>
          </ac:spMkLst>
        </pc:spChg>
      </pc:sldChg>
      <pc:sldChg chg="delSp modSp add mod">
        <pc:chgData name="Jera Van Nieuwenhuyse" userId="df8bf4a3-560a-4193-bab1-d504060ea9ac" providerId="ADAL" clId="{D7472753-1357-4E45-9E4E-C1160C9D3F69}" dt="2026-09-25T15:55:37.655" v="8941" actId="404"/>
        <pc:sldMkLst>
          <pc:docMk/>
          <pc:sldMk cId="168016236" sldId="2147482390"/>
        </pc:sldMkLst>
        <pc:spChg chg="mod">
          <ac:chgData name="Jera Van Nieuwenhuyse" userId="df8bf4a3-560a-4193-bab1-d504060ea9ac" providerId="ADAL" clId="{D7472753-1357-4E45-9E4E-C1160C9D3F69}" dt="2026-09-25T15:55:37.655" v="8941" actId="404"/>
          <ac:spMkLst>
            <pc:docMk/>
            <pc:sldMk cId="168016236" sldId="2147482390"/>
            <ac:spMk id="2" creationId="{890405F1-6BD0-E4FC-CDD6-9761E7185F65}"/>
          </ac:spMkLst>
        </pc:spChg>
        <pc:spChg chg="mod">
          <ac:chgData name="Jera Van Nieuwenhuyse" userId="df8bf4a3-560a-4193-bab1-d504060ea9ac" providerId="ADAL" clId="{D7472753-1357-4E45-9E4E-C1160C9D3F69}" dt="2026-09-23T14:55:05.951" v="3226" actId="1076"/>
          <ac:spMkLst>
            <pc:docMk/>
            <pc:sldMk cId="168016236" sldId="2147482390"/>
            <ac:spMk id="25" creationId="{FFBC18CC-0D60-0366-FF94-1BB8E20601ED}"/>
          </ac:spMkLst>
        </pc:spChg>
        <pc:spChg chg="mod">
          <ac:chgData name="Jera Van Nieuwenhuyse" userId="df8bf4a3-560a-4193-bab1-d504060ea9ac" providerId="ADAL" clId="{D7472753-1357-4E45-9E4E-C1160C9D3F69}" dt="2026-09-23T14:55:20.976" v="3229" actId="14100"/>
          <ac:spMkLst>
            <pc:docMk/>
            <pc:sldMk cId="168016236" sldId="2147482390"/>
            <ac:spMk id="26" creationId="{E58A5DDB-BFA8-A9D5-F9EC-ED77AA2BB6B7}"/>
          </ac:spMkLst>
        </pc:spChg>
        <pc:spChg chg="mod">
          <ac:chgData name="Jera Van Nieuwenhuyse" userId="df8bf4a3-560a-4193-bab1-d504060ea9ac" providerId="ADAL" clId="{D7472753-1357-4E45-9E4E-C1160C9D3F69}" dt="2026-09-23T14:55:30.243" v="3233" actId="1076"/>
          <ac:spMkLst>
            <pc:docMk/>
            <pc:sldMk cId="168016236" sldId="2147482390"/>
            <ac:spMk id="30" creationId="{97103485-D31F-3B87-1023-2AC95FF6EAFC}"/>
          </ac:spMkLst>
        </pc:spChg>
        <pc:picChg chg="mod">
          <ac:chgData name="Jera Van Nieuwenhuyse" userId="df8bf4a3-560a-4193-bab1-d504060ea9ac" providerId="ADAL" clId="{D7472753-1357-4E45-9E4E-C1160C9D3F69}" dt="2026-09-23T14:55:26.368" v="3232" actId="1076"/>
          <ac:picMkLst>
            <pc:docMk/>
            <pc:sldMk cId="168016236" sldId="2147482390"/>
            <ac:picMk id="23" creationId="{92D6EEA3-C5B9-CF64-BD31-3E6598858C39}"/>
          </ac:picMkLst>
        </pc:picChg>
        <pc:cxnChg chg="mod">
          <ac:chgData name="Jera Van Nieuwenhuyse" userId="df8bf4a3-560a-4193-bab1-d504060ea9ac" providerId="ADAL" clId="{D7472753-1357-4E45-9E4E-C1160C9D3F69}" dt="2026-09-23T14:55:10.465" v="3227" actId="1076"/>
          <ac:cxnSpMkLst>
            <pc:docMk/>
            <pc:sldMk cId="168016236" sldId="2147482390"/>
            <ac:cxnSpMk id="27" creationId="{25B4E84B-0915-0669-970F-B69F5239C729}"/>
          </ac:cxnSpMkLst>
        </pc:cxnChg>
        <pc:cxnChg chg="mod">
          <ac:chgData name="Jera Van Nieuwenhuyse" userId="df8bf4a3-560a-4193-bab1-d504060ea9ac" providerId="ADAL" clId="{D7472753-1357-4E45-9E4E-C1160C9D3F69}" dt="2026-09-23T14:55:20.976" v="3229" actId="14100"/>
          <ac:cxnSpMkLst>
            <pc:docMk/>
            <pc:sldMk cId="168016236" sldId="2147482390"/>
            <ac:cxnSpMk id="28" creationId="{64164905-447E-EAA5-35B6-5BE965F7FE9C}"/>
          </ac:cxnSpMkLst>
        </pc:cxnChg>
      </pc:sldChg>
      <pc:sldChg chg="addSp delSp modSp add mod modAnim">
        <pc:chgData name="Jera Van Nieuwenhuyse" userId="df8bf4a3-560a-4193-bab1-d504060ea9ac" providerId="ADAL" clId="{D7472753-1357-4E45-9E4E-C1160C9D3F69}" dt="2026-09-25T15:55:41.392" v="8943" actId="404"/>
        <pc:sldMkLst>
          <pc:docMk/>
          <pc:sldMk cId="2369754553" sldId="2147482391"/>
        </pc:sldMkLst>
        <pc:spChg chg="mod">
          <ac:chgData name="Jera Van Nieuwenhuyse" userId="df8bf4a3-560a-4193-bab1-d504060ea9ac" providerId="ADAL" clId="{D7472753-1357-4E45-9E4E-C1160C9D3F69}" dt="2026-09-25T15:55:41.392" v="8943" actId="404"/>
          <ac:spMkLst>
            <pc:docMk/>
            <pc:sldMk cId="2369754553" sldId="2147482391"/>
            <ac:spMk id="2" creationId="{8C75B11E-9B2F-A948-0F8F-1073678CDBDD}"/>
          </ac:spMkLst>
        </pc:spChg>
        <pc:spChg chg="add mod">
          <ac:chgData name="Jera Van Nieuwenhuyse" userId="df8bf4a3-560a-4193-bab1-d504060ea9ac" providerId="ADAL" clId="{D7472753-1357-4E45-9E4E-C1160C9D3F69}" dt="2026-09-23T14:57:16.153" v="3251" actId="1076"/>
          <ac:spMkLst>
            <pc:docMk/>
            <pc:sldMk cId="2369754553" sldId="2147482391"/>
            <ac:spMk id="10" creationId="{D3E70B89-F6EF-E9DE-7D46-060D6ADB502E}"/>
          </ac:spMkLst>
        </pc:spChg>
        <pc:spChg chg="add mod">
          <ac:chgData name="Jera Van Nieuwenhuyse" userId="df8bf4a3-560a-4193-bab1-d504060ea9ac" providerId="ADAL" clId="{D7472753-1357-4E45-9E4E-C1160C9D3F69}" dt="2026-09-23T14:57:11.958" v="3250" actId="1076"/>
          <ac:spMkLst>
            <pc:docMk/>
            <pc:sldMk cId="2369754553" sldId="2147482391"/>
            <ac:spMk id="11" creationId="{0DE60D68-2E93-805A-713E-172416C21E7B}"/>
          </ac:spMkLst>
        </pc:spChg>
        <pc:spChg chg="add mod">
          <ac:chgData name="Jera Van Nieuwenhuyse" userId="df8bf4a3-560a-4193-bab1-d504060ea9ac" providerId="ADAL" clId="{D7472753-1357-4E45-9E4E-C1160C9D3F69}" dt="2026-09-23T14:57:24.558" v="3252" actId="1076"/>
          <ac:spMkLst>
            <pc:docMk/>
            <pc:sldMk cId="2369754553" sldId="2147482391"/>
            <ac:spMk id="13" creationId="{1BB5B676-45EF-7E43-496E-B3D16CC13DC2}"/>
          </ac:spMkLst>
        </pc:spChg>
        <pc:grpChg chg="add mod">
          <ac:chgData name="Jera Van Nieuwenhuyse" userId="df8bf4a3-560a-4193-bab1-d504060ea9ac" providerId="ADAL" clId="{D7472753-1357-4E45-9E4E-C1160C9D3F69}" dt="2026-09-23T14:57:33.848" v="3253" actId="1076"/>
          <ac:grpSpMkLst>
            <pc:docMk/>
            <pc:sldMk cId="2369754553" sldId="2147482391"/>
            <ac:grpSpMk id="14" creationId="{58592FB1-6F3F-2970-EA00-03A2AA952A61}"/>
          </ac:grpSpMkLst>
        </pc:grpChg>
        <pc:picChg chg="add mod">
          <ac:chgData name="Jera Van Nieuwenhuyse" userId="df8bf4a3-560a-4193-bab1-d504060ea9ac" providerId="ADAL" clId="{D7472753-1357-4E45-9E4E-C1160C9D3F69}" dt="2026-09-23T14:56:47.140" v="3242" actId="1076"/>
          <ac:picMkLst>
            <pc:docMk/>
            <pc:sldMk cId="2369754553" sldId="2147482391"/>
            <ac:picMk id="8" creationId="{67BF93A0-D665-A199-CC05-80F8C3F34658}"/>
          </ac:picMkLst>
        </pc:picChg>
        <pc:picChg chg="add mod">
          <ac:chgData name="Jera Van Nieuwenhuyse" userId="df8bf4a3-560a-4193-bab1-d504060ea9ac" providerId="ADAL" clId="{D7472753-1357-4E45-9E4E-C1160C9D3F69}" dt="2026-09-23T14:57:09.114" v="3249" actId="1076"/>
          <ac:picMkLst>
            <pc:docMk/>
            <pc:sldMk cId="2369754553" sldId="2147482391"/>
            <ac:picMk id="9" creationId="{FC43AA94-5B71-DEDD-7772-1E6D6EA1F431}"/>
          </ac:picMkLst>
        </pc:picChg>
        <pc:cxnChg chg="add mod">
          <ac:chgData name="Jera Van Nieuwenhuyse" userId="df8bf4a3-560a-4193-bab1-d504060ea9ac" providerId="ADAL" clId="{D7472753-1357-4E45-9E4E-C1160C9D3F69}" dt="2026-09-23T14:57:54.152" v="3254" actId="14100"/>
          <ac:cxnSpMkLst>
            <pc:docMk/>
            <pc:sldMk cId="2369754553" sldId="2147482391"/>
            <ac:cxnSpMk id="12" creationId="{A6B4F20A-20A0-59A3-6B3A-07B016D17B15}"/>
          </ac:cxnSpMkLst>
        </pc:cxnChg>
        <pc:cxnChg chg="mod">
          <ac:chgData name="Jera Van Nieuwenhuyse" userId="df8bf4a3-560a-4193-bab1-d504060ea9ac" providerId="ADAL" clId="{D7472753-1357-4E45-9E4E-C1160C9D3F69}" dt="2026-09-23T14:56:52.329" v="3244"/>
          <ac:cxnSpMkLst>
            <pc:docMk/>
            <pc:sldMk cId="2369754553" sldId="2147482391"/>
            <ac:cxnSpMk id="15" creationId="{01E6F21A-BE60-41BC-14D9-1E0D42EE9F5C}"/>
          </ac:cxnSpMkLst>
        </pc:cxnChg>
        <pc:cxnChg chg="mod">
          <ac:chgData name="Jera Van Nieuwenhuyse" userId="df8bf4a3-560a-4193-bab1-d504060ea9ac" providerId="ADAL" clId="{D7472753-1357-4E45-9E4E-C1160C9D3F69}" dt="2026-09-23T14:56:52.329" v="3244"/>
          <ac:cxnSpMkLst>
            <pc:docMk/>
            <pc:sldMk cId="2369754553" sldId="2147482391"/>
            <ac:cxnSpMk id="16" creationId="{2C8F9958-7910-C8BB-83F1-AE745914481A}"/>
          </ac:cxnSpMkLst>
        </pc:cxnChg>
      </pc:sldChg>
      <pc:sldChg chg="modSp add mod ord modAnim">
        <pc:chgData name="Jera Van Nieuwenhuyse" userId="df8bf4a3-560a-4193-bab1-d504060ea9ac" providerId="ADAL" clId="{D7472753-1357-4E45-9E4E-C1160C9D3F69}" dt="2026-09-25T16:07:17.078" v="9029" actId="108"/>
        <pc:sldMkLst>
          <pc:docMk/>
          <pc:sldMk cId="546418997" sldId="2147482393"/>
        </pc:sldMkLst>
        <pc:spChg chg="mod">
          <ac:chgData name="Jera Van Nieuwenhuyse" userId="df8bf4a3-560a-4193-bab1-d504060ea9ac" providerId="ADAL" clId="{D7472753-1357-4E45-9E4E-C1160C9D3F69}" dt="2026-09-25T15:55:45.155" v="8945" actId="404"/>
          <ac:spMkLst>
            <pc:docMk/>
            <pc:sldMk cId="546418997" sldId="2147482393"/>
            <ac:spMk id="2" creationId="{D5E2DF9F-925F-FE02-C9A4-70424968CAEC}"/>
          </ac:spMkLst>
        </pc:spChg>
        <pc:spChg chg="mod">
          <ac:chgData name="Jera Van Nieuwenhuyse" userId="df8bf4a3-560a-4193-bab1-d504060ea9ac" providerId="ADAL" clId="{D7472753-1357-4E45-9E4E-C1160C9D3F69}" dt="2026-09-25T15:55:50.004" v="8946" actId="2711"/>
          <ac:spMkLst>
            <pc:docMk/>
            <pc:sldMk cId="546418997" sldId="2147482393"/>
            <ac:spMk id="11" creationId="{F2A9271C-A342-5008-A1F4-961D417C89FF}"/>
          </ac:spMkLst>
        </pc:spChg>
        <pc:spChg chg="mod">
          <ac:chgData name="Jera Van Nieuwenhuyse" userId="df8bf4a3-560a-4193-bab1-d504060ea9ac" providerId="ADAL" clId="{D7472753-1357-4E45-9E4E-C1160C9D3F69}" dt="2026-09-25T16:07:17.078" v="9029" actId="108"/>
          <ac:spMkLst>
            <pc:docMk/>
            <pc:sldMk cId="546418997" sldId="2147482393"/>
            <ac:spMk id="21" creationId="{2D1CA42D-992F-BB7F-1C12-1B95BD9EF186}"/>
          </ac:spMkLst>
        </pc:spChg>
      </pc:sldChg>
      <pc:sldChg chg="addSp delSp modSp add mod delAnim modAnim modNotesTx">
        <pc:chgData name="Jera Van Nieuwenhuyse" userId="df8bf4a3-560a-4193-bab1-d504060ea9ac" providerId="ADAL" clId="{D7472753-1357-4E45-9E4E-C1160C9D3F69}" dt="2026-09-25T15:56:01.873" v="8952" actId="404"/>
        <pc:sldMkLst>
          <pc:docMk/>
          <pc:sldMk cId="2789903718" sldId="2147482394"/>
        </pc:sldMkLst>
        <pc:spChg chg="mod">
          <ac:chgData name="Jera Van Nieuwenhuyse" userId="df8bf4a3-560a-4193-bab1-d504060ea9ac" providerId="ADAL" clId="{D7472753-1357-4E45-9E4E-C1160C9D3F69}" dt="2026-09-25T15:56:01.873" v="8952" actId="404"/>
          <ac:spMkLst>
            <pc:docMk/>
            <pc:sldMk cId="2789903718" sldId="2147482394"/>
            <ac:spMk id="2" creationId="{3386157F-7C5D-8EED-D50D-E9A3E7515224}"/>
          </ac:spMkLst>
        </pc:spChg>
        <pc:spChg chg="add mod">
          <ac:chgData name="Jera Van Nieuwenhuyse" userId="df8bf4a3-560a-4193-bab1-d504060ea9ac" providerId="ADAL" clId="{D7472753-1357-4E45-9E4E-C1160C9D3F69}" dt="2026-09-23T15:05:54.040" v="3377" actId="1076"/>
          <ac:spMkLst>
            <pc:docMk/>
            <pc:sldMk cId="2789903718" sldId="2147482394"/>
            <ac:spMk id="16" creationId="{487CEA47-EA10-ABF9-B5C0-EA04E73900DA}"/>
          </ac:spMkLst>
        </pc:spChg>
        <pc:spChg chg="add mod">
          <ac:chgData name="Jera Van Nieuwenhuyse" userId="df8bf4a3-560a-4193-bab1-d504060ea9ac" providerId="ADAL" clId="{D7472753-1357-4E45-9E4E-C1160C9D3F69}" dt="2026-09-23T15:05:58.149" v="3378" actId="1076"/>
          <ac:spMkLst>
            <pc:docMk/>
            <pc:sldMk cId="2789903718" sldId="2147482394"/>
            <ac:spMk id="17" creationId="{ACD11CF9-D4A2-3D76-C524-0B9DB2EE59E7}"/>
          </ac:spMkLst>
        </pc:spChg>
        <pc:picChg chg="add mod">
          <ac:chgData name="Jera Van Nieuwenhuyse" userId="df8bf4a3-560a-4193-bab1-d504060ea9ac" providerId="ADAL" clId="{D7472753-1357-4E45-9E4E-C1160C9D3F69}" dt="2026-09-23T15:05:37.513" v="3373" actId="14100"/>
          <ac:picMkLst>
            <pc:docMk/>
            <pc:sldMk cId="2789903718" sldId="2147482394"/>
            <ac:picMk id="13" creationId="{44B8B470-17E9-65D2-F3AA-9B43259090D3}"/>
          </ac:picMkLst>
        </pc:picChg>
        <pc:picChg chg="add mod">
          <ac:chgData name="Jera Van Nieuwenhuyse" userId="df8bf4a3-560a-4193-bab1-d504060ea9ac" providerId="ADAL" clId="{D7472753-1357-4E45-9E4E-C1160C9D3F69}" dt="2026-09-23T15:06:05.724" v="3383" actId="1076"/>
          <ac:picMkLst>
            <pc:docMk/>
            <pc:sldMk cId="2789903718" sldId="2147482394"/>
            <ac:picMk id="14" creationId="{A9A56751-1F55-AE38-2A76-EFCC8599352A}"/>
          </ac:picMkLst>
        </pc:picChg>
        <pc:picChg chg="add mod">
          <ac:chgData name="Jera Van Nieuwenhuyse" userId="df8bf4a3-560a-4193-bab1-d504060ea9ac" providerId="ADAL" clId="{D7472753-1357-4E45-9E4E-C1160C9D3F69}" dt="2026-09-23T15:05:45.648" v="3375" actId="1076"/>
          <ac:picMkLst>
            <pc:docMk/>
            <pc:sldMk cId="2789903718" sldId="2147482394"/>
            <ac:picMk id="15" creationId="{BB1163CC-1966-EE13-8336-BCFFCD208BE0}"/>
          </ac:picMkLst>
        </pc:picChg>
        <pc:picChg chg="add mod">
          <ac:chgData name="Jera Van Nieuwenhuyse" userId="df8bf4a3-560a-4193-bab1-d504060ea9ac" providerId="ADAL" clId="{D7472753-1357-4E45-9E4E-C1160C9D3F69}" dt="2026-09-23T15:06:27.347" v="3391" actId="1076"/>
          <ac:picMkLst>
            <pc:docMk/>
            <pc:sldMk cId="2789903718" sldId="2147482394"/>
            <ac:picMk id="19" creationId="{FDF00F8D-C31E-3E1A-2AA4-9AF26D28D130}"/>
          </ac:picMkLst>
        </pc:picChg>
      </pc:sldChg>
      <pc:sldChg chg="modSp add mod modNotesTx">
        <pc:chgData name="Jera Van Nieuwenhuyse" userId="df8bf4a3-560a-4193-bab1-d504060ea9ac" providerId="ADAL" clId="{D7472753-1357-4E45-9E4E-C1160C9D3F69}" dt="2026-09-25T16:02:51.593" v="9013" actId="113"/>
        <pc:sldMkLst>
          <pc:docMk/>
          <pc:sldMk cId="67766107" sldId="2147482395"/>
        </pc:sldMkLst>
        <pc:spChg chg="mod">
          <ac:chgData name="Jera Van Nieuwenhuyse" userId="df8bf4a3-560a-4193-bab1-d504060ea9ac" providerId="ADAL" clId="{D7472753-1357-4E45-9E4E-C1160C9D3F69}" dt="2026-09-25T15:56:06.478" v="8954" actId="404"/>
          <ac:spMkLst>
            <pc:docMk/>
            <pc:sldMk cId="67766107" sldId="2147482395"/>
            <ac:spMk id="2" creationId="{968DD4E8-D389-4F07-141E-8D2DD61A1A06}"/>
          </ac:spMkLst>
        </pc:spChg>
        <pc:spChg chg="mod">
          <ac:chgData name="Jera Van Nieuwenhuyse" userId="df8bf4a3-560a-4193-bab1-d504060ea9ac" providerId="ADAL" clId="{D7472753-1357-4E45-9E4E-C1160C9D3F69}" dt="2026-09-25T16:02:51.593" v="9013" actId="113"/>
          <ac:spMkLst>
            <pc:docMk/>
            <pc:sldMk cId="67766107" sldId="2147482395"/>
            <ac:spMk id="3" creationId="{58CD587B-6819-792B-E81B-3E37FB9F7D83}"/>
          </ac:spMkLst>
        </pc:spChg>
      </pc:sldChg>
      <pc:sldChg chg="modSp add del mod">
        <pc:chgData name="Jera Van Nieuwenhuyse" userId="df8bf4a3-560a-4193-bab1-d504060ea9ac" providerId="ADAL" clId="{D7472753-1357-4E45-9E4E-C1160C9D3F69}" dt="2026-09-25T07:11:25.200" v="4792" actId="47"/>
        <pc:sldMkLst>
          <pc:docMk/>
          <pc:sldMk cId="1222145535" sldId="2147482396"/>
        </pc:sldMkLst>
        <pc:spChg chg="mod">
          <ac:chgData name="Jera Van Nieuwenhuyse" userId="df8bf4a3-560a-4193-bab1-d504060ea9ac" providerId="ADAL" clId="{D7472753-1357-4E45-9E4E-C1160C9D3F69}" dt="2026-09-25T07:08:15.242" v="4718" actId="20577"/>
          <ac:spMkLst>
            <pc:docMk/>
            <pc:sldMk cId="1222145535" sldId="2147482396"/>
            <ac:spMk id="2" creationId="{15E11792-C0F8-425C-AB67-2C3796EAAB5C}"/>
          </ac:spMkLst>
        </pc:spChg>
        <pc:spChg chg="mod">
          <ac:chgData name="Jera Van Nieuwenhuyse" userId="df8bf4a3-560a-4193-bab1-d504060ea9ac" providerId="ADAL" clId="{D7472753-1357-4E45-9E4E-C1160C9D3F69}" dt="2026-09-25T07:08:28.082" v="4781" actId="20577"/>
          <ac:spMkLst>
            <pc:docMk/>
            <pc:sldMk cId="1222145535" sldId="2147482396"/>
            <ac:spMk id="3" creationId="{457877B0-0E02-0C3C-D6DA-647DD83453A4}"/>
          </ac:spMkLst>
        </pc:spChg>
      </pc:sldChg>
      <pc:sldChg chg="addSp modSp new mod modAnim">
        <pc:chgData name="Jera Van Nieuwenhuyse" userId="df8bf4a3-560a-4193-bab1-d504060ea9ac" providerId="ADAL" clId="{D7472753-1357-4E45-9E4E-C1160C9D3F69}" dt="2026-09-25T15:57:04.011" v="8966" actId="404"/>
        <pc:sldMkLst>
          <pc:docMk/>
          <pc:sldMk cId="798215836" sldId="2147482397"/>
        </pc:sldMkLst>
        <pc:spChg chg="mod">
          <ac:chgData name="Jera Van Nieuwenhuyse" userId="df8bf4a3-560a-4193-bab1-d504060ea9ac" providerId="ADAL" clId="{D7472753-1357-4E45-9E4E-C1160C9D3F69}" dt="2026-09-25T15:57:04.011" v="8966" actId="404"/>
          <ac:spMkLst>
            <pc:docMk/>
            <pc:sldMk cId="798215836" sldId="2147482397"/>
            <ac:spMk id="2" creationId="{E5C6B429-F486-2552-82F2-CD4B1BF98815}"/>
          </ac:spMkLst>
        </pc:spChg>
        <pc:spChg chg="mod">
          <ac:chgData name="Jera Van Nieuwenhuyse" userId="df8bf4a3-560a-4193-bab1-d504060ea9ac" providerId="ADAL" clId="{D7472753-1357-4E45-9E4E-C1160C9D3F69}" dt="2026-09-25T11:14:30.428" v="6198" actId="20577"/>
          <ac:spMkLst>
            <pc:docMk/>
            <pc:sldMk cId="798215836" sldId="2147482397"/>
            <ac:spMk id="3" creationId="{CE8EA3BB-475A-52F8-91B7-BE959C8828E3}"/>
          </ac:spMkLst>
        </pc:spChg>
        <pc:picChg chg="add mod">
          <ac:chgData name="Jera Van Nieuwenhuyse" userId="df8bf4a3-560a-4193-bab1-d504060ea9ac" providerId="ADAL" clId="{D7472753-1357-4E45-9E4E-C1160C9D3F69}" dt="2026-09-25T07:31:31.999" v="5813" actId="14826"/>
          <ac:picMkLst>
            <pc:docMk/>
            <pc:sldMk cId="798215836" sldId="2147482397"/>
            <ac:picMk id="8" creationId="{CC5BF0DA-5C4C-8872-7292-DC5431764D14}"/>
          </ac:picMkLst>
        </pc:picChg>
      </pc:sldChg>
      <pc:sldChg chg="addSp modSp new mod">
        <pc:chgData name="Jera Van Nieuwenhuyse" userId="df8bf4a3-560a-4193-bab1-d504060ea9ac" providerId="ADAL" clId="{D7472753-1357-4E45-9E4E-C1160C9D3F69}" dt="2026-09-25T15:57:25.623" v="8976" actId="404"/>
        <pc:sldMkLst>
          <pc:docMk/>
          <pc:sldMk cId="4272949979" sldId="2147482398"/>
        </pc:sldMkLst>
        <pc:spChg chg="mod">
          <ac:chgData name="Jera Van Nieuwenhuyse" userId="df8bf4a3-560a-4193-bab1-d504060ea9ac" providerId="ADAL" clId="{D7472753-1357-4E45-9E4E-C1160C9D3F69}" dt="2026-09-25T15:57:25.623" v="8976" actId="404"/>
          <ac:spMkLst>
            <pc:docMk/>
            <pc:sldMk cId="4272949979" sldId="2147482398"/>
            <ac:spMk id="2" creationId="{435EF77E-6E6D-3C7A-1CB3-9CB46AB86DA3}"/>
          </ac:spMkLst>
        </pc:spChg>
        <pc:spChg chg="mod">
          <ac:chgData name="Jera Van Nieuwenhuyse" userId="df8bf4a3-560a-4193-bab1-d504060ea9ac" providerId="ADAL" clId="{D7472753-1357-4E45-9E4E-C1160C9D3F69}" dt="2026-09-25T11:26:32.232" v="6331" actId="20577"/>
          <ac:spMkLst>
            <pc:docMk/>
            <pc:sldMk cId="4272949979" sldId="2147482398"/>
            <ac:spMk id="3" creationId="{DDEE79A0-A872-13A6-6A89-4DE31836FFAA}"/>
          </ac:spMkLst>
        </pc:spChg>
        <pc:picChg chg="add mod">
          <ac:chgData name="Jera Van Nieuwenhuyse" userId="df8bf4a3-560a-4193-bab1-d504060ea9ac" providerId="ADAL" clId="{D7472753-1357-4E45-9E4E-C1160C9D3F69}" dt="2026-09-25T11:26:38.149" v="6334" actId="1076"/>
          <ac:picMkLst>
            <pc:docMk/>
            <pc:sldMk cId="4272949979" sldId="2147482398"/>
            <ac:picMk id="8" creationId="{6AD04C78-1B0C-0762-2BA5-1F3B9480456F}"/>
          </ac:picMkLst>
        </pc:picChg>
      </pc:sldChg>
      <pc:sldChg chg="addSp delSp modSp new mod">
        <pc:chgData name="Jera Van Nieuwenhuyse" userId="df8bf4a3-560a-4193-bab1-d504060ea9ac" providerId="ADAL" clId="{D7472753-1357-4E45-9E4E-C1160C9D3F69}" dt="2026-09-25T15:57:35.976" v="8982" actId="404"/>
        <pc:sldMkLst>
          <pc:docMk/>
          <pc:sldMk cId="166747067" sldId="2147482399"/>
        </pc:sldMkLst>
        <pc:spChg chg="mod">
          <ac:chgData name="Jera Van Nieuwenhuyse" userId="df8bf4a3-560a-4193-bab1-d504060ea9ac" providerId="ADAL" clId="{D7472753-1357-4E45-9E4E-C1160C9D3F69}" dt="2026-09-25T15:57:35.976" v="8982" actId="404"/>
          <ac:spMkLst>
            <pc:docMk/>
            <pc:sldMk cId="166747067" sldId="2147482399"/>
            <ac:spMk id="2" creationId="{AEB5D511-222B-CD83-998A-B7C64A17F3FB}"/>
          </ac:spMkLst>
        </pc:spChg>
        <pc:spChg chg="mod">
          <ac:chgData name="Jera Van Nieuwenhuyse" userId="df8bf4a3-560a-4193-bab1-d504060ea9ac" providerId="ADAL" clId="{D7472753-1357-4E45-9E4E-C1160C9D3F69}" dt="2026-09-25T11:48:13.531" v="7140" actId="5793"/>
          <ac:spMkLst>
            <pc:docMk/>
            <pc:sldMk cId="166747067" sldId="2147482399"/>
            <ac:spMk id="3" creationId="{8632EE9A-66D4-D8A5-772F-78F701072732}"/>
          </ac:spMkLst>
        </pc:spChg>
        <pc:spChg chg="del">
          <ac:chgData name="Jera Van Nieuwenhuyse" userId="df8bf4a3-560a-4193-bab1-d504060ea9ac" providerId="ADAL" clId="{D7472753-1357-4E45-9E4E-C1160C9D3F69}" dt="2026-09-25T11:46:29.453" v="7082" actId="478"/>
          <ac:spMkLst>
            <pc:docMk/>
            <pc:sldMk cId="166747067" sldId="2147482399"/>
            <ac:spMk id="6" creationId="{BB8CE74E-6429-3096-A2C1-14624CBBA16C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28" creationId="{BA9A7549-037C-5C5D-931D-5BB56D68865A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29" creationId="{CD46BD5D-C385-DF7C-885F-46FF6BE7A0C4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30" creationId="{866B8CD0-50AB-8B45-68F3-0DF82540E956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33" creationId="{F5F4A3DA-7382-BF1E-61BF-E5C3D3F36DD5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58" creationId="{593FEBD9-1E26-0B8B-5CF7-87D1CCD2EF67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61" creationId="{463F92CD-D6BA-45A1-5194-9A382336B1A2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109" creationId="{7C605C66-3516-A5FA-693F-38AC9E8555EE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160" creationId="{2129D822-603D-E1E1-BA83-4EE4EB8D33DB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163" creationId="{FBB5C7E0-7CD8-F54F-8096-D44FC5F8B69E}"/>
          </ac:spMkLst>
        </pc:spChg>
        <pc:spChg chg="mod">
          <ac:chgData name="Jera Van Nieuwenhuyse" userId="df8bf4a3-560a-4193-bab1-d504060ea9ac" providerId="ADAL" clId="{D7472753-1357-4E45-9E4E-C1160C9D3F69}" dt="2026-09-25T11:45:58.821" v="7076"/>
          <ac:spMkLst>
            <pc:docMk/>
            <pc:sldMk cId="166747067" sldId="2147482399"/>
            <ac:spMk id="178" creationId="{171A185F-7CDD-0728-6A4C-30FA5B208ED1}"/>
          </ac:spMkLst>
        </pc:spChg>
        <pc:spChg chg="del">
          <ac:chgData name="Jera Van Nieuwenhuyse" userId="df8bf4a3-560a-4193-bab1-d504060ea9ac" providerId="ADAL" clId="{D7472753-1357-4E45-9E4E-C1160C9D3F69}" dt="2026-09-25T11:46:44.570" v="7085" actId="478"/>
          <ac:spMkLst>
            <pc:docMk/>
            <pc:sldMk cId="166747067" sldId="2147482399"/>
            <ac:spMk id="181" creationId="{8D125362-88FD-2B75-918F-C9497069B872}"/>
          </ac:spMkLst>
        </pc:spChg>
        <pc:spChg chg="mod">
          <ac:chgData name="Jera Van Nieuwenhuyse" userId="df8bf4a3-560a-4193-bab1-d504060ea9ac" providerId="ADAL" clId="{D7472753-1357-4E45-9E4E-C1160C9D3F69}" dt="2026-09-25T11:47:30.157" v="7095" actId="164"/>
          <ac:spMkLst>
            <pc:docMk/>
            <pc:sldMk cId="166747067" sldId="2147482399"/>
            <ac:spMk id="192" creationId="{3D944068-48E1-F7DF-B3A9-6B2B504E97A6}"/>
          </ac:spMkLst>
        </pc:spChg>
        <pc:spChg chg="mod">
          <ac:chgData name="Jera Van Nieuwenhuyse" userId="df8bf4a3-560a-4193-bab1-d504060ea9ac" providerId="ADAL" clId="{D7472753-1357-4E45-9E4E-C1160C9D3F69}" dt="2026-09-25T11:47:30.157" v="7095" actId="164"/>
          <ac:spMkLst>
            <pc:docMk/>
            <pc:sldMk cId="166747067" sldId="2147482399"/>
            <ac:spMk id="201" creationId="{E0C5A7CF-B200-32B7-2EDC-D6DC74242BB2}"/>
          </ac:spMkLst>
        </pc:spChg>
        <pc:spChg chg="mod">
          <ac:chgData name="Jera Van Nieuwenhuyse" userId="df8bf4a3-560a-4193-bab1-d504060ea9ac" providerId="ADAL" clId="{D7472753-1357-4E45-9E4E-C1160C9D3F69}" dt="2026-09-25T11:47:30.157" v="7095" actId="164"/>
          <ac:spMkLst>
            <pc:docMk/>
            <pc:sldMk cId="166747067" sldId="2147482399"/>
            <ac:spMk id="202" creationId="{CA4CB8AB-6286-0718-A267-02AF50ECDE6A}"/>
          </ac:spMkLst>
        </pc:spChg>
        <pc:spChg chg="mod topLvl">
          <ac:chgData name="Jera Van Nieuwenhuyse" userId="df8bf4a3-560a-4193-bab1-d504060ea9ac" providerId="ADAL" clId="{D7472753-1357-4E45-9E4E-C1160C9D3F69}" dt="2026-09-25T11:47:30.157" v="7095" actId="164"/>
          <ac:spMkLst>
            <pc:docMk/>
            <pc:sldMk cId="166747067" sldId="2147482399"/>
            <ac:spMk id="203" creationId="{36EFEE74-4F3B-1804-8230-50314423EAEB}"/>
          </ac:spMkLst>
        </pc:spChg>
        <pc:spChg chg="del mod topLvl">
          <ac:chgData name="Jera Van Nieuwenhuyse" userId="df8bf4a3-560a-4193-bab1-d504060ea9ac" providerId="ADAL" clId="{D7472753-1357-4E45-9E4E-C1160C9D3F69}" dt="2026-09-25T11:46:36.134" v="7083" actId="478"/>
          <ac:spMkLst>
            <pc:docMk/>
            <pc:sldMk cId="166747067" sldId="2147482399"/>
            <ac:spMk id="204" creationId="{B07C5475-5C12-573F-A1D4-7CAC0FB12D2A}"/>
          </ac:spMkLst>
        </pc:spChg>
        <pc:spChg chg="del">
          <ac:chgData name="Jera Van Nieuwenhuyse" userId="df8bf4a3-560a-4193-bab1-d504060ea9ac" providerId="ADAL" clId="{D7472753-1357-4E45-9E4E-C1160C9D3F69}" dt="2026-09-25T11:46:29.453" v="7082" actId="478"/>
          <ac:spMkLst>
            <pc:docMk/>
            <pc:sldMk cId="166747067" sldId="2147482399"/>
            <ac:spMk id="205" creationId="{89AD205F-C3CF-6CC4-9BB3-07A4DB2EBBF4}"/>
          </ac:spMkLst>
        </pc:spChg>
        <pc:spChg chg="del">
          <ac:chgData name="Jera Van Nieuwenhuyse" userId="df8bf4a3-560a-4193-bab1-d504060ea9ac" providerId="ADAL" clId="{D7472753-1357-4E45-9E4E-C1160C9D3F69}" dt="2026-09-25T11:46:52.751" v="7086" actId="478"/>
          <ac:spMkLst>
            <pc:docMk/>
            <pc:sldMk cId="166747067" sldId="2147482399"/>
            <ac:spMk id="206" creationId="{1EA8950C-EB3D-D47F-41CE-F898A028EE57}"/>
          </ac:spMkLst>
        </pc:spChg>
        <pc:spChg chg="del mod topLvl">
          <ac:chgData name="Jera Van Nieuwenhuyse" userId="df8bf4a3-560a-4193-bab1-d504060ea9ac" providerId="ADAL" clId="{D7472753-1357-4E45-9E4E-C1160C9D3F69}" dt="2026-09-25T11:46:29.453" v="7082" actId="478"/>
          <ac:spMkLst>
            <pc:docMk/>
            <pc:sldMk cId="166747067" sldId="2147482399"/>
            <ac:spMk id="215" creationId="{06ECA3CF-2525-A8CB-2CCA-44AF14AC4D91}"/>
          </ac:spMkLst>
        </pc:spChg>
        <pc:spChg chg="mod">
          <ac:chgData name="Jera Van Nieuwenhuyse" userId="df8bf4a3-560a-4193-bab1-d504060ea9ac" providerId="ADAL" clId="{D7472753-1357-4E45-9E4E-C1160C9D3F69}" dt="2026-09-25T11:47:30.157" v="7095" actId="164"/>
          <ac:spMkLst>
            <pc:docMk/>
            <pc:sldMk cId="166747067" sldId="2147482399"/>
            <ac:spMk id="229" creationId="{2DB6CF3B-CDAD-3B79-223E-45B88F006D92}"/>
          </ac:spMkLst>
        </pc:spChg>
        <pc:spChg chg="del mod topLvl">
          <ac:chgData name="Jera Van Nieuwenhuyse" userId="df8bf4a3-560a-4193-bab1-d504060ea9ac" providerId="ADAL" clId="{D7472753-1357-4E45-9E4E-C1160C9D3F69}" dt="2026-09-25T11:47:19.911" v="7094" actId="478"/>
          <ac:spMkLst>
            <pc:docMk/>
            <pc:sldMk cId="166747067" sldId="2147482399"/>
            <ac:spMk id="230" creationId="{8372187F-78EF-2906-E356-7ABE97B06E7D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234" creationId="{94E3B331-17F4-0738-B6B7-83E4CD54C409}"/>
          </ac:spMkLst>
        </pc:spChg>
        <pc:spChg chg="del mod">
          <ac:chgData name="Jera Van Nieuwenhuyse" userId="df8bf4a3-560a-4193-bab1-d504060ea9ac" providerId="ADAL" clId="{D7472753-1357-4E45-9E4E-C1160C9D3F69}" dt="2026-09-25T11:46:08.018" v="7078" actId="478"/>
          <ac:spMkLst>
            <pc:docMk/>
            <pc:sldMk cId="166747067" sldId="2147482399"/>
            <ac:spMk id="282" creationId="{3F4FE5EE-F12E-6A25-6368-9DCD3E9D63B7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336" creationId="{48696DC4-8649-4B3E-31B0-F5DD09482529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347" creationId="{7E613F26-2DD1-ABDD-0067-E7DA3816B8D0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350" creationId="{6D5808A4-78C9-3104-F24C-C05029234822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351" creationId="{3FBEC7A7-C34E-7689-AF45-0999AF7855C3}"/>
          </ac:spMkLst>
        </pc:spChg>
        <pc:spChg chg="mod">
          <ac:chgData name="Jera Van Nieuwenhuyse" userId="df8bf4a3-560a-4193-bab1-d504060ea9ac" providerId="ADAL" clId="{D7472753-1357-4E45-9E4E-C1160C9D3F69}" dt="2026-09-25T11:46:25.069" v="7081" actId="165"/>
          <ac:spMkLst>
            <pc:docMk/>
            <pc:sldMk cId="166747067" sldId="2147482399"/>
            <ac:spMk id="352" creationId="{45B0A0E6-8D69-FE56-83CE-65595BA20244}"/>
          </ac:spMkLst>
        </pc:spChg>
        <pc:grpChg chg="mod">
          <ac:chgData name="Jera Van Nieuwenhuyse" userId="df8bf4a3-560a-4193-bab1-d504060ea9ac" providerId="ADAL" clId="{D7472753-1357-4E45-9E4E-C1160C9D3F69}" dt="2026-09-25T11:47:30.157" v="7095" actId="164"/>
          <ac:grpSpMkLst>
            <pc:docMk/>
            <pc:sldMk cId="166747067" sldId="2147482399"/>
            <ac:grpSpMk id="182" creationId="{C8686E69-C871-A2FC-964D-57FE7422A22C}"/>
          </ac:grpSpMkLst>
        </pc:grpChg>
        <pc:grpChg chg="mod">
          <ac:chgData name="Jera Van Nieuwenhuyse" userId="df8bf4a3-560a-4193-bab1-d504060ea9ac" providerId="ADAL" clId="{D7472753-1357-4E45-9E4E-C1160C9D3F69}" dt="2026-09-25T11:47:30.157" v="7095" actId="164"/>
          <ac:grpSpMkLst>
            <pc:docMk/>
            <pc:sldMk cId="166747067" sldId="2147482399"/>
            <ac:grpSpMk id="183" creationId="{58F2A069-7AFE-DABF-AB46-456B8E60B6CC}"/>
          </ac:grpSpMkLst>
        </pc:grpChg>
        <pc:grpChg chg="mod">
          <ac:chgData name="Jera Van Nieuwenhuyse" userId="df8bf4a3-560a-4193-bab1-d504060ea9ac" providerId="ADAL" clId="{D7472753-1357-4E45-9E4E-C1160C9D3F69}" dt="2026-09-25T11:47:30.157" v="7095" actId="164"/>
          <ac:grpSpMkLst>
            <pc:docMk/>
            <pc:sldMk cId="166747067" sldId="2147482399"/>
            <ac:grpSpMk id="185" creationId="{34E7613F-B6A0-F53B-FF33-F95784A016AD}"/>
          </ac:grpSpMkLst>
        </pc:grpChg>
        <pc:grpChg chg="del">
          <ac:chgData name="Jera Van Nieuwenhuyse" userId="df8bf4a3-560a-4193-bab1-d504060ea9ac" providerId="ADAL" clId="{D7472753-1357-4E45-9E4E-C1160C9D3F69}" dt="2026-09-25T11:46:29.453" v="7082" actId="478"/>
          <ac:grpSpMkLst>
            <pc:docMk/>
            <pc:sldMk cId="166747067" sldId="2147482399"/>
            <ac:grpSpMk id="194" creationId="{001F76C6-C07C-7061-8310-66E704CF5E25}"/>
          </ac:grpSpMkLst>
        </pc:grpChg>
        <pc:grpChg chg="del">
          <ac:chgData name="Jera Van Nieuwenhuyse" userId="df8bf4a3-560a-4193-bab1-d504060ea9ac" providerId="ADAL" clId="{D7472753-1357-4E45-9E4E-C1160C9D3F69}" dt="2026-09-25T11:46:36.134" v="7083" actId="478"/>
          <ac:grpSpMkLst>
            <pc:docMk/>
            <pc:sldMk cId="166747067" sldId="2147482399"/>
            <ac:grpSpMk id="195" creationId="{513F5BD0-FDEE-1D14-3AEA-B249ACD2E064}"/>
          </ac:grpSpMkLst>
        </pc:grpChg>
        <pc:grpChg chg="del">
          <ac:chgData name="Jera Van Nieuwenhuyse" userId="df8bf4a3-560a-4193-bab1-d504060ea9ac" providerId="ADAL" clId="{D7472753-1357-4E45-9E4E-C1160C9D3F69}" dt="2026-09-25T11:46:29.453" v="7082" actId="478"/>
          <ac:grpSpMkLst>
            <pc:docMk/>
            <pc:sldMk cId="166747067" sldId="2147482399"/>
            <ac:grpSpMk id="211" creationId="{49E79570-CA9A-3A45-5F41-1A50E27F6256}"/>
          </ac:grpSpMkLst>
        </pc:grpChg>
        <pc:grpChg chg="mod">
          <ac:chgData name="Jera Van Nieuwenhuyse" userId="df8bf4a3-560a-4193-bab1-d504060ea9ac" providerId="ADAL" clId="{D7472753-1357-4E45-9E4E-C1160C9D3F69}" dt="2026-09-25T11:47:30.157" v="7095" actId="164"/>
          <ac:grpSpMkLst>
            <pc:docMk/>
            <pc:sldMk cId="166747067" sldId="2147482399"/>
            <ac:grpSpMk id="220" creationId="{51A7AA54-D4D5-96AD-D5F8-58CD7EB1A18F}"/>
          </ac:grpSpMkLst>
        </pc:grpChg>
        <pc:grpChg chg="del">
          <ac:chgData name="Jera Van Nieuwenhuyse" userId="df8bf4a3-560a-4193-bab1-d504060ea9ac" providerId="ADAL" clId="{D7472753-1357-4E45-9E4E-C1160C9D3F69}" dt="2026-09-25T11:46:16.965" v="7079" actId="478"/>
          <ac:grpSpMkLst>
            <pc:docMk/>
            <pc:sldMk cId="166747067" sldId="2147482399"/>
            <ac:grpSpMk id="247" creationId="{D86E2C72-60E0-879E-36F5-EE88A52F35F5}"/>
          </ac:grpSpMkLst>
        </pc:grpChg>
        <pc:grpChg chg="add del mod">
          <ac:chgData name="Jera Van Nieuwenhuyse" userId="df8bf4a3-560a-4193-bab1-d504060ea9ac" providerId="ADAL" clId="{D7472753-1357-4E45-9E4E-C1160C9D3F69}" dt="2026-09-25T11:47:41.053" v="7097" actId="478"/>
          <ac:grpSpMkLst>
            <pc:docMk/>
            <pc:sldMk cId="166747067" sldId="2147482399"/>
            <ac:grpSpMk id="356" creationId="{1F54A276-F706-4EB0-48E1-7C99527408EA}"/>
          </ac:grpSpMkLst>
        </pc:grpChg>
        <pc:picChg chg="add mod">
          <ac:chgData name="Jera Van Nieuwenhuyse" userId="df8bf4a3-560a-4193-bab1-d504060ea9ac" providerId="ADAL" clId="{D7472753-1357-4E45-9E4E-C1160C9D3F69}" dt="2026-09-25T12:15:42.780" v="8245" actId="1076"/>
          <ac:picMkLst>
            <pc:docMk/>
            <pc:sldMk cId="166747067" sldId="2147482399"/>
            <ac:picMk id="358" creationId="{F9B2A0F3-5BB4-853F-938C-8CF3ECACF410}"/>
          </ac:picMkLst>
        </pc:picChg>
        <pc:cxnChg chg="mod">
          <ac:chgData name="Jera Van Nieuwenhuyse" userId="df8bf4a3-560a-4193-bab1-d504060ea9ac" providerId="ADAL" clId="{D7472753-1357-4E45-9E4E-C1160C9D3F69}" dt="2026-09-25T11:47:13.790" v="7093" actId="14100"/>
          <ac:cxnSpMkLst>
            <pc:docMk/>
            <pc:sldMk cId="166747067" sldId="2147482399"/>
            <ac:cxnSpMk id="186" creationId="{EEE2277B-7FA2-3470-42DC-3E301A294A9B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193" creationId="{87FE671B-DC5E-30D1-D987-F9F4F3E61BD8}"/>
          </ac:cxnSpMkLst>
        </pc:cxnChg>
        <pc:cxnChg chg="del">
          <ac:chgData name="Jera Van Nieuwenhuyse" userId="df8bf4a3-560a-4193-bab1-d504060ea9ac" providerId="ADAL" clId="{D7472753-1357-4E45-9E4E-C1160C9D3F69}" dt="2026-09-25T11:46:55.178" v="7087" actId="478"/>
          <ac:cxnSpMkLst>
            <pc:docMk/>
            <pc:sldMk cId="166747067" sldId="2147482399"/>
            <ac:cxnSpMk id="196" creationId="{0CD85D17-44F6-3DBF-6F18-497A7B58A850}"/>
          </ac:cxnSpMkLst>
        </pc:cxnChg>
        <pc:cxnChg chg="del">
          <ac:chgData name="Jera Van Nieuwenhuyse" userId="df8bf4a3-560a-4193-bab1-d504060ea9ac" providerId="ADAL" clId="{D7472753-1357-4E45-9E4E-C1160C9D3F69}" dt="2026-09-25T11:46:29.453" v="7082" actId="478"/>
          <ac:cxnSpMkLst>
            <pc:docMk/>
            <pc:sldMk cId="166747067" sldId="2147482399"/>
            <ac:cxnSpMk id="197" creationId="{99BD0DAA-4514-1D54-77C5-20E002A5E037}"/>
          </ac:cxnSpMkLst>
        </pc:cxnChg>
        <pc:cxnChg chg="del">
          <ac:chgData name="Jera Van Nieuwenhuyse" userId="df8bf4a3-560a-4193-bab1-d504060ea9ac" providerId="ADAL" clId="{D7472753-1357-4E45-9E4E-C1160C9D3F69}" dt="2026-09-25T11:46:20.530" v="7080" actId="478"/>
          <ac:cxnSpMkLst>
            <pc:docMk/>
            <pc:sldMk cId="166747067" sldId="2147482399"/>
            <ac:cxnSpMk id="198" creationId="{30AC080E-C15C-47EC-AFAD-432456032E51}"/>
          </ac:cxnSpMkLst>
        </pc:cxnChg>
        <pc:cxnChg chg="del">
          <ac:chgData name="Jera Van Nieuwenhuyse" userId="df8bf4a3-560a-4193-bab1-d504060ea9ac" providerId="ADAL" clId="{D7472753-1357-4E45-9E4E-C1160C9D3F69}" dt="2026-09-25T11:46:20.530" v="7080" actId="478"/>
          <ac:cxnSpMkLst>
            <pc:docMk/>
            <pc:sldMk cId="166747067" sldId="2147482399"/>
            <ac:cxnSpMk id="199" creationId="{0B28BD06-41FB-F3AE-27DE-F68A7A220076}"/>
          </ac:cxnSpMkLst>
        </pc:cxnChg>
        <pc:cxnChg chg="del">
          <ac:chgData name="Jera Van Nieuwenhuyse" userId="df8bf4a3-560a-4193-bab1-d504060ea9ac" providerId="ADAL" clId="{D7472753-1357-4E45-9E4E-C1160C9D3F69}" dt="2026-09-25T11:46:16.965" v="7079" actId="478"/>
          <ac:cxnSpMkLst>
            <pc:docMk/>
            <pc:sldMk cId="166747067" sldId="2147482399"/>
            <ac:cxnSpMk id="200" creationId="{E3FC1941-DDF0-8E7F-1579-42B3C39C8CDC}"/>
          </ac:cxnSpMkLst>
        </pc:cxnChg>
        <pc:cxnChg chg="del mod">
          <ac:chgData name="Jera Van Nieuwenhuyse" userId="df8bf4a3-560a-4193-bab1-d504060ea9ac" providerId="ADAL" clId="{D7472753-1357-4E45-9E4E-C1160C9D3F69}" dt="2026-09-25T11:46:59.179" v="7089" actId="478"/>
          <ac:cxnSpMkLst>
            <pc:docMk/>
            <pc:sldMk cId="166747067" sldId="2147482399"/>
            <ac:cxnSpMk id="207" creationId="{2B9133E7-EADE-4D2C-F9C6-5CD465C7EC11}"/>
          </ac:cxnSpMkLst>
        </pc:cxnChg>
        <pc:cxnChg chg="del">
          <ac:chgData name="Jera Van Nieuwenhuyse" userId="df8bf4a3-560a-4193-bab1-d504060ea9ac" providerId="ADAL" clId="{D7472753-1357-4E45-9E4E-C1160C9D3F69}" dt="2026-09-25T11:46:36.134" v="7083" actId="478"/>
          <ac:cxnSpMkLst>
            <pc:docMk/>
            <pc:sldMk cId="166747067" sldId="2147482399"/>
            <ac:cxnSpMk id="208" creationId="{E2DBEB0D-EB25-C273-FCBB-A57E5380E5DD}"/>
          </ac:cxnSpMkLst>
        </pc:cxnChg>
        <pc:cxnChg chg="del">
          <ac:chgData name="Jera Van Nieuwenhuyse" userId="df8bf4a3-560a-4193-bab1-d504060ea9ac" providerId="ADAL" clId="{D7472753-1357-4E45-9E4E-C1160C9D3F69}" dt="2026-09-25T11:46:38.689" v="7084" actId="478"/>
          <ac:cxnSpMkLst>
            <pc:docMk/>
            <pc:sldMk cId="166747067" sldId="2147482399"/>
            <ac:cxnSpMk id="209" creationId="{6D7865DD-0B66-A687-48D6-891811420F92}"/>
          </ac:cxnSpMkLst>
        </pc:cxnChg>
        <pc:cxnChg chg="del">
          <ac:chgData name="Jera Van Nieuwenhuyse" userId="df8bf4a3-560a-4193-bab1-d504060ea9ac" providerId="ADAL" clId="{D7472753-1357-4E45-9E4E-C1160C9D3F69}" dt="2026-09-25T11:46:36.134" v="7083" actId="478"/>
          <ac:cxnSpMkLst>
            <pc:docMk/>
            <pc:sldMk cId="166747067" sldId="2147482399"/>
            <ac:cxnSpMk id="210" creationId="{29A61123-A010-4AA1-96BA-5121E2ED3CFD}"/>
          </ac:cxnSpMkLst>
        </pc:cxnChg>
        <pc:cxnChg chg="del">
          <ac:chgData name="Jera Van Nieuwenhuyse" userId="df8bf4a3-560a-4193-bab1-d504060ea9ac" providerId="ADAL" clId="{D7472753-1357-4E45-9E4E-C1160C9D3F69}" dt="2026-09-25T11:46:29.453" v="7082" actId="478"/>
          <ac:cxnSpMkLst>
            <pc:docMk/>
            <pc:sldMk cId="166747067" sldId="2147482399"/>
            <ac:cxnSpMk id="212" creationId="{F6BDFBD8-E7DC-D174-7BBC-E456A2190117}"/>
          </ac:cxnSpMkLst>
        </pc:cxnChg>
        <pc:cxnChg chg="del">
          <ac:chgData name="Jera Van Nieuwenhuyse" userId="df8bf4a3-560a-4193-bab1-d504060ea9ac" providerId="ADAL" clId="{D7472753-1357-4E45-9E4E-C1160C9D3F69}" dt="2026-09-25T11:46:29.453" v="7082" actId="478"/>
          <ac:cxnSpMkLst>
            <pc:docMk/>
            <pc:sldMk cId="166747067" sldId="2147482399"/>
            <ac:cxnSpMk id="213" creationId="{7AA6F17A-B791-C4AE-BB15-D05090A6ED19}"/>
          </ac:cxnSpMkLst>
        </pc:cxnChg>
        <pc:cxnChg chg="del">
          <ac:chgData name="Jera Van Nieuwenhuyse" userId="df8bf4a3-560a-4193-bab1-d504060ea9ac" providerId="ADAL" clId="{D7472753-1357-4E45-9E4E-C1160C9D3F69}" dt="2026-09-25T11:46:29.453" v="7082" actId="478"/>
          <ac:cxnSpMkLst>
            <pc:docMk/>
            <pc:sldMk cId="166747067" sldId="2147482399"/>
            <ac:cxnSpMk id="214" creationId="{10CA3BD3-13BA-8359-9AB7-E439216D8FD5}"/>
          </ac:cxnSpMkLst>
        </pc:cxnChg>
        <pc:cxnChg chg="del">
          <ac:chgData name="Jera Van Nieuwenhuyse" userId="df8bf4a3-560a-4193-bab1-d504060ea9ac" providerId="ADAL" clId="{D7472753-1357-4E45-9E4E-C1160C9D3F69}" dt="2026-09-25T11:46:16.965" v="7079" actId="478"/>
          <ac:cxnSpMkLst>
            <pc:docMk/>
            <pc:sldMk cId="166747067" sldId="2147482399"/>
            <ac:cxnSpMk id="216" creationId="{ED2C9987-D745-75DC-DD52-B97A440D9181}"/>
          </ac:cxnSpMkLst>
        </pc:cxnChg>
        <pc:cxnChg chg="del">
          <ac:chgData name="Jera Van Nieuwenhuyse" userId="df8bf4a3-560a-4193-bab1-d504060ea9ac" providerId="ADAL" clId="{D7472753-1357-4E45-9E4E-C1160C9D3F69}" dt="2026-09-25T11:46:36.134" v="7083" actId="478"/>
          <ac:cxnSpMkLst>
            <pc:docMk/>
            <pc:sldMk cId="166747067" sldId="2147482399"/>
            <ac:cxnSpMk id="217" creationId="{BBB410CA-5838-8A3E-BA60-A9C91F69CC12}"/>
          </ac:cxnSpMkLst>
        </pc:cxnChg>
        <pc:cxnChg chg="del">
          <ac:chgData name="Jera Van Nieuwenhuyse" userId="df8bf4a3-560a-4193-bab1-d504060ea9ac" providerId="ADAL" clId="{D7472753-1357-4E45-9E4E-C1160C9D3F69}" dt="2026-09-25T11:46:36.134" v="7083" actId="478"/>
          <ac:cxnSpMkLst>
            <pc:docMk/>
            <pc:sldMk cId="166747067" sldId="2147482399"/>
            <ac:cxnSpMk id="218" creationId="{150E8476-FFF0-424E-076C-D3331EA4C1F8}"/>
          </ac:cxnSpMkLst>
        </pc:cxnChg>
        <pc:cxnChg chg="del">
          <ac:chgData name="Jera Van Nieuwenhuyse" userId="df8bf4a3-560a-4193-bab1-d504060ea9ac" providerId="ADAL" clId="{D7472753-1357-4E45-9E4E-C1160C9D3F69}" dt="2026-09-25T11:46:16.965" v="7079" actId="478"/>
          <ac:cxnSpMkLst>
            <pc:docMk/>
            <pc:sldMk cId="166747067" sldId="2147482399"/>
            <ac:cxnSpMk id="219" creationId="{59A2C0A6-377A-5E8C-1B07-E65245F767CE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22" creationId="{2B8EB6EF-5431-7F61-B928-34D0C3AAEEDD}"/>
          </ac:cxnSpMkLst>
        </pc:cxnChg>
        <pc:cxnChg chg="mod">
          <ac:chgData name="Jera Van Nieuwenhuyse" userId="df8bf4a3-560a-4193-bab1-d504060ea9ac" providerId="ADAL" clId="{D7472753-1357-4E45-9E4E-C1160C9D3F69}" dt="2026-09-25T11:47:11.287" v="7092" actId="14100"/>
          <ac:cxnSpMkLst>
            <pc:docMk/>
            <pc:sldMk cId="166747067" sldId="2147482399"/>
            <ac:cxnSpMk id="223" creationId="{C3EF61F9-89C9-B80B-625D-76BA45E837C7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25" creationId="{FF2A3C88-C641-D62C-8BF1-11C83D7E67D4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26" creationId="{9521DDF8-1288-6E07-02DF-554EC524F59C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27" creationId="{C3014B14-694D-D1CA-B1D8-ACFE00205B53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32" creationId="{AD743F39-076F-3BF6-F7CF-0F1C2DF7F5B2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235" creationId="{135646CF-2368-3F82-41BB-2D05F1C62886}"/>
          </ac:cxnSpMkLst>
        </pc:cxnChg>
        <pc:cxnChg chg="del">
          <ac:chgData name="Jera Van Nieuwenhuyse" userId="df8bf4a3-560a-4193-bab1-d504060ea9ac" providerId="ADAL" clId="{D7472753-1357-4E45-9E4E-C1160C9D3F69}" dt="2026-09-25T11:46:16.965" v="7079" actId="478"/>
          <ac:cxnSpMkLst>
            <pc:docMk/>
            <pc:sldMk cId="166747067" sldId="2147482399"/>
            <ac:cxnSpMk id="257" creationId="{4938C539-B073-5A62-BD6B-8FC7ACEFBFC1}"/>
          </ac:cxnSpMkLst>
        </pc:cxnChg>
        <pc:cxnChg chg="mod">
          <ac:chgData name="Jera Van Nieuwenhuyse" userId="df8bf4a3-560a-4193-bab1-d504060ea9ac" providerId="ADAL" clId="{D7472753-1357-4E45-9E4E-C1160C9D3F69}" dt="2026-09-25T11:46:29.453" v="7082" actId="478"/>
          <ac:cxnSpMkLst>
            <pc:docMk/>
            <pc:sldMk cId="166747067" sldId="2147482399"/>
            <ac:cxnSpMk id="328" creationId="{D33751E7-18FE-8579-6016-BD020F03E5CB}"/>
          </ac:cxnSpMkLst>
        </pc:cxnChg>
        <pc:cxnChg chg="mod">
          <ac:chgData name="Jera Van Nieuwenhuyse" userId="df8bf4a3-560a-4193-bab1-d504060ea9ac" providerId="ADAL" clId="{D7472753-1357-4E45-9E4E-C1160C9D3F69}" dt="2026-09-25T11:47:41.053" v="7097" actId="478"/>
          <ac:cxnSpMkLst>
            <pc:docMk/>
            <pc:sldMk cId="166747067" sldId="2147482399"/>
            <ac:cxnSpMk id="348" creationId="{F6D1EF79-C92C-B11A-2051-78937984A56C}"/>
          </ac:cxnSpMkLst>
        </pc:cxnChg>
      </pc:sldChg>
      <pc:sldChg chg="addSp delSp modSp new mod">
        <pc:chgData name="Jera Van Nieuwenhuyse" userId="df8bf4a3-560a-4193-bab1-d504060ea9ac" providerId="ADAL" clId="{D7472753-1357-4E45-9E4E-C1160C9D3F69}" dt="2026-09-25T15:57:44.445" v="8986" actId="404"/>
        <pc:sldMkLst>
          <pc:docMk/>
          <pc:sldMk cId="2551568399" sldId="2147482400"/>
        </pc:sldMkLst>
        <pc:spChg chg="mod">
          <ac:chgData name="Jera Van Nieuwenhuyse" userId="df8bf4a3-560a-4193-bab1-d504060ea9ac" providerId="ADAL" clId="{D7472753-1357-4E45-9E4E-C1160C9D3F69}" dt="2026-09-25T15:57:44.445" v="8986" actId="404"/>
          <ac:spMkLst>
            <pc:docMk/>
            <pc:sldMk cId="2551568399" sldId="2147482400"/>
            <ac:spMk id="2" creationId="{1979CCDE-BB69-F8FA-622A-1D3797764D4E}"/>
          </ac:spMkLst>
        </pc:spChg>
        <pc:spChg chg="mod">
          <ac:chgData name="Jera Van Nieuwenhuyse" userId="df8bf4a3-560a-4193-bab1-d504060ea9ac" providerId="ADAL" clId="{D7472753-1357-4E45-9E4E-C1160C9D3F69}" dt="2026-09-25T15:17:18.795" v="8844" actId="20577"/>
          <ac:spMkLst>
            <pc:docMk/>
            <pc:sldMk cId="2551568399" sldId="2147482400"/>
            <ac:spMk id="3" creationId="{DE407A19-1C74-C269-28E1-3760FDFA7840}"/>
          </ac:spMkLst>
        </pc:spChg>
        <pc:spChg chg="mod">
          <ac:chgData name="Jera Van Nieuwenhuyse" userId="df8bf4a3-560a-4193-bab1-d504060ea9ac" providerId="ADAL" clId="{D7472753-1357-4E45-9E4E-C1160C9D3F69}" dt="2026-09-25T12:09:01.535" v="7902"/>
          <ac:spMkLst>
            <pc:docMk/>
            <pc:sldMk cId="2551568399" sldId="2147482400"/>
            <ac:spMk id="9" creationId="{E12F5035-1467-18B1-25C8-C24C4DADA30D}"/>
          </ac:spMkLst>
        </pc:spChg>
        <pc:spChg chg="mod">
          <ac:chgData name="Jera Van Nieuwenhuyse" userId="df8bf4a3-560a-4193-bab1-d504060ea9ac" providerId="ADAL" clId="{D7472753-1357-4E45-9E4E-C1160C9D3F69}" dt="2026-09-25T12:09:20.443" v="7907" actId="1076"/>
          <ac:spMkLst>
            <pc:docMk/>
            <pc:sldMk cId="2551568399" sldId="2147482400"/>
            <ac:spMk id="10" creationId="{38CB95FC-671D-1676-5DCA-6C9124807AEE}"/>
          </ac:spMkLst>
        </pc:spChg>
        <pc:spChg chg="mod">
          <ac:chgData name="Jera Van Nieuwenhuyse" userId="df8bf4a3-560a-4193-bab1-d504060ea9ac" providerId="ADAL" clId="{D7472753-1357-4E45-9E4E-C1160C9D3F69}" dt="2026-09-25T15:17:01.987" v="8835" actId="20577"/>
          <ac:spMkLst>
            <pc:docMk/>
            <pc:sldMk cId="2551568399" sldId="2147482400"/>
            <ac:spMk id="11" creationId="{5D0248A6-91E6-0585-A8DB-72DCC4339910}"/>
          </ac:spMkLst>
        </pc:spChg>
        <pc:spChg chg="mod">
          <ac:chgData name="Jera Van Nieuwenhuyse" userId="df8bf4a3-560a-4193-bab1-d504060ea9ac" providerId="ADAL" clId="{D7472753-1357-4E45-9E4E-C1160C9D3F69}" dt="2026-09-25T12:09:01.535" v="7902"/>
          <ac:spMkLst>
            <pc:docMk/>
            <pc:sldMk cId="2551568399" sldId="2147482400"/>
            <ac:spMk id="12" creationId="{704716AE-0D01-4E7C-207F-1B939FD525B7}"/>
          </ac:spMkLst>
        </pc:spChg>
        <pc:spChg chg="mod">
          <ac:chgData name="Jera Van Nieuwenhuyse" userId="df8bf4a3-560a-4193-bab1-d504060ea9ac" providerId="ADAL" clId="{D7472753-1357-4E45-9E4E-C1160C9D3F69}" dt="2026-09-25T12:09:39.249" v="7911" actId="1076"/>
          <ac:spMkLst>
            <pc:docMk/>
            <pc:sldMk cId="2551568399" sldId="2147482400"/>
            <ac:spMk id="18" creationId="{D5F1F0B9-813C-65B9-F37E-60FCCA7E82F5}"/>
          </ac:spMkLst>
        </pc:spChg>
        <pc:spChg chg="mod">
          <ac:chgData name="Jera Van Nieuwenhuyse" userId="df8bf4a3-560a-4193-bab1-d504060ea9ac" providerId="ADAL" clId="{D7472753-1357-4E45-9E4E-C1160C9D3F69}" dt="2026-09-25T12:09:01.535" v="7902"/>
          <ac:spMkLst>
            <pc:docMk/>
            <pc:sldMk cId="2551568399" sldId="2147482400"/>
            <ac:spMk id="23" creationId="{5F87E9CB-83B2-B6CB-A8D8-D188729CA7A2}"/>
          </ac:spMkLst>
        </pc:spChg>
        <pc:spChg chg="mod">
          <ac:chgData name="Jera Van Nieuwenhuyse" userId="df8bf4a3-560a-4193-bab1-d504060ea9ac" providerId="ADAL" clId="{D7472753-1357-4E45-9E4E-C1160C9D3F69}" dt="2026-09-25T12:10:03.709" v="7918" actId="1076"/>
          <ac:spMkLst>
            <pc:docMk/>
            <pc:sldMk cId="2551568399" sldId="2147482400"/>
            <ac:spMk id="25" creationId="{1805B09D-F9EE-3A62-E8D6-B397FBB9DEE7}"/>
          </ac:spMkLst>
        </pc:spChg>
        <pc:spChg chg="mod">
          <ac:chgData name="Jera Van Nieuwenhuyse" userId="df8bf4a3-560a-4193-bab1-d504060ea9ac" providerId="ADAL" clId="{D7472753-1357-4E45-9E4E-C1160C9D3F69}" dt="2026-09-25T12:09:01.535" v="7902"/>
          <ac:spMkLst>
            <pc:docMk/>
            <pc:sldMk cId="2551568399" sldId="2147482400"/>
            <ac:spMk id="26" creationId="{02FA1EA3-F79F-98EF-BAF3-6E227F0DCD3C}"/>
          </ac:spMkLst>
        </pc:spChg>
        <pc:spChg chg="mod">
          <ac:chgData name="Jera Van Nieuwenhuyse" userId="df8bf4a3-560a-4193-bab1-d504060ea9ac" providerId="ADAL" clId="{D7472753-1357-4E45-9E4E-C1160C9D3F69}" dt="2026-09-25T12:09:01.535" v="7902"/>
          <ac:spMkLst>
            <pc:docMk/>
            <pc:sldMk cId="2551568399" sldId="2147482400"/>
            <ac:spMk id="27" creationId="{E8683F33-2907-C7E9-7F1F-7DA76980D002}"/>
          </ac:spMkLst>
        </pc:spChg>
        <pc:spChg chg="mod">
          <ac:chgData name="Jera Van Nieuwenhuyse" userId="df8bf4a3-560a-4193-bab1-d504060ea9ac" providerId="ADAL" clId="{D7472753-1357-4E45-9E4E-C1160C9D3F69}" dt="2026-09-25T12:09:26.242" v="7908" actId="1076"/>
          <ac:spMkLst>
            <pc:docMk/>
            <pc:sldMk cId="2551568399" sldId="2147482400"/>
            <ac:spMk id="29" creationId="{05FA2A84-E610-6C10-6CF0-8AFE2DF309B4}"/>
          </ac:spMkLst>
        </pc:spChg>
        <pc:spChg chg="add mod">
          <ac:chgData name="Jera Van Nieuwenhuyse" userId="df8bf4a3-560a-4193-bab1-d504060ea9ac" providerId="ADAL" clId="{D7472753-1357-4E45-9E4E-C1160C9D3F69}" dt="2026-09-25T12:16:52.367" v="8259" actId="1076"/>
          <ac:spMkLst>
            <pc:docMk/>
            <pc:sldMk cId="2551568399" sldId="2147482400"/>
            <ac:spMk id="35" creationId="{6228522C-4F3C-9B60-C22C-92974C858B5D}"/>
          </ac:spMkLst>
        </pc:spChg>
        <pc:spChg chg="add mod">
          <ac:chgData name="Jera Van Nieuwenhuyse" userId="df8bf4a3-560a-4193-bab1-d504060ea9ac" providerId="ADAL" clId="{D7472753-1357-4E45-9E4E-C1160C9D3F69}" dt="2026-09-25T12:16:58.497" v="8263" actId="20577"/>
          <ac:spMkLst>
            <pc:docMk/>
            <pc:sldMk cId="2551568399" sldId="2147482400"/>
            <ac:spMk id="37" creationId="{091673A1-924D-E0A8-5423-4D0572CFDF76}"/>
          </ac:spMkLst>
        </pc:spChg>
        <pc:spChg chg="add mod">
          <ac:chgData name="Jera Van Nieuwenhuyse" userId="df8bf4a3-560a-4193-bab1-d504060ea9ac" providerId="ADAL" clId="{D7472753-1357-4E45-9E4E-C1160C9D3F69}" dt="2026-09-25T12:17:06.643" v="8267" actId="20577"/>
          <ac:spMkLst>
            <pc:docMk/>
            <pc:sldMk cId="2551568399" sldId="2147482400"/>
            <ac:spMk id="39" creationId="{2D29A61F-BA98-1D7E-0E6D-8B64B2992964}"/>
          </ac:spMkLst>
        </pc:spChg>
        <pc:grpChg chg="mod">
          <ac:chgData name="Jera Van Nieuwenhuyse" userId="df8bf4a3-560a-4193-bab1-d504060ea9ac" providerId="ADAL" clId="{D7472753-1357-4E45-9E4E-C1160C9D3F69}" dt="2026-09-25T12:11:04.074" v="7928" actId="1076"/>
          <ac:grpSpMkLst>
            <pc:docMk/>
            <pc:sldMk cId="2551568399" sldId="2147482400"/>
            <ac:grpSpMk id="7" creationId="{FAA6A5B3-779C-5B60-B416-C855C2BD2AF7}"/>
          </ac:grpSpMkLst>
        </pc:grpChg>
        <pc:cxnChg chg="mod">
          <ac:chgData name="Jera Van Nieuwenhuyse" userId="df8bf4a3-560a-4193-bab1-d504060ea9ac" providerId="ADAL" clId="{D7472753-1357-4E45-9E4E-C1160C9D3F69}" dt="2026-09-25T12:10:39.430" v="7926" actId="14100"/>
          <ac:cxnSpMkLst>
            <pc:docMk/>
            <pc:sldMk cId="2551568399" sldId="2147482400"/>
            <ac:cxnSpMk id="14" creationId="{B218CF40-2E10-709E-1A7A-6639293CF05E}"/>
          </ac:cxnSpMkLst>
        </pc:cxnChg>
        <pc:cxnChg chg="del">
          <ac:chgData name="Jera Van Nieuwenhuyse" userId="df8bf4a3-560a-4193-bab1-d504060ea9ac" providerId="ADAL" clId="{D7472753-1357-4E45-9E4E-C1160C9D3F69}" dt="2026-09-25T12:09:28.367" v="7909" actId="478"/>
          <ac:cxnSpMkLst>
            <pc:docMk/>
            <pc:sldMk cId="2551568399" sldId="2147482400"/>
            <ac:cxnSpMk id="19" creationId="{C11DF269-1053-71A9-4923-010F7E0D8AAD}"/>
          </ac:cxnSpMkLst>
        </pc:cxnChg>
        <pc:cxnChg chg="mod">
          <ac:chgData name="Jera Van Nieuwenhuyse" userId="df8bf4a3-560a-4193-bab1-d504060ea9ac" providerId="ADAL" clId="{D7472753-1357-4E45-9E4E-C1160C9D3F69}" dt="2026-09-25T12:09:57.800" v="7916" actId="1076"/>
          <ac:cxnSpMkLst>
            <pc:docMk/>
            <pc:sldMk cId="2551568399" sldId="2147482400"/>
            <ac:cxnSpMk id="20" creationId="{320168DC-3A94-D00E-4D32-C39200BAF1ED}"/>
          </ac:cxnSpMkLst>
        </pc:cxnChg>
        <pc:cxnChg chg="mod">
          <ac:chgData name="Jera Van Nieuwenhuyse" userId="df8bf4a3-560a-4193-bab1-d504060ea9ac" providerId="ADAL" clId="{D7472753-1357-4E45-9E4E-C1160C9D3F69}" dt="2026-09-25T12:10:06.312" v="7919" actId="1076"/>
          <ac:cxnSpMkLst>
            <pc:docMk/>
            <pc:sldMk cId="2551568399" sldId="2147482400"/>
            <ac:cxnSpMk id="21" creationId="{CE0D0AB2-2B75-4052-B039-3901FE0C9631}"/>
          </ac:cxnSpMkLst>
        </pc:cxnChg>
        <pc:cxnChg chg="mod">
          <ac:chgData name="Jera Van Nieuwenhuyse" userId="df8bf4a3-560a-4193-bab1-d504060ea9ac" providerId="ADAL" clId="{D7472753-1357-4E45-9E4E-C1160C9D3F69}" dt="2026-09-25T12:10:18.948" v="7924" actId="1035"/>
          <ac:cxnSpMkLst>
            <pc:docMk/>
            <pc:sldMk cId="2551568399" sldId="2147482400"/>
            <ac:cxnSpMk id="22" creationId="{E071D989-FF4E-741B-BAA7-DD65248C87A8}"/>
          </ac:cxnSpMkLst>
        </pc:cxnChg>
      </pc:sldChg>
      <pc:sldChg chg="addSp delSp modSp new mod modAnim">
        <pc:chgData name="Jera Van Nieuwenhuyse" userId="df8bf4a3-560a-4193-bab1-d504060ea9ac" providerId="ADAL" clId="{D7472753-1357-4E45-9E4E-C1160C9D3F69}" dt="2026-09-25T13:23:57.893" v="8695"/>
        <pc:sldMkLst>
          <pc:docMk/>
          <pc:sldMk cId="8539360" sldId="2147482401"/>
        </pc:sldMkLst>
        <pc:spChg chg="del">
          <ac:chgData name="Jera Van Nieuwenhuyse" userId="df8bf4a3-560a-4193-bab1-d504060ea9ac" providerId="ADAL" clId="{D7472753-1357-4E45-9E4E-C1160C9D3F69}" dt="2026-09-25T07:12:03.409" v="4831" actId="478"/>
          <ac:spMkLst>
            <pc:docMk/>
            <pc:sldMk cId="8539360" sldId="2147482401"/>
            <ac:spMk id="2" creationId="{235E7676-93A3-35B8-2007-3A2F7CA1B123}"/>
          </ac:spMkLst>
        </pc:spChg>
        <pc:spChg chg="del">
          <ac:chgData name="Jera Van Nieuwenhuyse" userId="df8bf4a3-560a-4193-bab1-d504060ea9ac" providerId="ADAL" clId="{D7472753-1357-4E45-9E4E-C1160C9D3F69}" dt="2026-09-25T07:12:03.409" v="4831" actId="478"/>
          <ac:spMkLst>
            <pc:docMk/>
            <pc:sldMk cId="8539360" sldId="2147482401"/>
            <ac:spMk id="3" creationId="{A15AD255-D384-B96B-BE88-9428ACC0497B}"/>
          </ac:spMkLst>
        </pc:spChg>
        <pc:spChg chg="add mod">
          <ac:chgData name="Jera Van Nieuwenhuyse" userId="df8bf4a3-560a-4193-bab1-d504060ea9ac" providerId="ADAL" clId="{D7472753-1357-4E45-9E4E-C1160C9D3F69}" dt="2026-09-25T07:11:59.452" v="4830"/>
          <ac:spMkLst>
            <pc:docMk/>
            <pc:sldMk cId="8539360" sldId="2147482401"/>
            <ac:spMk id="7" creationId="{12F8214F-F875-9A74-8E9C-6CE9F763738C}"/>
          </ac:spMkLst>
        </pc:spChg>
        <pc:spChg chg="add mod">
          <ac:chgData name="Jera Van Nieuwenhuyse" userId="df8bf4a3-560a-4193-bab1-d504060ea9ac" providerId="ADAL" clId="{D7472753-1357-4E45-9E4E-C1160C9D3F69}" dt="2026-09-25T07:11:59.452" v="4830"/>
          <ac:spMkLst>
            <pc:docMk/>
            <pc:sldMk cId="8539360" sldId="2147482401"/>
            <ac:spMk id="10" creationId="{9B32D384-2CFA-5A38-33D8-B93E4A18CF7E}"/>
          </ac:spMkLst>
        </pc:spChg>
        <pc:picChg chg="add mod">
          <ac:chgData name="Jera Van Nieuwenhuyse" userId="df8bf4a3-560a-4193-bab1-d504060ea9ac" providerId="ADAL" clId="{D7472753-1357-4E45-9E4E-C1160C9D3F69}" dt="2026-09-25T07:11:59.452" v="4830"/>
          <ac:picMkLst>
            <pc:docMk/>
            <pc:sldMk cId="8539360" sldId="2147482401"/>
            <ac:picMk id="8" creationId="{50063B68-A588-3987-ECBB-D0A498AE42FE}"/>
          </ac:picMkLst>
        </pc:picChg>
        <pc:picChg chg="add mod">
          <ac:chgData name="Jera Van Nieuwenhuyse" userId="df8bf4a3-560a-4193-bab1-d504060ea9ac" providerId="ADAL" clId="{D7472753-1357-4E45-9E4E-C1160C9D3F69}" dt="2026-09-25T07:11:59.452" v="4830"/>
          <ac:picMkLst>
            <pc:docMk/>
            <pc:sldMk cId="8539360" sldId="2147482401"/>
            <ac:picMk id="9" creationId="{09AB6F02-053E-293E-0325-C7BF82FD504C}"/>
          </ac:picMkLst>
        </pc:picChg>
      </pc:sldChg>
      <pc:sldChg chg="addSp delSp modSp add mod modAnim modNotesTx">
        <pc:chgData name="Jera Van Nieuwenhuyse" userId="df8bf4a3-560a-4193-bab1-d504060ea9ac" providerId="ADAL" clId="{D7472753-1357-4E45-9E4E-C1160C9D3F69}" dt="2026-09-25T15:57:08.885" v="8968" actId="404"/>
        <pc:sldMkLst>
          <pc:docMk/>
          <pc:sldMk cId="753589506" sldId="2147482402"/>
        </pc:sldMkLst>
        <pc:spChg chg="mod">
          <ac:chgData name="Jera Van Nieuwenhuyse" userId="df8bf4a3-560a-4193-bab1-d504060ea9ac" providerId="ADAL" clId="{D7472753-1357-4E45-9E4E-C1160C9D3F69}" dt="2026-09-25T15:57:08.885" v="8968" actId="404"/>
          <ac:spMkLst>
            <pc:docMk/>
            <pc:sldMk cId="753589506" sldId="2147482402"/>
            <ac:spMk id="2" creationId="{55C8D4E5-6BEF-E62E-94D9-A9F86A7891BA}"/>
          </ac:spMkLst>
        </pc:spChg>
        <pc:spChg chg="mod">
          <ac:chgData name="Jera Van Nieuwenhuyse" userId="df8bf4a3-560a-4193-bab1-d504060ea9ac" providerId="ADAL" clId="{D7472753-1357-4E45-9E4E-C1160C9D3F69}" dt="2026-09-25T11:15:04.929" v="6200" actId="20577"/>
          <ac:spMkLst>
            <pc:docMk/>
            <pc:sldMk cId="753589506" sldId="2147482402"/>
            <ac:spMk id="3" creationId="{78CCF75C-B4FE-03C9-A1DB-D648A896B038}"/>
          </ac:spMkLst>
        </pc:spChg>
        <pc:spChg chg="add del mod">
          <ac:chgData name="Jera Van Nieuwenhuyse" userId="df8bf4a3-560a-4193-bab1-d504060ea9ac" providerId="ADAL" clId="{D7472753-1357-4E45-9E4E-C1160C9D3F69}" dt="2026-09-25T11:10:48.692" v="5939" actId="478"/>
          <ac:spMkLst>
            <pc:docMk/>
            <pc:sldMk cId="753589506" sldId="2147482402"/>
            <ac:spMk id="7" creationId="{829EA112-B7F2-03F1-91F2-4AE6014253C2}"/>
          </ac:spMkLst>
        </pc:spChg>
        <pc:picChg chg="add mod">
          <ac:chgData name="Jera Van Nieuwenhuyse" userId="df8bf4a3-560a-4193-bab1-d504060ea9ac" providerId="ADAL" clId="{D7472753-1357-4E45-9E4E-C1160C9D3F69}" dt="2026-09-25T15:16:44.017" v="8829" actId="14826"/>
          <ac:picMkLst>
            <pc:docMk/>
            <pc:sldMk cId="753589506" sldId="2147482402"/>
            <ac:picMk id="8" creationId="{AFF88987-643B-AB4B-998D-8339E7B7F9EE}"/>
          </ac:picMkLst>
        </pc:picChg>
      </pc:sldChg>
      <pc:sldChg chg="addSp delSp modSp add mod">
        <pc:chgData name="Jera Van Nieuwenhuyse" userId="df8bf4a3-560a-4193-bab1-d504060ea9ac" providerId="ADAL" clId="{D7472753-1357-4E45-9E4E-C1160C9D3F69}" dt="2026-09-25T15:57:28.934" v="8978" actId="404"/>
        <pc:sldMkLst>
          <pc:docMk/>
          <pc:sldMk cId="3303784371" sldId="2147482403"/>
        </pc:sldMkLst>
        <pc:spChg chg="mod">
          <ac:chgData name="Jera Van Nieuwenhuyse" userId="df8bf4a3-560a-4193-bab1-d504060ea9ac" providerId="ADAL" clId="{D7472753-1357-4E45-9E4E-C1160C9D3F69}" dt="2026-09-25T15:57:28.934" v="8978" actId="404"/>
          <ac:spMkLst>
            <pc:docMk/>
            <pc:sldMk cId="3303784371" sldId="2147482403"/>
            <ac:spMk id="2" creationId="{C52F23C2-1DD0-ED2B-3B1E-529EF691A98E}"/>
          </ac:spMkLst>
        </pc:spChg>
        <pc:spChg chg="mod">
          <ac:chgData name="Jera Van Nieuwenhuyse" userId="df8bf4a3-560a-4193-bab1-d504060ea9ac" providerId="ADAL" clId="{D7472753-1357-4E45-9E4E-C1160C9D3F69}" dt="2026-09-25T11:32:00.558" v="6380" actId="14100"/>
          <ac:spMkLst>
            <pc:docMk/>
            <pc:sldMk cId="3303784371" sldId="2147482403"/>
            <ac:spMk id="3" creationId="{67384B88-DFC6-1E0D-488F-AB823DB45E42}"/>
          </ac:spMkLst>
        </pc:spChg>
        <pc:picChg chg="del">
          <ac:chgData name="Jera Van Nieuwenhuyse" userId="df8bf4a3-560a-4193-bab1-d504060ea9ac" providerId="ADAL" clId="{D7472753-1357-4E45-9E4E-C1160C9D3F69}" dt="2026-09-25T11:23:10.067" v="6297" actId="478"/>
          <ac:picMkLst>
            <pc:docMk/>
            <pc:sldMk cId="3303784371" sldId="2147482403"/>
            <ac:picMk id="8" creationId="{EC70CC18-B415-7C8B-02E1-CB6AFE8B07D1}"/>
          </ac:picMkLst>
        </pc:picChg>
        <pc:picChg chg="add mod">
          <ac:chgData name="Jera Van Nieuwenhuyse" userId="df8bf4a3-560a-4193-bab1-d504060ea9ac" providerId="ADAL" clId="{D7472753-1357-4E45-9E4E-C1160C9D3F69}" dt="2026-09-25T11:24:36.080" v="6305" actId="1076"/>
          <ac:picMkLst>
            <pc:docMk/>
            <pc:sldMk cId="3303784371" sldId="2147482403"/>
            <ac:picMk id="9" creationId="{EFD6F855-3696-84FF-965D-073E671718CD}"/>
          </ac:picMkLst>
        </pc:picChg>
      </pc:sldChg>
      <pc:sldChg chg="addSp delSp modSp add mod modAnim">
        <pc:chgData name="Jera Van Nieuwenhuyse" userId="df8bf4a3-560a-4193-bab1-d504060ea9ac" providerId="ADAL" clId="{D7472753-1357-4E45-9E4E-C1160C9D3F69}" dt="2026-09-25T16:03:47.816" v="9014" actId="20577"/>
        <pc:sldMkLst>
          <pc:docMk/>
          <pc:sldMk cId="1535924766" sldId="2147482404"/>
        </pc:sldMkLst>
        <pc:spChg chg="mod">
          <ac:chgData name="Jera Van Nieuwenhuyse" userId="df8bf4a3-560a-4193-bab1-d504060ea9ac" providerId="ADAL" clId="{D7472753-1357-4E45-9E4E-C1160C9D3F69}" dt="2026-09-25T15:57:32.310" v="8980" actId="404"/>
          <ac:spMkLst>
            <pc:docMk/>
            <pc:sldMk cId="1535924766" sldId="2147482404"/>
            <ac:spMk id="2" creationId="{67959517-48D7-08E2-EE2B-217CB578FF41}"/>
          </ac:spMkLst>
        </pc:spChg>
        <pc:spChg chg="mod">
          <ac:chgData name="Jera Van Nieuwenhuyse" userId="df8bf4a3-560a-4193-bab1-d504060ea9ac" providerId="ADAL" clId="{D7472753-1357-4E45-9E4E-C1160C9D3F69}" dt="2026-09-25T16:03:47.816" v="9014" actId="20577"/>
          <ac:spMkLst>
            <pc:docMk/>
            <pc:sldMk cId="1535924766" sldId="2147482404"/>
            <ac:spMk id="3" creationId="{A6C2D25C-B10E-B22B-6FD5-84CB1CCA590E}"/>
          </ac:spMkLst>
        </pc:spChg>
        <pc:spChg chg="mod">
          <ac:chgData name="Jera Van Nieuwenhuyse" userId="df8bf4a3-560a-4193-bab1-d504060ea9ac" providerId="ADAL" clId="{D7472753-1357-4E45-9E4E-C1160C9D3F69}" dt="2026-09-25T11:33:18.055" v="6395"/>
          <ac:spMkLst>
            <pc:docMk/>
            <pc:sldMk cId="1535924766" sldId="2147482404"/>
            <ac:spMk id="10" creationId="{C73EA6F6-EE1C-386C-CD2B-A4DBFDD7E7E8}"/>
          </ac:spMkLst>
        </pc:spChg>
        <pc:spChg chg="mod">
          <ac:chgData name="Jera Van Nieuwenhuyse" userId="df8bf4a3-560a-4193-bab1-d504060ea9ac" providerId="ADAL" clId="{D7472753-1357-4E45-9E4E-C1160C9D3F69}" dt="2026-09-25T11:33:18.055" v="6395"/>
          <ac:spMkLst>
            <pc:docMk/>
            <pc:sldMk cId="1535924766" sldId="2147482404"/>
            <ac:spMk id="11" creationId="{7A35B78F-19B4-019D-D21F-BEC7E48A0D53}"/>
          </ac:spMkLst>
        </pc:spChg>
        <pc:spChg chg="mod">
          <ac:chgData name="Jera Van Nieuwenhuyse" userId="df8bf4a3-560a-4193-bab1-d504060ea9ac" providerId="ADAL" clId="{D7472753-1357-4E45-9E4E-C1160C9D3F69}" dt="2026-09-25T11:36:33.448" v="6679" actId="404"/>
          <ac:spMkLst>
            <pc:docMk/>
            <pc:sldMk cId="1535924766" sldId="2147482404"/>
            <ac:spMk id="12" creationId="{2F378131-CB64-7507-0C4A-711E728AED63}"/>
          </ac:spMkLst>
        </pc:spChg>
        <pc:spChg chg="mod">
          <ac:chgData name="Jera Van Nieuwenhuyse" userId="df8bf4a3-560a-4193-bab1-d504060ea9ac" providerId="ADAL" clId="{D7472753-1357-4E45-9E4E-C1160C9D3F69}" dt="2026-09-25T11:36:29.678" v="6678" actId="404"/>
          <ac:spMkLst>
            <pc:docMk/>
            <pc:sldMk cId="1535924766" sldId="2147482404"/>
            <ac:spMk id="13" creationId="{CED9934F-A537-98A3-7D63-FA296BB7C5CB}"/>
          </ac:spMkLst>
        </pc:spChg>
        <pc:grpChg chg="add mod">
          <ac:chgData name="Jera Van Nieuwenhuyse" userId="df8bf4a3-560a-4193-bab1-d504060ea9ac" providerId="ADAL" clId="{D7472753-1357-4E45-9E4E-C1160C9D3F69}" dt="2026-09-25T11:36:36.343" v="6680" actId="1076"/>
          <ac:grpSpMkLst>
            <pc:docMk/>
            <pc:sldMk cId="1535924766" sldId="2147482404"/>
            <ac:grpSpMk id="7" creationId="{F73D38D4-D150-F29A-6388-E164893E25FB}"/>
          </ac:grpSpMkLst>
        </pc:grpChg>
        <pc:picChg chg="mod">
          <ac:chgData name="Jera Van Nieuwenhuyse" userId="df8bf4a3-560a-4193-bab1-d504060ea9ac" providerId="ADAL" clId="{D7472753-1357-4E45-9E4E-C1160C9D3F69}" dt="2026-09-25T11:33:43.338" v="6408" actId="14100"/>
          <ac:picMkLst>
            <pc:docMk/>
            <pc:sldMk cId="1535924766" sldId="2147482404"/>
            <ac:picMk id="8" creationId="{45DA336C-5E17-45EA-3F2B-B126B04E9CB7}"/>
          </ac:picMkLst>
        </pc:picChg>
        <pc:picChg chg="del">
          <ac:chgData name="Jera Van Nieuwenhuyse" userId="df8bf4a3-560a-4193-bab1-d504060ea9ac" providerId="ADAL" clId="{D7472753-1357-4E45-9E4E-C1160C9D3F69}" dt="2026-09-25T11:24:43.736" v="6307" actId="478"/>
          <ac:picMkLst>
            <pc:docMk/>
            <pc:sldMk cId="1535924766" sldId="2147482404"/>
            <ac:picMk id="9" creationId="{CA4F9E4B-51EB-477A-2684-6572277B23AD}"/>
          </ac:picMkLst>
        </pc:picChg>
      </pc:sldChg>
      <pc:sldChg chg="addSp modSp add del mod modAnim">
        <pc:chgData name="Jera Van Nieuwenhuyse" userId="df8bf4a3-560a-4193-bab1-d504060ea9ac" providerId="ADAL" clId="{D7472753-1357-4E45-9E4E-C1160C9D3F69}" dt="2026-09-25T13:34:44.815" v="8713" actId="47"/>
        <pc:sldMkLst>
          <pc:docMk/>
          <pc:sldMk cId="3151595490" sldId="2147482405"/>
        </pc:sldMkLst>
        <pc:spChg chg="mod">
          <ac:chgData name="Jera Van Nieuwenhuyse" userId="df8bf4a3-560a-4193-bab1-d504060ea9ac" providerId="ADAL" clId="{D7472753-1357-4E45-9E4E-C1160C9D3F69}" dt="2026-09-25T11:51:15.506" v="7294" actId="14100"/>
          <ac:spMkLst>
            <pc:docMk/>
            <pc:sldMk cId="3151595490" sldId="2147482405"/>
            <ac:spMk id="3" creationId="{640BDFC1-F3CE-78A1-408D-9DD481345F9E}"/>
          </ac:spMkLst>
        </pc:spChg>
        <pc:picChg chg="add mod">
          <ac:chgData name="Jera Van Nieuwenhuyse" userId="df8bf4a3-560a-4193-bab1-d504060ea9ac" providerId="ADAL" clId="{D7472753-1357-4E45-9E4E-C1160C9D3F69}" dt="2026-09-25T11:51:25.326" v="7296" actId="1076"/>
          <ac:picMkLst>
            <pc:docMk/>
            <pc:sldMk cId="3151595490" sldId="2147482405"/>
            <ac:picMk id="8" creationId="{C6CEBCB3-6D11-881D-7055-99F1E7DD18B9}"/>
          </ac:picMkLst>
        </pc:picChg>
      </pc:sldChg>
      <pc:sldChg chg="addSp delSp modSp add mod addAnim delAnim modAnim">
        <pc:chgData name="Jera Van Nieuwenhuyse" userId="df8bf4a3-560a-4193-bab1-d504060ea9ac" providerId="ADAL" clId="{D7472753-1357-4E45-9E4E-C1160C9D3F69}" dt="2026-09-25T16:10:14.097" v="9063" actId="14100"/>
        <pc:sldMkLst>
          <pc:docMk/>
          <pc:sldMk cId="3789439748" sldId="2147482406"/>
        </pc:sldMkLst>
        <pc:spChg chg="mod">
          <ac:chgData name="Jera Van Nieuwenhuyse" userId="df8bf4a3-560a-4193-bab1-d504060ea9ac" providerId="ADAL" clId="{D7472753-1357-4E45-9E4E-C1160C9D3F69}" dt="2026-09-25T15:57:39.337" v="8984" actId="404"/>
          <ac:spMkLst>
            <pc:docMk/>
            <pc:sldMk cId="3789439748" sldId="2147482406"/>
            <ac:spMk id="2" creationId="{9D2E59E0-CB57-19C9-6ED4-AE2B159DA08E}"/>
          </ac:spMkLst>
        </pc:spChg>
        <pc:spChg chg="mod">
          <ac:chgData name="Jera Van Nieuwenhuyse" userId="df8bf4a3-560a-4193-bab1-d504060ea9ac" providerId="ADAL" clId="{D7472753-1357-4E45-9E4E-C1160C9D3F69}" dt="2026-09-25T16:10:14.097" v="9063" actId="14100"/>
          <ac:spMkLst>
            <pc:docMk/>
            <pc:sldMk cId="3789439748" sldId="2147482406"/>
            <ac:spMk id="3" creationId="{5854715B-652D-97FC-D813-99529238974D}"/>
          </ac:spMkLst>
        </pc:spChg>
        <pc:graphicFrameChg chg="add del mod modGraphic">
          <ac:chgData name="Jera Van Nieuwenhuyse" userId="df8bf4a3-560a-4193-bab1-d504060ea9ac" providerId="ADAL" clId="{D7472753-1357-4E45-9E4E-C1160C9D3F69}" dt="2026-09-25T11:53:44.314" v="7303" actId="478"/>
          <ac:graphicFrameMkLst>
            <pc:docMk/>
            <pc:sldMk cId="3789439748" sldId="2147482406"/>
            <ac:graphicFrameMk id="9" creationId="{8BDAFC22-69ED-0BE0-5185-EB0EF0C4DB40}"/>
          </ac:graphicFrameMkLst>
        </pc:graphicFrameChg>
        <pc:graphicFrameChg chg="add mod modGraphic">
          <ac:chgData name="Jera Van Nieuwenhuyse" userId="df8bf4a3-560a-4193-bab1-d504060ea9ac" providerId="ADAL" clId="{D7472753-1357-4E45-9E4E-C1160C9D3F69}" dt="2026-09-25T11:55:25.031" v="7338" actId="1076"/>
          <ac:graphicFrameMkLst>
            <pc:docMk/>
            <pc:sldMk cId="3789439748" sldId="2147482406"/>
            <ac:graphicFrameMk id="10" creationId="{BD3655D3-755A-FE1D-A15F-BF020C3A5FBF}"/>
          </ac:graphicFrameMkLst>
        </pc:graphicFrameChg>
        <pc:picChg chg="mod">
          <ac:chgData name="Jera Van Nieuwenhuyse" userId="df8bf4a3-560a-4193-bab1-d504060ea9ac" providerId="ADAL" clId="{D7472753-1357-4E45-9E4E-C1160C9D3F69}" dt="2026-09-25T16:10:03.402" v="9058" actId="1076"/>
          <ac:picMkLst>
            <pc:docMk/>
            <pc:sldMk cId="3789439748" sldId="2147482406"/>
            <ac:picMk id="8" creationId="{3753B312-9B0C-FAD3-E162-56F08DA6A166}"/>
          </ac:picMkLst>
        </pc:picChg>
      </pc:sldChg>
      <pc:sldChg chg="modSp add del mod">
        <pc:chgData name="Jera Van Nieuwenhuyse" userId="df8bf4a3-560a-4193-bab1-d504060ea9ac" providerId="ADAL" clId="{D7472753-1357-4E45-9E4E-C1160C9D3F69}" dt="2026-09-25T12:01:55.544" v="7447" actId="47"/>
        <pc:sldMkLst>
          <pc:docMk/>
          <pc:sldMk cId="735499989" sldId="2147482407"/>
        </pc:sldMkLst>
        <pc:spChg chg="mod">
          <ac:chgData name="Jera Van Nieuwenhuyse" userId="df8bf4a3-560a-4193-bab1-d504060ea9ac" providerId="ADAL" clId="{D7472753-1357-4E45-9E4E-C1160C9D3F69}" dt="2026-09-25T11:56:52.188" v="7371" actId="20577"/>
          <ac:spMkLst>
            <pc:docMk/>
            <pc:sldMk cId="735499989" sldId="2147482407"/>
            <ac:spMk id="2" creationId="{3281C7AD-3A79-E412-98FC-FA10D301C1BC}"/>
          </ac:spMkLst>
        </pc:spChg>
        <pc:spChg chg="mod">
          <ac:chgData name="Jera Van Nieuwenhuyse" userId="df8bf4a3-560a-4193-bab1-d504060ea9ac" providerId="ADAL" clId="{D7472753-1357-4E45-9E4E-C1160C9D3F69}" dt="2026-09-25T11:56:53.774" v="7372" actId="20577"/>
          <ac:spMkLst>
            <pc:docMk/>
            <pc:sldMk cId="735499989" sldId="2147482407"/>
            <ac:spMk id="3" creationId="{4FF1547E-D672-7976-EA9C-B58CCA5E33FD}"/>
          </ac:spMkLst>
        </pc:spChg>
      </pc:sldChg>
      <pc:sldChg chg="addSp delSp modSp add del mod">
        <pc:chgData name="Jera Van Nieuwenhuyse" userId="df8bf4a3-560a-4193-bab1-d504060ea9ac" providerId="ADAL" clId="{D7472753-1357-4E45-9E4E-C1160C9D3F69}" dt="2026-09-25T12:23:36.188" v="8514" actId="47"/>
        <pc:sldMkLst>
          <pc:docMk/>
          <pc:sldMk cId="1720770853" sldId="2147482407"/>
        </pc:sldMkLst>
        <pc:spChg chg="mod">
          <ac:chgData name="Jera Van Nieuwenhuyse" userId="df8bf4a3-560a-4193-bab1-d504060ea9ac" providerId="ADAL" clId="{D7472753-1357-4E45-9E4E-C1160C9D3F69}" dt="2026-09-25T12:14:47.524" v="8154" actId="20577"/>
          <ac:spMkLst>
            <pc:docMk/>
            <pc:sldMk cId="1720770853" sldId="2147482407"/>
            <ac:spMk id="3" creationId="{CB2A8E08-D554-F647-6353-41B4CB2448D4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9" creationId="{2D2CB8D3-554B-E76F-501F-B39C3007E2BD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10" creationId="{61DCB5E5-1A84-B569-5C0E-48D131B4A6EB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12" creationId="{C8C6DFAF-C7C5-8B2A-E350-70B6238C8F2B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13" creationId="{86C9F34A-AF81-26A5-98A7-AE0934EF6745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19" creationId="{BFBF555E-5ECE-E0BD-3E86-04122E0790AD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24" creationId="{EAA1D7EF-FC1B-82D7-0716-61A4C5AF7FBD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26" creationId="{F322884C-9B66-6CBF-9D05-A54C99D26D35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27" creationId="{D530E18D-AE4E-328C-B548-8811E406D604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28" creationId="{3B8D3B00-1EA4-AAF0-2109-E66869C98FAC}"/>
          </ac:spMkLst>
        </pc:spChg>
        <pc:spChg chg="mod">
          <ac:chgData name="Jera Van Nieuwenhuyse" userId="df8bf4a3-560a-4193-bab1-d504060ea9ac" providerId="ADAL" clId="{D7472753-1357-4E45-9E4E-C1160C9D3F69}" dt="2026-09-25T12:12:00.065" v="8030"/>
          <ac:spMkLst>
            <pc:docMk/>
            <pc:sldMk cId="1720770853" sldId="2147482407"/>
            <ac:spMk id="30" creationId="{618D7A01-1A43-3EFB-A875-154EC5D33442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40" creationId="{9E9BCEE3-DCED-3B3D-CAA7-833EDA230AAF}"/>
          </ac:spMkLst>
        </pc:spChg>
        <pc:spChg chg="mod">
          <ac:chgData name="Jera Van Nieuwenhuyse" userId="df8bf4a3-560a-4193-bab1-d504060ea9ac" providerId="ADAL" clId="{D7472753-1357-4E45-9E4E-C1160C9D3F69}" dt="2026-09-25T12:12:37.644" v="8068" actId="1076"/>
          <ac:spMkLst>
            <pc:docMk/>
            <pc:sldMk cId="1720770853" sldId="2147482407"/>
            <ac:spMk id="41" creationId="{3686C7B9-FFC6-F0B0-0725-2F3870B91093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42" creationId="{658786E6-1BA7-2939-E57B-FD73991DCEAF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44" creationId="{7B8B4AFE-E538-23F6-ED72-FF124A997A41}"/>
          </ac:spMkLst>
        </pc:spChg>
        <pc:spChg chg="mod">
          <ac:chgData name="Jera Van Nieuwenhuyse" userId="df8bf4a3-560a-4193-bab1-d504060ea9ac" providerId="ADAL" clId="{D7472753-1357-4E45-9E4E-C1160C9D3F69}" dt="2026-09-25T12:13:05.952" v="8076" actId="1076"/>
          <ac:spMkLst>
            <pc:docMk/>
            <pc:sldMk cId="1720770853" sldId="2147482407"/>
            <ac:spMk id="50" creationId="{24335977-FF01-DDBA-799B-6EBE6C9FA1EC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55" creationId="{6F60D375-C707-CAE2-452D-74258F212E99}"/>
          </ac:spMkLst>
        </pc:spChg>
        <pc:spChg chg="mod">
          <ac:chgData name="Jera Van Nieuwenhuyse" userId="df8bf4a3-560a-4193-bab1-d504060ea9ac" providerId="ADAL" clId="{D7472753-1357-4E45-9E4E-C1160C9D3F69}" dt="2026-09-25T12:13:44.270" v="8086" actId="1076"/>
          <ac:spMkLst>
            <pc:docMk/>
            <pc:sldMk cId="1720770853" sldId="2147482407"/>
            <ac:spMk id="57" creationId="{1F7F2713-E994-1EE9-F4F0-DA9EF7CF66B8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58" creationId="{776C61E6-9313-82BF-5AED-D63436E07D00}"/>
          </ac:spMkLst>
        </pc:spChg>
        <pc:spChg chg="mod">
          <ac:chgData name="Jera Van Nieuwenhuyse" userId="df8bf4a3-560a-4193-bab1-d504060ea9ac" providerId="ADAL" clId="{D7472753-1357-4E45-9E4E-C1160C9D3F69}" dt="2026-09-25T12:12:02.403" v="8031"/>
          <ac:spMkLst>
            <pc:docMk/>
            <pc:sldMk cId="1720770853" sldId="2147482407"/>
            <ac:spMk id="59" creationId="{FF4E54FD-F751-B54C-9B95-1954A7A5028C}"/>
          </ac:spMkLst>
        </pc:spChg>
        <pc:spChg chg="mod">
          <ac:chgData name="Jera Van Nieuwenhuyse" userId="df8bf4a3-560a-4193-bab1-d504060ea9ac" providerId="ADAL" clId="{D7472753-1357-4E45-9E4E-C1160C9D3F69}" dt="2026-09-25T12:12:34.656" v="8067" actId="1076"/>
          <ac:spMkLst>
            <pc:docMk/>
            <pc:sldMk cId="1720770853" sldId="2147482407"/>
            <ac:spMk id="61" creationId="{D9B56001-944E-728B-AD6E-B812FD3861EF}"/>
          </ac:spMkLst>
        </pc:spChg>
        <pc:spChg chg="mod">
          <ac:chgData name="Jera Van Nieuwenhuyse" userId="df8bf4a3-560a-4193-bab1-d504060ea9ac" providerId="ADAL" clId="{D7472753-1357-4E45-9E4E-C1160C9D3F69}" dt="2026-09-25T12:12:53.950" v="8073" actId="1076"/>
          <ac:spMkLst>
            <pc:docMk/>
            <pc:sldMk cId="1720770853" sldId="2147482407"/>
            <ac:spMk id="63" creationId="{58F27191-A5FA-080F-9F6D-A50FAB74E453}"/>
          </ac:spMkLst>
        </pc:spChg>
        <pc:spChg chg="add mod">
          <ac:chgData name="Jera Van Nieuwenhuyse" userId="df8bf4a3-560a-4193-bab1-d504060ea9ac" providerId="ADAL" clId="{D7472753-1357-4E45-9E4E-C1160C9D3F69}" dt="2026-09-25T12:17:10.952" v="8269" actId="1076"/>
          <ac:spMkLst>
            <pc:docMk/>
            <pc:sldMk cId="1720770853" sldId="2147482407"/>
            <ac:spMk id="79" creationId="{8390C2A2-CDE2-BF55-EF95-4C75CDE61DA5}"/>
          </ac:spMkLst>
        </pc:spChg>
        <pc:spChg chg="add mod">
          <ac:chgData name="Jera Van Nieuwenhuyse" userId="df8bf4a3-560a-4193-bab1-d504060ea9ac" providerId="ADAL" clId="{D7472753-1357-4E45-9E4E-C1160C9D3F69}" dt="2026-09-25T12:17:16.477" v="8273" actId="20577"/>
          <ac:spMkLst>
            <pc:docMk/>
            <pc:sldMk cId="1720770853" sldId="2147482407"/>
            <ac:spMk id="81" creationId="{B4C26083-ECEE-BC2E-7779-0BEB138F1980}"/>
          </ac:spMkLst>
        </pc:spChg>
        <pc:spChg chg="add mod">
          <ac:chgData name="Jera Van Nieuwenhuyse" userId="df8bf4a3-560a-4193-bab1-d504060ea9ac" providerId="ADAL" clId="{D7472753-1357-4E45-9E4E-C1160C9D3F69}" dt="2026-09-25T12:17:23.821" v="8277" actId="20577"/>
          <ac:spMkLst>
            <pc:docMk/>
            <pc:sldMk cId="1720770853" sldId="2147482407"/>
            <ac:spMk id="83" creationId="{6E6729D5-227A-51F0-F055-9AC770DC8BED}"/>
          </ac:spMkLst>
        </pc:spChg>
        <pc:spChg chg="add mod">
          <ac:chgData name="Jera Van Nieuwenhuyse" userId="df8bf4a3-560a-4193-bab1-d504060ea9ac" providerId="ADAL" clId="{D7472753-1357-4E45-9E4E-C1160C9D3F69}" dt="2026-09-25T12:17:30.182" v="8281" actId="20577"/>
          <ac:spMkLst>
            <pc:docMk/>
            <pc:sldMk cId="1720770853" sldId="2147482407"/>
            <ac:spMk id="85" creationId="{BCC5B105-C936-C2BC-EC45-3BA812558AA6}"/>
          </ac:spMkLst>
        </pc:spChg>
        <pc:grpChg chg="mod">
          <ac:chgData name="Jera Van Nieuwenhuyse" userId="df8bf4a3-560a-4193-bab1-d504060ea9ac" providerId="ADAL" clId="{D7472753-1357-4E45-9E4E-C1160C9D3F69}" dt="2026-09-25T12:14:28.415" v="8094" actId="164"/>
          <ac:grpSpMkLst>
            <pc:docMk/>
            <pc:sldMk cId="1720770853" sldId="2147482407"/>
            <ac:grpSpMk id="38" creationId="{4D57A720-1CE4-55EA-BDCF-75BEDB872692}"/>
          </ac:grpSpMkLst>
        </pc:grpChg>
        <pc:grpChg chg="add mod">
          <ac:chgData name="Jera Van Nieuwenhuyse" userId="df8bf4a3-560a-4193-bab1-d504060ea9ac" providerId="ADAL" clId="{D7472753-1357-4E45-9E4E-C1160C9D3F69}" dt="2026-09-25T12:16:29.585" v="8253" actId="1076"/>
          <ac:grpSpMkLst>
            <pc:docMk/>
            <pc:sldMk cId="1720770853" sldId="2147482407"/>
            <ac:grpSpMk id="77" creationId="{D726DECA-B5F0-2F3A-6635-A7BA669FA4D1}"/>
          </ac:grpSpMkLst>
        </pc:grpChg>
        <pc:cxnChg chg="mod">
          <ac:chgData name="Jera Van Nieuwenhuyse" userId="df8bf4a3-560a-4193-bab1-d504060ea9ac" providerId="ADAL" clId="{D7472753-1357-4E45-9E4E-C1160C9D3F69}" dt="2026-09-25T12:13:21.367" v="8079"/>
          <ac:cxnSpMkLst>
            <pc:docMk/>
            <pc:sldMk cId="1720770853" sldId="2147482407"/>
            <ac:cxnSpMk id="46" creationId="{747589C5-C6D4-0B94-12E1-4877F126CE08}"/>
          </ac:cxnSpMkLst>
        </pc:cxnChg>
        <pc:cxnChg chg="del">
          <ac:chgData name="Jera Van Nieuwenhuyse" userId="df8bf4a3-560a-4193-bab1-d504060ea9ac" providerId="ADAL" clId="{D7472753-1357-4E45-9E4E-C1160C9D3F69}" dt="2026-09-25T12:13:08.391" v="8077" actId="478"/>
          <ac:cxnSpMkLst>
            <pc:docMk/>
            <pc:sldMk cId="1720770853" sldId="2147482407"/>
            <ac:cxnSpMk id="51" creationId="{24652CD9-CB97-5BB1-0665-0D87E48F2D5B}"/>
          </ac:cxnSpMkLst>
        </pc:cxnChg>
        <pc:cxnChg chg="mod">
          <ac:chgData name="Jera Van Nieuwenhuyse" userId="df8bf4a3-560a-4193-bab1-d504060ea9ac" providerId="ADAL" clId="{D7472753-1357-4E45-9E4E-C1160C9D3F69}" dt="2026-09-25T12:13:38.776" v="8085" actId="14100"/>
          <ac:cxnSpMkLst>
            <pc:docMk/>
            <pc:sldMk cId="1720770853" sldId="2147482407"/>
            <ac:cxnSpMk id="52" creationId="{667666CE-CBA2-67D4-D2F5-E135B0D31D03}"/>
          </ac:cxnSpMkLst>
        </pc:cxnChg>
        <pc:cxnChg chg="del">
          <ac:chgData name="Jera Van Nieuwenhuyse" userId="df8bf4a3-560a-4193-bab1-d504060ea9ac" providerId="ADAL" clId="{D7472753-1357-4E45-9E4E-C1160C9D3F69}" dt="2026-09-25T12:13:29.998" v="8082" actId="478"/>
          <ac:cxnSpMkLst>
            <pc:docMk/>
            <pc:sldMk cId="1720770853" sldId="2147482407"/>
            <ac:cxnSpMk id="53" creationId="{AAB85807-A49F-25F7-1900-2B1B29A65128}"/>
          </ac:cxnSpMkLst>
        </pc:cxnChg>
        <pc:cxnChg chg="mod">
          <ac:chgData name="Jera Van Nieuwenhuyse" userId="df8bf4a3-560a-4193-bab1-d504060ea9ac" providerId="ADAL" clId="{D7472753-1357-4E45-9E4E-C1160C9D3F69}" dt="2026-09-25T12:13:57.437" v="8089" actId="14100"/>
          <ac:cxnSpMkLst>
            <pc:docMk/>
            <pc:sldMk cId="1720770853" sldId="2147482407"/>
            <ac:cxnSpMk id="54" creationId="{C309FE21-7AD4-7260-42B9-1498FEA1B0CC}"/>
          </ac:cxnSpMkLst>
        </pc:cxnChg>
        <pc:cxnChg chg="mod">
          <ac:chgData name="Jera Van Nieuwenhuyse" userId="df8bf4a3-560a-4193-bab1-d504060ea9ac" providerId="ADAL" clId="{D7472753-1357-4E45-9E4E-C1160C9D3F69}" dt="2026-09-25T12:12:47.602" v="8070" actId="14100"/>
          <ac:cxnSpMkLst>
            <pc:docMk/>
            <pc:sldMk cId="1720770853" sldId="2147482407"/>
            <ac:cxnSpMk id="62" creationId="{EE671DB3-58D4-36B7-56C4-72D947E74898}"/>
          </ac:cxnSpMkLst>
        </pc:cxnChg>
        <pc:cxnChg chg="mod">
          <ac:chgData name="Jera Van Nieuwenhuyse" userId="df8bf4a3-560a-4193-bab1-d504060ea9ac" providerId="ADAL" clId="{D7472753-1357-4E45-9E4E-C1160C9D3F69}" dt="2026-09-25T12:12:49.435" v="8071" actId="1076"/>
          <ac:cxnSpMkLst>
            <pc:docMk/>
            <pc:sldMk cId="1720770853" sldId="2147482407"/>
            <ac:cxnSpMk id="66" creationId="{FC58DC95-EF76-5A62-29F8-3BBE8DEE7304}"/>
          </ac:cxnSpMkLst>
        </pc:cxnChg>
        <pc:cxnChg chg="mod">
          <ac:chgData name="Jera Van Nieuwenhuyse" userId="df8bf4a3-560a-4193-bab1-d504060ea9ac" providerId="ADAL" clId="{D7472753-1357-4E45-9E4E-C1160C9D3F69}" dt="2026-09-25T12:12:51.798" v="8072" actId="14100"/>
          <ac:cxnSpMkLst>
            <pc:docMk/>
            <pc:sldMk cId="1720770853" sldId="2147482407"/>
            <ac:cxnSpMk id="67" creationId="{91846646-FF4C-6D24-7F2B-747DAF8F47F0}"/>
          </ac:cxnSpMkLst>
        </pc:cxnChg>
        <pc:cxnChg chg="add mod">
          <ac:chgData name="Jera Van Nieuwenhuyse" userId="df8bf4a3-560a-4193-bab1-d504060ea9ac" providerId="ADAL" clId="{D7472753-1357-4E45-9E4E-C1160C9D3F69}" dt="2026-09-25T12:14:31.968" v="8095" actId="1076"/>
          <ac:cxnSpMkLst>
            <pc:docMk/>
            <pc:sldMk cId="1720770853" sldId="2147482407"/>
            <ac:cxnSpMk id="76" creationId="{DE83619A-6AC1-A533-B430-EA6C03DAD616}"/>
          </ac:cxnSpMkLst>
        </pc:cxnChg>
      </pc:sldChg>
      <pc:sldChg chg="addSp modSp add mod">
        <pc:chgData name="Jera Van Nieuwenhuyse" userId="df8bf4a3-560a-4193-bab1-d504060ea9ac" providerId="ADAL" clId="{D7472753-1357-4E45-9E4E-C1160C9D3F69}" dt="2026-09-25T15:57:48.411" v="8988" actId="404"/>
        <pc:sldMkLst>
          <pc:docMk/>
          <pc:sldMk cId="252100749" sldId="2147482408"/>
        </pc:sldMkLst>
        <pc:spChg chg="mod">
          <ac:chgData name="Jera Van Nieuwenhuyse" userId="df8bf4a3-560a-4193-bab1-d504060ea9ac" providerId="ADAL" clId="{D7472753-1357-4E45-9E4E-C1160C9D3F69}" dt="2026-09-25T15:57:48.411" v="8988" actId="404"/>
          <ac:spMkLst>
            <pc:docMk/>
            <pc:sldMk cId="252100749" sldId="2147482408"/>
            <ac:spMk id="2" creationId="{8E346A84-0A77-00BE-CD0F-C00B1DFBA655}"/>
          </ac:spMkLst>
        </pc:spChg>
        <pc:spChg chg="mod">
          <ac:chgData name="Jera Van Nieuwenhuyse" userId="df8bf4a3-560a-4193-bab1-d504060ea9ac" providerId="ADAL" clId="{D7472753-1357-4E45-9E4E-C1160C9D3F69}" dt="2026-09-25T15:17:27.099" v="8850" actId="20577"/>
          <ac:spMkLst>
            <pc:docMk/>
            <pc:sldMk cId="252100749" sldId="2147482408"/>
            <ac:spMk id="3" creationId="{4D540691-EC08-21A0-5070-0C33A7579E42}"/>
          </ac:spMkLst>
        </pc:spChg>
        <pc:spChg chg="mod">
          <ac:chgData name="Jera Van Nieuwenhuyse" userId="df8bf4a3-560a-4193-bab1-d504060ea9ac" providerId="ADAL" clId="{D7472753-1357-4E45-9E4E-C1160C9D3F69}" dt="2026-09-25T12:24:08.065" v="8522" actId="255"/>
          <ac:spMkLst>
            <pc:docMk/>
            <pc:sldMk cId="252100749" sldId="2147482408"/>
            <ac:spMk id="42" creationId="{20713997-34A0-DA37-A4A6-2007B2D2A992}"/>
          </ac:spMkLst>
        </pc:spChg>
        <pc:spChg chg="mod">
          <ac:chgData name="Jera Van Nieuwenhuyse" userId="df8bf4a3-560a-4193-bab1-d504060ea9ac" providerId="ADAL" clId="{D7472753-1357-4E45-9E4E-C1160C9D3F69}" dt="2026-09-25T15:17:32.402" v="8856" actId="20577"/>
          <ac:spMkLst>
            <pc:docMk/>
            <pc:sldMk cId="252100749" sldId="2147482408"/>
            <ac:spMk id="43" creationId="{E8F88019-C46E-6C32-43AD-347959253909}"/>
          </ac:spMkLst>
        </pc:spChg>
        <pc:spChg chg="mod">
          <ac:chgData name="Jera Van Nieuwenhuyse" userId="df8bf4a3-560a-4193-bab1-d504060ea9ac" providerId="ADAL" clId="{D7472753-1357-4E45-9E4E-C1160C9D3F69}" dt="2026-09-25T12:23:46.907" v="8516" actId="404"/>
          <ac:spMkLst>
            <pc:docMk/>
            <pc:sldMk cId="252100749" sldId="2147482408"/>
            <ac:spMk id="55" creationId="{2717B513-74DA-F52C-B8D2-8059FD488BBF}"/>
          </ac:spMkLst>
        </pc:spChg>
        <pc:spChg chg="mod">
          <ac:chgData name="Jera Van Nieuwenhuyse" userId="df8bf4a3-560a-4193-bab1-d504060ea9ac" providerId="ADAL" clId="{D7472753-1357-4E45-9E4E-C1160C9D3F69}" dt="2026-09-25T12:24:17.288" v="8524" actId="1076"/>
          <ac:spMkLst>
            <pc:docMk/>
            <pc:sldMk cId="252100749" sldId="2147482408"/>
            <ac:spMk id="57" creationId="{09CD448C-7761-5677-055A-C1D0357F1FEF}"/>
          </ac:spMkLst>
        </pc:spChg>
        <pc:spChg chg="mod">
          <ac:chgData name="Jera Van Nieuwenhuyse" userId="df8bf4a3-560a-4193-bab1-d504060ea9ac" providerId="ADAL" clId="{D7472753-1357-4E45-9E4E-C1160C9D3F69}" dt="2026-09-25T12:23:55.285" v="8518" actId="404"/>
          <ac:spMkLst>
            <pc:docMk/>
            <pc:sldMk cId="252100749" sldId="2147482408"/>
            <ac:spMk id="58" creationId="{30E0F5DC-CBB3-96A7-279B-98215502EE49}"/>
          </ac:spMkLst>
        </pc:spChg>
        <pc:spChg chg="mod">
          <ac:chgData name="Jera Van Nieuwenhuyse" userId="df8bf4a3-560a-4193-bab1-d504060ea9ac" providerId="ADAL" clId="{D7472753-1357-4E45-9E4E-C1160C9D3F69}" dt="2026-09-25T12:23:51.001" v="8517" actId="404"/>
          <ac:spMkLst>
            <pc:docMk/>
            <pc:sldMk cId="252100749" sldId="2147482408"/>
            <ac:spMk id="61" creationId="{C91FC918-D4F9-9A65-70F0-D0730BAE356C}"/>
          </ac:spMkLst>
        </pc:spChg>
        <pc:spChg chg="mod">
          <ac:chgData name="Jera Van Nieuwenhuyse" userId="df8bf4a3-560a-4193-bab1-d504060ea9ac" providerId="ADAL" clId="{D7472753-1357-4E45-9E4E-C1160C9D3F69}" dt="2026-09-25T12:23:59.363" v="8520" actId="404"/>
          <ac:spMkLst>
            <pc:docMk/>
            <pc:sldMk cId="252100749" sldId="2147482408"/>
            <ac:spMk id="63" creationId="{8FC8DC4D-B9E0-081D-A47B-6745A6353FF9}"/>
          </ac:spMkLst>
        </pc:spChg>
        <pc:spChg chg="mod">
          <ac:chgData name="Jera Van Nieuwenhuyse" userId="df8bf4a3-560a-4193-bab1-d504060ea9ac" providerId="ADAL" clId="{D7472753-1357-4E45-9E4E-C1160C9D3F69}" dt="2026-09-25T12:20:58.871" v="8397" actId="164"/>
          <ac:spMkLst>
            <pc:docMk/>
            <pc:sldMk cId="252100749" sldId="2147482408"/>
            <ac:spMk id="79" creationId="{DDE8D7A4-FFDB-A54F-E7E8-80A3C1628FAE}"/>
          </ac:spMkLst>
        </pc:spChg>
        <pc:spChg chg="mod">
          <ac:chgData name="Jera Van Nieuwenhuyse" userId="df8bf4a3-560a-4193-bab1-d504060ea9ac" providerId="ADAL" clId="{D7472753-1357-4E45-9E4E-C1160C9D3F69}" dt="2026-09-25T12:20:58.871" v="8397" actId="164"/>
          <ac:spMkLst>
            <pc:docMk/>
            <pc:sldMk cId="252100749" sldId="2147482408"/>
            <ac:spMk id="81" creationId="{7B108F6D-BE2D-513C-E5E6-BCD3A5B572FF}"/>
          </ac:spMkLst>
        </pc:spChg>
        <pc:spChg chg="mod">
          <ac:chgData name="Jera Van Nieuwenhuyse" userId="df8bf4a3-560a-4193-bab1-d504060ea9ac" providerId="ADAL" clId="{D7472753-1357-4E45-9E4E-C1160C9D3F69}" dt="2026-09-25T12:20:58.871" v="8397" actId="164"/>
          <ac:spMkLst>
            <pc:docMk/>
            <pc:sldMk cId="252100749" sldId="2147482408"/>
            <ac:spMk id="83" creationId="{788A126C-B798-A1ED-BB36-0319D049CDD2}"/>
          </ac:spMkLst>
        </pc:spChg>
        <pc:spChg chg="mod">
          <ac:chgData name="Jera Van Nieuwenhuyse" userId="df8bf4a3-560a-4193-bab1-d504060ea9ac" providerId="ADAL" clId="{D7472753-1357-4E45-9E4E-C1160C9D3F69}" dt="2026-09-25T12:20:58.871" v="8397" actId="164"/>
          <ac:spMkLst>
            <pc:docMk/>
            <pc:sldMk cId="252100749" sldId="2147482408"/>
            <ac:spMk id="85" creationId="{B327A6F1-1A29-702F-786A-D8979B1B9521}"/>
          </ac:spMkLst>
        </pc:spChg>
        <pc:grpChg chg="add mod">
          <ac:chgData name="Jera Van Nieuwenhuyse" userId="df8bf4a3-560a-4193-bab1-d504060ea9ac" providerId="ADAL" clId="{D7472753-1357-4E45-9E4E-C1160C9D3F69}" dt="2026-09-25T12:23:42.888" v="8515" actId="1076"/>
          <ac:grpSpMkLst>
            <pc:docMk/>
            <pc:sldMk cId="252100749" sldId="2147482408"/>
            <ac:grpSpMk id="7" creationId="{1B0C386E-717E-DBEB-E632-CFF640C6E569}"/>
          </ac:grpSpMkLst>
        </pc:grpChg>
        <pc:grpChg chg="mod">
          <ac:chgData name="Jera Van Nieuwenhuyse" userId="df8bf4a3-560a-4193-bab1-d504060ea9ac" providerId="ADAL" clId="{D7472753-1357-4E45-9E4E-C1160C9D3F69}" dt="2026-09-25T12:20:58.871" v="8397" actId="164"/>
          <ac:grpSpMkLst>
            <pc:docMk/>
            <pc:sldMk cId="252100749" sldId="2147482408"/>
            <ac:grpSpMk id="77" creationId="{728E3378-60B3-60C2-CB81-CAFC7607DD68}"/>
          </ac:grpSpMkLst>
        </pc:grpChg>
      </pc:sldChg>
      <pc:sldChg chg="addSp delSp modSp new mod ord modAnim">
        <pc:chgData name="Jera Van Nieuwenhuyse" userId="df8bf4a3-560a-4193-bab1-d504060ea9ac" providerId="ADAL" clId="{D7472753-1357-4E45-9E4E-C1160C9D3F69}" dt="2026-09-25T15:57:51.618" v="8990" actId="404"/>
        <pc:sldMkLst>
          <pc:docMk/>
          <pc:sldMk cId="65694465" sldId="2147482409"/>
        </pc:sldMkLst>
        <pc:spChg chg="mod">
          <ac:chgData name="Jera Van Nieuwenhuyse" userId="df8bf4a3-560a-4193-bab1-d504060ea9ac" providerId="ADAL" clId="{D7472753-1357-4E45-9E4E-C1160C9D3F69}" dt="2026-09-25T15:57:51.618" v="8990" actId="404"/>
          <ac:spMkLst>
            <pc:docMk/>
            <pc:sldMk cId="65694465" sldId="2147482409"/>
            <ac:spMk id="2" creationId="{B76188E2-0E66-578F-E592-20FF90785039}"/>
          </ac:spMkLst>
        </pc:spChg>
        <pc:spChg chg="mod">
          <ac:chgData name="Jera Van Nieuwenhuyse" userId="df8bf4a3-560a-4193-bab1-d504060ea9ac" providerId="ADAL" clId="{D7472753-1357-4E45-9E4E-C1160C9D3F69}" dt="2026-09-25T12:27:10.582" v="8622" actId="14100"/>
          <ac:spMkLst>
            <pc:docMk/>
            <pc:sldMk cId="65694465" sldId="2147482409"/>
            <ac:spMk id="3" creationId="{EABDCE86-4312-48E0-19CD-0E51B59DBA72}"/>
          </ac:spMkLst>
        </pc:spChg>
        <pc:spChg chg="add mod">
          <ac:chgData name="Jera Van Nieuwenhuyse" userId="df8bf4a3-560a-4193-bab1-d504060ea9ac" providerId="ADAL" clId="{D7472753-1357-4E45-9E4E-C1160C9D3F69}" dt="2026-09-25T13:09:38.083" v="8668" actId="14100"/>
          <ac:spMkLst>
            <pc:docMk/>
            <pc:sldMk cId="65694465" sldId="2147482409"/>
            <ac:spMk id="11" creationId="{10DC9AB4-6680-2FEB-088E-C5BEAAABB86B}"/>
          </ac:spMkLst>
        </pc:spChg>
        <pc:spChg chg="add mod">
          <ac:chgData name="Jera Van Nieuwenhuyse" userId="df8bf4a3-560a-4193-bab1-d504060ea9ac" providerId="ADAL" clId="{D7472753-1357-4E45-9E4E-C1160C9D3F69}" dt="2026-09-25T13:09:23.308" v="8661" actId="14100"/>
          <ac:spMkLst>
            <pc:docMk/>
            <pc:sldMk cId="65694465" sldId="2147482409"/>
            <ac:spMk id="13" creationId="{6F9E1778-F519-3E98-9DB5-028174721952}"/>
          </ac:spMkLst>
        </pc:spChg>
        <pc:spChg chg="add del mod">
          <ac:chgData name="Jera Van Nieuwenhuyse" userId="df8bf4a3-560a-4193-bab1-d504060ea9ac" providerId="ADAL" clId="{D7472753-1357-4E45-9E4E-C1160C9D3F69}" dt="2026-09-25T13:28:38.983" v="8707" actId="478"/>
          <ac:spMkLst>
            <pc:docMk/>
            <pc:sldMk cId="65694465" sldId="2147482409"/>
            <ac:spMk id="14" creationId="{A26D641B-2E86-BB73-866B-0262FF81ACBE}"/>
          </ac:spMkLst>
        </pc:spChg>
        <pc:picChg chg="add mod">
          <ac:chgData name="Jera Van Nieuwenhuyse" userId="df8bf4a3-560a-4193-bab1-d504060ea9ac" providerId="ADAL" clId="{D7472753-1357-4E45-9E4E-C1160C9D3F69}" dt="2026-09-25T13:08:59.013" v="8655" actId="1076"/>
          <ac:picMkLst>
            <pc:docMk/>
            <pc:sldMk cId="65694465" sldId="2147482409"/>
            <ac:picMk id="8" creationId="{46E86A47-FDA7-883B-904C-136D2618FE71}"/>
          </ac:picMkLst>
        </pc:picChg>
        <pc:picChg chg="add mod">
          <ac:chgData name="Jera Van Nieuwenhuyse" userId="df8bf4a3-560a-4193-bab1-d504060ea9ac" providerId="ADAL" clId="{D7472753-1357-4E45-9E4E-C1160C9D3F69}" dt="2026-09-25T13:08:51.110" v="8652" actId="1076"/>
          <ac:picMkLst>
            <pc:docMk/>
            <pc:sldMk cId="65694465" sldId="2147482409"/>
            <ac:picMk id="10" creationId="{21481CCA-52D3-1C83-D024-FA260E2B3882}"/>
          </ac:picMkLst>
        </pc:picChg>
      </pc:sldChg>
      <pc:sldChg chg="addSp new mod">
        <pc:chgData name="Jera Van Nieuwenhuyse" userId="df8bf4a3-560a-4193-bab1-d504060ea9ac" providerId="ADAL" clId="{D7472753-1357-4E45-9E4E-C1160C9D3F69}" dt="2026-09-25T12:27:51.646" v="8627" actId="22"/>
        <pc:sldMkLst>
          <pc:docMk/>
          <pc:sldMk cId="4075248794" sldId="2147482410"/>
        </pc:sldMkLst>
        <pc:picChg chg="add">
          <ac:chgData name="Jera Van Nieuwenhuyse" userId="df8bf4a3-560a-4193-bab1-d504060ea9ac" providerId="ADAL" clId="{D7472753-1357-4E45-9E4E-C1160C9D3F69}" dt="2026-09-25T12:27:51.646" v="8627" actId="22"/>
          <ac:picMkLst>
            <pc:docMk/>
            <pc:sldMk cId="4075248794" sldId="2147482410"/>
            <ac:picMk id="8" creationId="{36A60209-BD4A-6793-3A8C-D1F11375B67D}"/>
          </ac:picMkLst>
        </pc:picChg>
        <pc:picChg chg="add">
          <ac:chgData name="Jera Van Nieuwenhuyse" userId="df8bf4a3-560a-4193-bab1-d504060ea9ac" providerId="ADAL" clId="{D7472753-1357-4E45-9E4E-C1160C9D3F69}" dt="2026-09-25T12:27:51.646" v="8627" actId="22"/>
          <ac:picMkLst>
            <pc:docMk/>
            <pc:sldMk cId="4075248794" sldId="2147482410"/>
            <ac:picMk id="10" creationId="{E79178AC-7C16-9128-F856-B6E9C9A5835B}"/>
          </ac:picMkLst>
        </pc:picChg>
      </pc:sldChg>
      <pc:sldChg chg="addSp delSp modSp new mod ord">
        <pc:chgData name="Jera Van Nieuwenhuyse" userId="df8bf4a3-560a-4193-bab1-d504060ea9ac" providerId="ADAL" clId="{D7472753-1357-4E45-9E4E-C1160C9D3F69}" dt="2026-09-25T13:22:59.099" v="8689"/>
        <pc:sldMkLst>
          <pc:docMk/>
          <pc:sldMk cId="1999289317" sldId="2147482411"/>
        </pc:sldMkLst>
        <pc:spChg chg="del">
          <ac:chgData name="Jera Van Nieuwenhuyse" userId="df8bf4a3-560a-4193-bab1-d504060ea9ac" providerId="ADAL" clId="{D7472753-1357-4E45-9E4E-C1160C9D3F69}" dt="2026-09-25T12:29:31.188" v="8639" actId="478"/>
          <ac:spMkLst>
            <pc:docMk/>
            <pc:sldMk cId="1999289317" sldId="2147482411"/>
            <ac:spMk id="2" creationId="{EC9788DB-072D-2F0D-9C20-8365669D4347}"/>
          </ac:spMkLst>
        </pc:spChg>
        <pc:spChg chg="del">
          <ac:chgData name="Jera Van Nieuwenhuyse" userId="df8bf4a3-560a-4193-bab1-d504060ea9ac" providerId="ADAL" clId="{D7472753-1357-4E45-9E4E-C1160C9D3F69}" dt="2026-09-25T12:29:31.188" v="8639" actId="478"/>
          <ac:spMkLst>
            <pc:docMk/>
            <pc:sldMk cId="1999289317" sldId="2147482411"/>
            <ac:spMk id="3" creationId="{822E0C48-D296-07DB-BFEE-48E97BC32A9A}"/>
          </ac:spMkLst>
        </pc:spChg>
        <pc:picChg chg="add mod">
          <ac:chgData name="Jera Van Nieuwenhuyse" userId="df8bf4a3-560a-4193-bab1-d504060ea9ac" providerId="ADAL" clId="{D7472753-1357-4E45-9E4E-C1160C9D3F69}" dt="2026-09-25T13:11:11.389" v="8676" actId="1076"/>
          <ac:picMkLst>
            <pc:docMk/>
            <pc:sldMk cId="1999289317" sldId="2147482411"/>
            <ac:picMk id="8" creationId="{1F3CB5C0-7CD1-511F-77CA-226A58681E36}"/>
          </ac:picMkLst>
        </pc:picChg>
      </pc:sldChg>
      <pc:sldChg chg="addSp delSp modSp new mod ord">
        <pc:chgData name="Jera Van Nieuwenhuyse" userId="df8bf4a3-560a-4193-bab1-d504060ea9ac" providerId="ADAL" clId="{D7472753-1357-4E45-9E4E-C1160C9D3F69}" dt="2026-09-25T13:23:00.339" v="8691"/>
        <pc:sldMkLst>
          <pc:docMk/>
          <pc:sldMk cId="3788275559" sldId="2147482412"/>
        </pc:sldMkLst>
        <pc:spChg chg="del">
          <ac:chgData name="Jera Van Nieuwenhuyse" userId="df8bf4a3-560a-4193-bab1-d504060ea9ac" providerId="ADAL" clId="{D7472753-1357-4E45-9E4E-C1160C9D3F69}" dt="2026-09-25T13:22:30.931" v="8680" actId="478"/>
          <ac:spMkLst>
            <pc:docMk/>
            <pc:sldMk cId="3788275559" sldId="2147482412"/>
            <ac:spMk id="2" creationId="{20529FD6-A4F6-0213-0CB2-E8CA775B8BD4}"/>
          </ac:spMkLst>
        </pc:spChg>
        <pc:spChg chg="del">
          <ac:chgData name="Jera Van Nieuwenhuyse" userId="df8bf4a3-560a-4193-bab1-d504060ea9ac" providerId="ADAL" clId="{D7472753-1357-4E45-9E4E-C1160C9D3F69}" dt="2026-09-25T13:22:30.931" v="8680" actId="478"/>
          <ac:spMkLst>
            <pc:docMk/>
            <pc:sldMk cId="3788275559" sldId="2147482412"/>
            <ac:spMk id="3" creationId="{8B662232-601D-9F55-FAC0-A79AFD395E8E}"/>
          </ac:spMkLst>
        </pc:spChg>
        <pc:picChg chg="add mod">
          <ac:chgData name="Jera Van Nieuwenhuyse" userId="df8bf4a3-560a-4193-bab1-d504060ea9ac" providerId="ADAL" clId="{D7472753-1357-4E45-9E4E-C1160C9D3F69}" dt="2026-09-25T13:22:36.299" v="8681" actId="1076"/>
          <ac:picMkLst>
            <pc:docMk/>
            <pc:sldMk cId="3788275559" sldId="2147482412"/>
            <ac:picMk id="8" creationId="{EFB1C358-939E-2B7F-66B4-6534B10F9174}"/>
          </ac:picMkLst>
        </pc:picChg>
      </pc:sldChg>
      <pc:sldChg chg="delSp modSp add mod">
        <pc:chgData name="Jera Van Nieuwenhuyse" userId="df8bf4a3-560a-4193-bab1-d504060ea9ac" providerId="ADAL" clId="{D7472753-1357-4E45-9E4E-C1160C9D3F69}" dt="2026-09-25T15:22:56.490" v="8864" actId="2711"/>
        <pc:sldMkLst>
          <pc:docMk/>
          <pc:sldMk cId="1589055224" sldId="2147482413"/>
        </pc:sldMkLst>
        <pc:spChg chg="mod">
          <ac:chgData name="Jera Van Nieuwenhuyse" userId="df8bf4a3-560a-4193-bab1-d504060ea9ac" providerId="ADAL" clId="{D7472753-1357-4E45-9E4E-C1160C9D3F69}" dt="2026-09-25T15:10:13.444" v="8715" actId="27636"/>
          <ac:spMkLst>
            <pc:docMk/>
            <pc:sldMk cId="1589055224" sldId="2147482413"/>
            <ac:spMk id="2" creationId="{6370D6A5-A1D6-4517-AE03-9F8EA0A2E995}"/>
          </ac:spMkLst>
        </pc:spChg>
        <pc:spChg chg="del">
          <ac:chgData name="Jera Van Nieuwenhuyse" userId="df8bf4a3-560a-4193-bab1-d504060ea9ac" providerId="ADAL" clId="{D7472753-1357-4E45-9E4E-C1160C9D3F69}" dt="2026-09-25T15:12:28.286" v="8732" actId="478"/>
          <ac:spMkLst>
            <pc:docMk/>
            <pc:sldMk cId="1589055224" sldId="2147482413"/>
            <ac:spMk id="5" creationId="{94326B8C-F56B-F393-7356-DE5BBCCF1271}"/>
          </ac:spMkLst>
        </pc:spChg>
        <pc:spChg chg="mod">
          <ac:chgData name="Jera Van Nieuwenhuyse" userId="df8bf4a3-560a-4193-bab1-d504060ea9ac" providerId="ADAL" clId="{D7472753-1357-4E45-9E4E-C1160C9D3F69}" dt="2026-09-25T15:22:29.189" v="8857" actId="2711"/>
          <ac:spMkLst>
            <pc:docMk/>
            <pc:sldMk cId="1589055224" sldId="2147482413"/>
            <ac:spMk id="6" creationId="{4E66B758-DC4C-E7A7-E065-FB0BBD5AAA74}"/>
          </ac:spMkLst>
        </pc:spChg>
        <pc:spChg chg="mod">
          <ac:chgData name="Jera Van Nieuwenhuyse" userId="df8bf4a3-560a-4193-bab1-d504060ea9ac" providerId="ADAL" clId="{D7472753-1357-4E45-9E4E-C1160C9D3F69}" dt="2026-09-25T15:22:34.597" v="8858" actId="2711"/>
          <ac:spMkLst>
            <pc:docMk/>
            <pc:sldMk cId="1589055224" sldId="2147482413"/>
            <ac:spMk id="11" creationId="{03EA5548-54B3-DA80-5698-EBA83879B527}"/>
          </ac:spMkLst>
        </pc:spChg>
        <pc:spChg chg="mod">
          <ac:chgData name="Jera Van Nieuwenhuyse" userId="df8bf4a3-560a-4193-bab1-d504060ea9ac" providerId="ADAL" clId="{D7472753-1357-4E45-9E4E-C1160C9D3F69}" dt="2026-09-25T15:22:38.360" v="8859" actId="2711"/>
          <ac:spMkLst>
            <pc:docMk/>
            <pc:sldMk cId="1589055224" sldId="2147482413"/>
            <ac:spMk id="12" creationId="{34410D37-D63A-FE7A-68E8-45613E5C8AA4}"/>
          </ac:spMkLst>
        </pc:spChg>
        <pc:spChg chg="mod">
          <ac:chgData name="Jera Van Nieuwenhuyse" userId="df8bf4a3-560a-4193-bab1-d504060ea9ac" providerId="ADAL" clId="{D7472753-1357-4E45-9E4E-C1160C9D3F69}" dt="2026-09-25T15:22:43.711" v="8860" actId="2711"/>
          <ac:spMkLst>
            <pc:docMk/>
            <pc:sldMk cId="1589055224" sldId="2147482413"/>
            <ac:spMk id="13" creationId="{C5A3CAAA-6A78-EEC3-FA15-7F78F49A95DE}"/>
          </ac:spMkLst>
        </pc:spChg>
        <pc:spChg chg="mod">
          <ac:chgData name="Jera Van Nieuwenhuyse" userId="df8bf4a3-560a-4193-bab1-d504060ea9ac" providerId="ADAL" clId="{D7472753-1357-4E45-9E4E-C1160C9D3F69}" dt="2026-09-25T15:22:48.777" v="8861" actId="2711"/>
          <ac:spMkLst>
            <pc:docMk/>
            <pc:sldMk cId="1589055224" sldId="2147482413"/>
            <ac:spMk id="15" creationId="{2AB6DA34-B422-30BF-27B1-E0B55A312FF6}"/>
          </ac:spMkLst>
        </pc:spChg>
        <pc:spChg chg="mod">
          <ac:chgData name="Jera Van Nieuwenhuyse" userId="df8bf4a3-560a-4193-bab1-d504060ea9ac" providerId="ADAL" clId="{D7472753-1357-4E45-9E4E-C1160C9D3F69}" dt="2026-09-25T15:22:56.490" v="8864" actId="2711"/>
          <ac:spMkLst>
            <pc:docMk/>
            <pc:sldMk cId="1589055224" sldId="2147482413"/>
            <ac:spMk id="23" creationId="{31BF9FD7-7BA2-405C-699A-5002E59C8413}"/>
          </ac:spMkLst>
        </pc:spChg>
      </pc:sldChg>
      <pc:sldChg chg="add del">
        <pc:chgData name="Jera Van Nieuwenhuyse" userId="df8bf4a3-560a-4193-bab1-d504060ea9ac" providerId="ADAL" clId="{D7472753-1357-4E45-9E4E-C1160C9D3F69}" dt="2026-09-25T16:02:47.510" v="9012"/>
        <pc:sldMkLst>
          <pc:docMk/>
          <pc:sldMk cId="3888270525" sldId="2147482414"/>
        </pc:sldMkLst>
      </pc:sldChg>
      <pc:sldMasterChg chg="modSp mod modSldLayout">
        <pc:chgData name="Jera Van Nieuwenhuyse" userId="df8bf4a3-560a-4193-bab1-d504060ea9ac" providerId="ADAL" clId="{D7472753-1357-4E45-9E4E-C1160C9D3F69}" dt="2026-09-16T13:34:49.821" v="381" actId="20577"/>
        <pc:sldMasterMkLst>
          <pc:docMk/>
          <pc:sldMasterMk cId="1946817130" sldId="2147483655"/>
        </pc:sldMasterMkLst>
        <pc:spChg chg="mod">
          <ac:chgData name="Jera Van Nieuwenhuyse" userId="df8bf4a3-560a-4193-bab1-d504060ea9ac" providerId="ADAL" clId="{D7472753-1357-4E45-9E4E-C1160C9D3F69}" dt="2026-09-16T13:34:29.520" v="336" actId="20577"/>
          <ac:spMkLst>
            <pc:docMk/>
            <pc:sldMasterMk cId="1946817130" sldId="2147483655"/>
            <ac:spMk id="4" creationId="{140FAE80-E38E-7F8F-D91E-16D5B44CC4F4}"/>
          </ac:spMkLst>
        </pc:spChg>
        <pc:spChg chg="mod">
          <ac:chgData name="Jera Van Nieuwenhuyse" userId="df8bf4a3-560a-4193-bab1-d504060ea9ac" providerId="ADAL" clId="{D7472753-1357-4E45-9E4E-C1160C9D3F69}" dt="2026-09-16T13:34:38.730" v="370" actId="20577"/>
          <ac:spMkLst>
            <pc:docMk/>
            <pc:sldMasterMk cId="1946817130" sldId="2147483655"/>
            <ac:spMk id="5" creationId="{AA8BC991-D71E-09BA-9B0C-9BFE55D49CA5}"/>
          </ac:spMkLst>
        </pc:spChg>
        <pc:sldLayoutChg chg="modSp mod">
          <pc:chgData name="Jera Van Nieuwenhuyse" userId="df8bf4a3-560a-4193-bab1-d504060ea9ac" providerId="ADAL" clId="{D7472753-1357-4E45-9E4E-C1160C9D3F69}" dt="2026-09-16T13:34:49.821" v="381" actId="20577"/>
          <pc:sldLayoutMkLst>
            <pc:docMk/>
            <pc:sldMasterMk cId="1946817130" sldId="2147483655"/>
            <pc:sldLayoutMk cId="609100956" sldId="2147483656"/>
          </pc:sldLayoutMkLst>
          <pc:spChg chg="mod">
            <ac:chgData name="Jera Van Nieuwenhuyse" userId="df8bf4a3-560a-4193-bab1-d504060ea9ac" providerId="ADAL" clId="{D7472753-1357-4E45-9E4E-C1160C9D3F69}" dt="2026-09-16T13:34:49.821" v="381" actId="20577"/>
            <ac:spMkLst>
              <pc:docMk/>
              <pc:sldMasterMk cId="1946817130" sldId="2147483655"/>
              <pc:sldLayoutMk cId="609100956" sldId="2147483656"/>
              <ac:spMk id="8" creationId="{40FAB91D-DE4D-0C98-5942-06F34816BA0E}"/>
            </ac:spMkLst>
          </pc:spChg>
          <pc:spChg chg="mod">
            <ac:chgData name="Jera Van Nieuwenhuyse" userId="df8bf4a3-560a-4193-bab1-d504060ea9ac" providerId="ADAL" clId="{D7472753-1357-4E45-9E4E-C1160C9D3F69}" dt="2026-09-16T13:34:44.830" v="371"/>
            <ac:spMkLst>
              <pc:docMk/>
              <pc:sldMasterMk cId="1946817130" sldId="2147483655"/>
              <pc:sldLayoutMk cId="609100956" sldId="2147483656"/>
              <ac:spMk id="9" creationId="{9C430128-7883-B3AB-6517-91B06C8894D8}"/>
            </ac:spMkLst>
          </pc:spChg>
        </pc:sldLayoutChg>
        <pc:sldLayoutChg chg="modSp mod">
          <pc:chgData name="Jera Van Nieuwenhuyse" userId="df8bf4a3-560a-4193-bab1-d504060ea9ac" providerId="ADAL" clId="{D7472753-1357-4E45-9E4E-C1160C9D3F69}" dt="2026-09-16T13:33:36.795" v="260" actId="20577"/>
          <pc:sldLayoutMkLst>
            <pc:docMk/>
            <pc:sldMasterMk cId="1946817130" sldId="2147483655"/>
            <pc:sldLayoutMk cId="3773141138" sldId="2147483657"/>
          </pc:sldLayoutMkLst>
          <pc:spChg chg="mod">
            <ac:chgData name="Jera Van Nieuwenhuyse" userId="df8bf4a3-560a-4193-bab1-d504060ea9ac" providerId="ADAL" clId="{D7472753-1357-4E45-9E4E-C1160C9D3F69}" dt="2026-09-16T13:33:22.608" v="223" actId="20577"/>
            <ac:spMkLst>
              <pc:docMk/>
              <pc:sldMasterMk cId="1946817130" sldId="2147483655"/>
              <pc:sldLayoutMk cId="3773141138" sldId="2147483657"/>
              <ac:spMk id="7" creationId="{CAEB9654-E296-64BE-3966-434AAE212F29}"/>
            </ac:spMkLst>
          </pc:spChg>
          <pc:spChg chg="mod">
            <ac:chgData name="Jera Van Nieuwenhuyse" userId="df8bf4a3-560a-4193-bab1-d504060ea9ac" providerId="ADAL" clId="{D7472753-1357-4E45-9E4E-C1160C9D3F69}" dt="2026-09-16T13:33:36.795" v="260" actId="20577"/>
            <ac:spMkLst>
              <pc:docMk/>
              <pc:sldMasterMk cId="1946817130" sldId="2147483655"/>
              <pc:sldLayoutMk cId="3773141138" sldId="2147483657"/>
              <ac:spMk id="8" creationId="{83019BB8-DFD2-E1DC-EC73-0F3B8EED7EA7}"/>
            </ac:spMkLst>
          </pc:spChg>
        </pc:sldLayoutChg>
        <pc:sldLayoutChg chg="modSp mod">
          <pc:chgData name="Jera Van Nieuwenhuyse" userId="df8bf4a3-560a-4193-bab1-d504060ea9ac" providerId="ADAL" clId="{D7472753-1357-4E45-9E4E-C1160C9D3F69}" dt="2026-09-16T13:34:03.896" v="326" actId="20577"/>
          <pc:sldLayoutMkLst>
            <pc:docMk/>
            <pc:sldMasterMk cId="1946817130" sldId="2147483655"/>
            <pc:sldLayoutMk cId="1285607126" sldId="2147483659"/>
          </pc:sldLayoutMkLst>
          <pc:spChg chg="mod">
            <ac:chgData name="Jera Van Nieuwenhuyse" userId="df8bf4a3-560a-4193-bab1-d504060ea9ac" providerId="ADAL" clId="{D7472753-1357-4E45-9E4E-C1160C9D3F69}" dt="2026-09-16T13:33:54.214" v="288" actId="20577"/>
            <ac:spMkLst>
              <pc:docMk/>
              <pc:sldMasterMk cId="1946817130" sldId="2147483655"/>
              <pc:sldLayoutMk cId="1285607126" sldId="2147483659"/>
              <ac:spMk id="10" creationId="{15B2F5D0-1064-36FD-2E66-0D51D453B65F}"/>
            </ac:spMkLst>
          </pc:spChg>
          <pc:spChg chg="mod">
            <ac:chgData name="Jera Van Nieuwenhuyse" userId="df8bf4a3-560a-4193-bab1-d504060ea9ac" providerId="ADAL" clId="{D7472753-1357-4E45-9E4E-C1160C9D3F69}" dt="2026-09-16T13:34:03.896" v="326" actId="20577"/>
            <ac:spMkLst>
              <pc:docMk/>
              <pc:sldMasterMk cId="1946817130" sldId="2147483655"/>
              <pc:sldLayoutMk cId="1285607126" sldId="2147483659"/>
              <ac:spMk id="11" creationId="{FA432769-6DEA-E97C-8407-EAED8D1006B0}"/>
            </ac:spMkLst>
          </pc:spChg>
        </pc:sldLayoutChg>
      </pc:sldMasterChg>
      <pc:sldMasterChg chg="modSp mod modSldLayout">
        <pc:chgData name="Jera Van Nieuwenhuyse" userId="df8bf4a3-560a-4193-bab1-d504060ea9ac" providerId="ADAL" clId="{D7472753-1357-4E45-9E4E-C1160C9D3F69}" dt="2026-09-16T13:35:55.078" v="405" actId="20577"/>
        <pc:sldMasterMkLst>
          <pc:docMk/>
          <pc:sldMasterMk cId="1818383793" sldId="2147483661"/>
        </pc:sldMasterMkLst>
        <pc:spChg chg="mod">
          <ac:chgData name="Jera Van Nieuwenhuyse" userId="df8bf4a3-560a-4193-bab1-d504060ea9ac" providerId="ADAL" clId="{D7472753-1357-4E45-9E4E-C1160C9D3F69}" dt="2026-09-16T13:35:00.007" v="383" actId="122"/>
          <ac:spMkLst>
            <pc:docMk/>
            <pc:sldMasterMk cId="1818383793" sldId="2147483661"/>
            <ac:spMk id="5" creationId="{00000000-0000-0000-0000-000000000000}"/>
          </ac:spMkLst>
        </pc:spChg>
        <pc:sldLayoutChg chg="modSp">
          <pc:chgData name="Jera Van Nieuwenhuyse" userId="df8bf4a3-560a-4193-bab1-d504060ea9ac" providerId="ADAL" clId="{D7472753-1357-4E45-9E4E-C1160C9D3F69}" dt="2026-09-16T13:35:11.939" v="384"/>
          <pc:sldLayoutMkLst>
            <pc:docMk/>
            <pc:sldMasterMk cId="1818383793" sldId="2147483661"/>
            <pc:sldLayoutMk cId="3725548505" sldId="2147483665"/>
          </pc:sldLayoutMkLst>
          <pc:spChg chg="mod">
            <ac:chgData name="Jera Van Nieuwenhuyse" userId="df8bf4a3-560a-4193-bab1-d504060ea9ac" providerId="ADAL" clId="{D7472753-1357-4E45-9E4E-C1160C9D3F69}" dt="2026-09-16T13:35:11.939" v="384"/>
            <ac:spMkLst>
              <pc:docMk/>
              <pc:sldMasterMk cId="1818383793" sldId="2147483661"/>
              <pc:sldLayoutMk cId="3725548505" sldId="2147483665"/>
              <ac:spMk id="5" creationId="{36ECA1B6-DEE3-49B6-25B1-32929B393E5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19.181" v="385"/>
          <pc:sldLayoutMkLst>
            <pc:docMk/>
            <pc:sldMasterMk cId="1818383793" sldId="2147483661"/>
            <pc:sldLayoutMk cId="596903293" sldId="2147483666"/>
          </pc:sldLayoutMkLst>
          <pc:spChg chg="mod">
            <ac:chgData name="Jera Van Nieuwenhuyse" userId="df8bf4a3-560a-4193-bab1-d504060ea9ac" providerId="ADAL" clId="{D7472753-1357-4E45-9E4E-C1160C9D3F69}" dt="2026-09-16T13:35:19.181" v="385"/>
            <ac:spMkLst>
              <pc:docMk/>
              <pc:sldMasterMk cId="1818383793" sldId="2147483661"/>
              <pc:sldLayoutMk cId="596903293" sldId="2147483666"/>
              <ac:spMk id="5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23.222" v="386"/>
          <pc:sldLayoutMkLst>
            <pc:docMk/>
            <pc:sldMasterMk cId="1818383793" sldId="2147483661"/>
            <pc:sldLayoutMk cId="1803902258" sldId="2147483667"/>
          </pc:sldLayoutMkLst>
          <pc:spChg chg="mod">
            <ac:chgData name="Jera Van Nieuwenhuyse" userId="df8bf4a3-560a-4193-bab1-d504060ea9ac" providerId="ADAL" clId="{D7472753-1357-4E45-9E4E-C1160C9D3F69}" dt="2026-09-16T13:35:23.222" v="386"/>
            <ac:spMkLst>
              <pc:docMk/>
              <pc:sldMasterMk cId="1818383793" sldId="2147483661"/>
              <pc:sldLayoutMk cId="1803902258" sldId="2147483667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26.509" v="387"/>
          <pc:sldLayoutMkLst>
            <pc:docMk/>
            <pc:sldMasterMk cId="1818383793" sldId="2147483661"/>
            <pc:sldLayoutMk cId="2360982631" sldId="2147483668"/>
          </pc:sldLayoutMkLst>
          <pc:spChg chg="mod">
            <ac:chgData name="Jera Van Nieuwenhuyse" userId="df8bf4a3-560a-4193-bab1-d504060ea9ac" providerId="ADAL" clId="{D7472753-1357-4E45-9E4E-C1160C9D3F69}" dt="2026-09-16T13:35:26.509" v="387"/>
            <ac:spMkLst>
              <pc:docMk/>
              <pc:sldMasterMk cId="1818383793" sldId="2147483661"/>
              <pc:sldLayoutMk cId="2360982631" sldId="2147483668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29.323" v="388"/>
          <pc:sldLayoutMkLst>
            <pc:docMk/>
            <pc:sldMasterMk cId="1818383793" sldId="2147483661"/>
            <pc:sldLayoutMk cId="3439834545" sldId="2147483669"/>
          </pc:sldLayoutMkLst>
          <pc:spChg chg="mod">
            <ac:chgData name="Jera Van Nieuwenhuyse" userId="df8bf4a3-560a-4193-bab1-d504060ea9ac" providerId="ADAL" clId="{D7472753-1357-4E45-9E4E-C1160C9D3F69}" dt="2026-09-16T13:35:29.323" v="388"/>
            <ac:spMkLst>
              <pc:docMk/>
              <pc:sldMasterMk cId="1818383793" sldId="2147483661"/>
              <pc:sldLayoutMk cId="3439834545" sldId="2147483669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31.968" v="389"/>
          <pc:sldLayoutMkLst>
            <pc:docMk/>
            <pc:sldMasterMk cId="1818383793" sldId="2147483661"/>
            <pc:sldLayoutMk cId="2742633711" sldId="2147483670"/>
          </pc:sldLayoutMkLst>
          <pc:spChg chg="mod">
            <ac:chgData name="Jera Van Nieuwenhuyse" userId="df8bf4a3-560a-4193-bab1-d504060ea9ac" providerId="ADAL" clId="{D7472753-1357-4E45-9E4E-C1160C9D3F69}" dt="2026-09-16T13:35:31.968" v="389"/>
            <ac:spMkLst>
              <pc:docMk/>
              <pc:sldMasterMk cId="1818383793" sldId="2147483661"/>
              <pc:sldLayoutMk cId="2742633711" sldId="2147483670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34.329" v="390"/>
          <pc:sldLayoutMkLst>
            <pc:docMk/>
            <pc:sldMasterMk cId="1818383793" sldId="2147483661"/>
            <pc:sldLayoutMk cId="4064766994" sldId="2147483671"/>
          </pc:sldLayoutMkLst>
          <pc:spChg chg="mod">
            <ac:chgData name="Jera Van Nieuwenhuyse" userId="df8bf4a3-560a-4193-bab1-d504060ea9ac" providerId="ADAL" clId="{D7472753-1357-4E45-9E4E-C1160C9D3F69}" dt="2026-09-16T13:35:34.329" v="390"/>
            <ac:spMkLst>
              <pc:docMk/>
              <pc:sldMasterMk cId="1818383793" sldId="2147483661"/>
              <pc:sldLayoutMk cId="4064766994" sldId="2147483671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36.657" v="391"/>
          <pc:sldLayoutMkLst>
            <pc:docMk/>
            <pc:sldMasterMk cId="1818383793" sldId="2147483661"/>
            <pc:sldLayoutMk cId="2692527962" sldId="2147483672"/>
          </pc:sldLayoutMkLst>
          <pc:spChg chg="mod">
            <ac:chgData name="Jera Van Nieuwenhuyse" userId="df8bf4a3-560a-4193-bab1-d504060ea9ac" providerId="ADAL" clId="{D7472753-1357-4E45-9E4E-C1160C9D3F69}" dt="2026-09-16T13:35:36.657" v="391"/>
            <ac:spMkLst>
              <pc:docMk/>
              <pc:sldMasterMk cId="1818383793" sldId="2147483661"/>
              <pc:sldLayoutMk cId="2692527962" sldId="2147483672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41.633" v="392"/>
          <pc:sldLayoutMkLst>
            <pc:docMk/>
            <pc:sldMasterMk cId="1818383793" sldId="2147483661"/>
            <pc:sldLayoutMk cId="1831461323" sldId="2147483673"/>
          </pc:sldLayoutMkLst>
          <pc:spChg chg="mod">
            <ac:chgData name="Jera Van Nieuwenhuyse" userId="df8bf4a3-560a-4193-bab1-d504060ea9ac" providerId="ADAL" clId="{D7472753-1357-4E45-9E4E-C1160C9D3F69}" dt="2026-09-16T13:35:41.633" v="392"/>
            <ac:spMkLst>
              <pc:docMk/>
              <pc:sldMasterMk cId="1818383793" sldId="2147483661"/>
              <pc:sldLayoutMk cId="1831461323" sldId="2147483673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44.636" v="393"/>
          <pc:sldLayoutMkLst>
            <pc:docMk/>
            <pc:sldMasterMk cId="1818383793" sldId="2147483661"/>
            <pc:sldLayoutMk cId="1108289906" sldId="2147483674"/>
          </pc:sldLayoutMkLst>
          <pc:spChg chg="mod">
            <ac:chgData name="Jera Van Nieuwenhuyse" userId="df8bf4a3-560a-4193-bab1-d504060ea9ac" providerId="ADAL" clId="{D7472753-1357-4E45-9E4E-C1160C9D3F69}" dt="2026-09-16T13:35:44.636" v="393"/>
            <ac:spMkLst>
              <pc:docMk/>
              <pc:sldMasterMk cId="1818383793" sldId="2147483661"/>
              <pc:sldLayoutMk cId="1108289906" sldId="2147483674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5:48.636" v="394"/>
          <pc:sldLayoutMkLst>
            <pc:docMk/>
            <pc:sldMasterMk cId="1818383793" sldId="2147483661"/>
            <pc:sldLayoutMk cId="1887254900" sldId="2147483678"/>
          </pc:sldLayoutMkLst>
          <pc:spChg chg="mod">
            <ac:chgData name="Jera Van Nieuwenhuyse" userId="df8bf4a3-560a-4193-bab1-d504060ea9ac" providerId="ADAL" clId="{D7472753-1357-4E45-9E4E-C1160C9D3F69}" dt="2026-09-16T13:35:48.636" v="394"/>
            <ac:spMkLst>
              <pc:docMk/>
              <pc:sldMasterMk cId="1818383793" sldId="2147483661"/>
              <pc:sldLayoutMk cId="1887254900" sldId="2147483678"/>
              <ac:spMk id="3" creationId="{71D2B70A-6BC5-4C66-869E-61F2A38A3915}"/>
            </ac:spMkLst>
          </pc:spChg>
        </pc:sldLayoutChg>
        <pc:sldLayoutChg chg="modSp mod">
          <pc:chgData name="Jera Van Nieuwenhuyse" userId="df8bf4a3-560a-4193-bab1-d504060ea9ac" providerId="ADAL" clId="{D7472753-1357-4E45-9E4E-C1160C9D3F69}" dt="2026-09-16T13:35:55.078" v="405" actId="20577"/>
          <pc:sldLayoutMkLst>
            <pc:docMk/>
            <pc:sldMasterMk cId="1818383793" sldId="2147483661"/>
            <pc:sldLayoutMk cId="3007401788" sldId="2147483679"/>
          </pc:sldLayoutMkLst>
          <pc:spChg chg="mod">
            <ac:chgData name="Jera Van Nieuwenhuyse" userId="df8bf4a3-560a-4193-bab1-d504060ea9ac" providerId="ADAL" clId="{D7472753-1357-4E45-9E4E-C1160C9D3F69}" dt="2026-09-16T13:35:55.078" v="405" actId="20577"/>
            <ac:spMkLst>
              <pc:docMk/>
              <pc:sldMasterMk cId="1818383793" sldId="2147483661"/>
              <pc:sldLayoutMk cId="3007401788" sldId="2147483679"/>
              <ac:spMk id="7" creationId="{CAEB9654-E296-64BE-3966-434AAE212F29}"/>
            </ac:spMkLst>
          </pc:spChg>
          <pc:spChg chg="mod">
            <ac:chgData name="Jera Van Nieuwenhuyse" userId="df8bf4a3-560a-4193-bab1-d504060ea9ac" providerId="ADAL" clId="{D7472753-1357-4E45-9E4E-C1160C9D3F69}" dt="2026-09-16T13:35:51.422" v="395"/>
            <ac:spMkLst>
              <pc:docMk/>
              <pc:sldMasterMk cId="1818383793" sldId="2147483661"/>
              <pc:sldLayoutMk cId="3007401788" sldId="2147483679"/>
              <ac:spMk id="8" creationId="{83019BB8-DFD2-E1DC-EC73-0F3B8EED7EA7}"/>
            </ac:spMkLst>
          </pc:spChg>
        </pc:sldLayoutChg>
      </pc:sldMasterChg>
      <pc:sldMasterChg chg="modSp modSldLayout">
        <pc:chgData name="Jera Van Nieuwenhuyse" userId="df8bf4a3-560a-4193-bab1-d504060ea9ac" providerId="ADAL" clId="{D7472753-1357-4E45-9E4E-C1160C9D3F69}" dt="2026-09-16T13:36:45.247" v="421"/>
        <pc:sldMasterMkLst>
          <pc:docMk/>
          <pc:sldMasterMk cId="1414125385" sldId="2147483681"/>
        </pc:sldMasterMkLst>
        <pc:spChg chg="mod">
          <ac:chgData name="Jera Van Nieuwenhuyse" userId="df8bf4a3-560a-4193-bab1-d504060ea9ac" providerId="ADAL" clId="{D7472753-1357-4E45-9E4E-C1160C9D3F69}" dt="2026-09-16T13:36:01.156" v="406"/>
          <ac:spMkLst>
            <pc:docMk/>
            <pc:sldMasterMk cId="1414125385" sldId="2147483681"/>
            <ac:spMk id="5" creationId="{00000000-0000-0000-0000-000000000000}"/>
          </ac:spMkLst>
        </pc:spChg>
        <pc:sldLayoutChg chg="modSp">
          <pc:chgData name="Jera Van Nieuwenhuyse" userId="df8bf4a3-560a-4193-bab1-d504060ea9ac" providerId="ADAL" clId="{D7472753-1357-4E45-9E4E-C1160C9D3F69}" dt="2026-09-16T13:36:07.727" v="407"/>
          <pc:sldLayoutMkLst>
            <pc:docMk/>
            <pc:sldMasterMk cId="1414125385" sldId="2147483681"/>
            <pc:sldLayoutMk cId="2988078220" sldId="2147483685"/>
          </pc:sldLayoutMkLst>
          <pc:spChg chg="mod">
            <ac:chgData name="Jera Van Nieuwenhuyse" userId="df8bf4a3-560a-4193-bab1-d504060ea9ac" providerId="ADAL" clId="{D7472753-1357-4E45-9E4E-C1160C9D3F69}" dt="2026-09-16T13:36:07.727" v="407"/>
            <ac:spMkLst>
              <pc:docMk/>
              <pc:sldMasterMk cId="1414125385" sldId="2147483681"/>
              <pc:sldLayoutMk cId="2988078220" sldId="2147483685"/>
              <ac:spMk id="5" creationId="{36ECA1B6-DEE3-49B6-25B1-32929B393E5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11.878" v="408"/>
          <pc:sldLayoutMkLst>
            <pc:docMk/>
            <pc:sldMasterMk cId="1414125385" sldId="2147483681"/>
            <pc:sldLayoutMk cId="3577667755" sldId="2147483686"/>
          </pc:sldLayoutMkLst>
          <pc:spChg chg="mod">
            <ac:chgData name="Jera Van Nieuwenhuyse" userId="df8bf4a3-560a-4193-bab1-d504060ea9ac" providerId="ADAL" clId="{D7472753-1357-4E45-9E4E-C1160C9D3F69}" dt="2026-09-16T13:36:11.878" v="408"/>
            <ac:spMkLst>
              <pc:docMk/>
              <pc:sldMasterMk cId="1414125385" sldId="2147483681"/>
              <pc:sldLayoutMk cId="3577667755" sldId="2147483686"/>
              <ac:spMk id="5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15.267" v="409"/>
          <pc:sldLayoutMkLst>
            <pc:docMk/>
            <pc:sldMasterMk cId="1414125385" sldId="2147483681"/>
            <pc:sldLayoutMk cId="3183795723" sldId="2147483687"/>
          </pc:sldLayoutMkLst>
          <pc:spChg chg="mod">
            <ac:chgData name="Jera Van Nieuwenhuyse" userId="df8bf4a3-560a-4193-bab1-d504060ea9ac" providerId="ADAL" clId="{D7472753-1357-4E45-9E4E-C1160C9D3F69}" dt="2026-09-16T13:36:15.267" v="409"/>
            <ac:spMkLst>
              <pc:docMk/>
              <pc:sldMasterMk cId="1414125385" sldId="2147483681"/>
              <pc:sldLayoutMk cId="3183795723" sldId="2147483687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17.767" v="410"/>
          <pc:sldLayoutMkLst>
            <pc:docMk/>
            <pc:sldMasterMk cId="1414125385" sldId="2147483681"/>
            <pc:sldLayoutMk cId="968063034" sldId="2147483688"/>
          </pc:sldLayoutMkLst>
          <pc:spChg chg="mod">
            <ac:chgData name="Jera Van Nieuwenhuyse" userId="df8bf4a3-560a-4193-bab1-d504060ea9ac" providerId="ADAL" clId="{D7472753-1357-4E45-9E4E-C1160C9D3F69}" dt="2026-09-16T13:36:17.767" v="410"/>
            <ac:spMkLst>
              <pc:docMk/>
              <pc:sldMasterMk cId="1414125385" sldId="2147483681"/>
              <pc:sldLayoutMk cId="968063034" sldId="2147483688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20.018" v="411"/>
          <pc:sldLayoutMkLst>
            <pc:docMk/>
            <pc:sldMasterMk cId="1414125385" sldId="2147483681"/>
            <pc:sldLayoutMk cId="238690763" sldId="2147483689"/>
          </pc:sldLayoutMkLst>
          <pc:spChg chg="mod">
            <ac:chgData name="Jera Van Nieuwenhuyse" userId="df8bf4a3-560a-4193-bab1-d504060ea9ac" providerId="ADAL" clId="{D7472753-1357-4E45-9E4E-C1160C9D3F69}" dt="2026-09-16T13:36:20.018" v="411"/>
            <ac:spMkLst>
              <pc:docMk/>
              <pc:sldMasterMk cId="1414125385" sldId="2147483681"/>
              <pc:sldLayoutMk cId="238690763" sldId="2147483689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22.702" v="412"/>
          <pc:sldLayoutMkLst>
            <pc:docMk/>
            <pc:sldMasterMk cId="1414125385" sldId="2147483681"/>
            <pc:sldLayoutMk cId="3452036377" sldId="2147483690"/>
          </pc:sldLayoutMkLst>
          <pc:spChg chg="mod">
            <ac:chgData name="Jera Van Nieuwenhuyse" userId="df8bf4a3-560a-4193-bab1-d504060ea9ac" providerId="ADAL" clId="{D7472753-1357-4E45-9E4E-C1160C9D3F69}" dt="2026-09-16T13:36:22.702" v="412"/>
            <ac:spMkLst>
              <pc:docMk/>
              <pc:sldMasterMk cId="1414125385" sldId="2147483681"/>
              <pc:sldLayoutMk cId="3452036377" sldId="2147483690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24.844" v="413"/>
          <pc:sldLayoutMkLst>
            <pc:docMk/>
            <pc:sldMasterMk cId="1414125385" sldId="2147483681"/>
            <pc:sldLayoutMk cId="3418578662" sldId="2147483691"/>
          </pc:sldLayoutMkLst>
          <pc:spChg chg="mod">
            <ac:chgData name="Jera Van Nieuwenhuyse" userId="df8bf4a3-560a-4193-bab1-d504060ea9ac" providerId="ADAL" clId="{D7472753-1357-4E45-9E4E-C1160C9D3F69}" dt="2026-09-16T13:36:24.844" v="413"/>
            <ac:spMkLst>
              <pc:docMk/>
              <pc:sldMasterMk cId="1414125385" sldId="2147483681"/>
              <pc:sldLayoutMk cId="3418578662" sldId="2147483691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27.054" v="414"/>
          <pc:sldLayoutMkLst>
            <pc:docMk/>
            <pc:sldMasterMk cId="1414125385" sldId="2147483681"/>
            <pc:sldLayoutMk cId="3266616684" sldId="2147483692"/>
          </pc:sldLayoutMkLst>
          <pc:spChg chg="mod">
            <ac:chgData name="Jera Van Nieuwenhuyse" userId="df8bf4a3-560a-4193-bab1-d504060ea9ac" providerId="ADAL" clId="{D7472753-1357-4E45-9E4E-C1160C9D3F69}" dt="2026-09-16T13:36:27.054" v="414"/>
            <ac:spMkLst>
              <pc:docMk/>
              <pc:sldMasterMk cId="1414125385" sldId="2147483681"/>
              <pc:sldLayoutMk cId="3266616684" sldId="2147483692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30.893" v="415"/>
          <pc:sldLayoutMkLst>
            <pc:docMk/>
            <pc:sldMasterMk cId="1414125385" sldId="2147483681"/>
            <pc:sldLayoutMk cId="2568573105" sldId="2147483693"/>
          </pc:sldLayoutMkLst>
          <pc:spChg chg="mod">
            <ac:chgData name="Jera Van Nieuwenhuyse" userId="df8bf4a3-560a-4193-bab1-d504060ea9ac" providerId="ADAL" clId="{D7472753-1357-4E45-9E4E-C1160C9D3F69}" dt="2026-09-16T13:36:30.893" v="415"/>
            <ac:spMkLst>
              <pc:docMk/>
              <pc:sldMasterMk cId="1414125385" sldId="2147483681"/>
              <pc:sldLayoutMk cId="2568573105" sldId="2147483693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33.151" v="416"/>
          <pc:sldLayoutMkLst>
            <pc:docMk/>
            <pc:sldMasterMk cId="1414125385" sldId="2147483681"/>
            <pc:sldLayoutMk cId="2843920165" sldId="2147483694"/>
          </pc:sldLayoutMkLst>
          <pc:spChg chg="mod">
            <ac:chgData name="Jera Van Nieuwenhuyse" userId="df8bf4a3-560a-4193-bab1-d504060ea9ac" providerId="ADAL" clId="{D7472753-1357-4E45-9E4E-C1160C9D3F69}" dt="2026-09-16T13:36:33.151" v="416"/>
            <ac:spMkLst>
              <pc:docMk/>
              <pc:sldMasterMk cId="1414125385" sldId="2147483681"/>
              <pc:sldLayoutMk cId="2843920165" sldId="2147483694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35.509" v="417"/>
          <pc:sldLayoutMkLst>
            <pc:docMk/>
            <pc:sldMasterMk cId="1414125385" sldId="2147483681"/>
            <pc:sldLayoutMk cId="405837142" sldId="2147483695"/>
          </pc:sldLayoutMkLst>
          <pc:spChg chg="mod">
            <ac:chgData name="Jera Van Nieuwenhuyse" userId="df8bf4a3-560a-4193-bab1-d504060ea9ac" providerId="ADAL" clId="{D7472753-1357-4E45-9E4E-C1160C9D3F69}" dt="2026-09-16T13:36:35.509" v="417"/>
            <ac:spMkLst>
              <pc:docMk/>
              <pc:sldMasterMk cId="1414125385" sldId="2147483681"/>
              <pc:sldLayoutMk cId="405837142" sldId="2147483695"/>
              <ac:spMk id="6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37.508" v="418"/>
          <pc:sldLayoutMkLst>
            <pc:docMk/>
            <pc:sldMasterMk cId="1414125385" sldId="2147483681"/>
            <pc:sldLayoutMk cId="581516357" sldId="2147483696"/>
          </pc:sldLayoutMkLst>
          <pc:spChg chg="mod">
            <ac:chgData name="Jera Van Nieuwenhuyse" userId="df8bf4a3-560a-4193-bab1-d504060ea9ac" providerId="ADAL" clId="{D7472753-1357-4E45-9E4E-C1160C9D3F69}" dt="2026-09-16T13:36:37.508" v="418"/>
            <ac:spMkLst>
              <pc:docMk/>
              <pc:sldMasterMk cId="1414125385" sldId="2147483681"/>
              <pc:sldLayoutMk cId="581516357" sldId="2147483696"/>
              <ac:spMk id="4" creationId="{8F4F7D00-E655-476E-9A8D-16044B0B3A85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40.396" v="419"/>
          <pc:sldLayoutMkLst>
            <pc:docMk/>
            <pc:sldMasterMk cId="1414125385" sldId="2147483681"/>
            <pc:sldLayoutMk cId="2089825067" sldId="2147483697"/>
          </pc:sldLayoutMkLst>
          <pc:spChg chg="mod">
            <ac:chgData name="Jera Van Nieuwenhuyse" userId="df8bf4a3-560a-4193-bab1-d504060ea9ac" providerId="ADAL" clId="{D7472753-1357-4E45-9E4E-C1160C9D3F69}" dt="2026-09-16T13:36:40.396" v="419"/>
            <ac:spMkLst>
              <pc:docMk/>
              <pc:sldMasterMk cId="1414125385" sldId="2147483681"/>
              <pc:sldLayoutMk cId="2089825067" sldId="2147483697"/>
              <ac:spMk id="4" creationId="{00000000-0000-0000-0000-000000000000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42.972" v="420"/>
          <pc:sldLayoutMkLst>
            <pc:docMk/>
            <pc:sldMasterMk cId="1414125385" sldId="2147483681"/>
            <pc:sldLayoutMk cId="2687780511" sldId="2147483698"/>
          </pc:sldLayoutMkLst>
          <pc:spChg chg="mod">
            <ac:chgData name="Jera Van Nieuwenhuyse" userId="df8bf4a3-560a-4193-bab1-d504060ea9ac" providerId="ADAL" clId="{D7472753-1357-4E45-9E4E-C1160C9D3F69}" dt="2026-09-16T13:36:42.972" v="420"/>
            <ac:spMkLst>
              <pc:docMk/>
              <pc:sldMasterMk cId="1414125385" sldId="2147483681"/>
              <pc:sldLayoutMk cId="2687780511" sldId="2147483698"/>
              <ac:spMk id="3" creationId="{71D2B70A-6BC5-4C66-869E-61F2A38A3915}"/>
            </ac:spMkLst>
          </pc:spChg>
        </pc:sldLayoutChg>
        <pc:sldLayoutChg chg="modSp">
          <pc:chgData name="Jera Van Nieuwenhuyse" userId="df8bf4a3-560a-4193-bab1-d504060ea9ac" providerId="ADAL" clId="{D7472753-1357-4E45-9E4E-C1160C9D3F69}" dt="2026-09-16T13:36:45.247" v="421"/>
          <pc:sldLayoutMkLst>
            <pc:docMk/>
            <pc:sldMasterMk cId="1414125385" sldId="2147483681"/>
            <pc:sldLayoutMk cId="942663346" sldId="2147483699"/>
          </pc:sldLayoutMkLst>
          <pc:spChg chg="mod">
            <ac:chgData name="Jera Van Nieuwenhuyse" userId="df8bf4a3-560a-4193-bab1-d504060ea9ac" providerId="ADAL" clId="{D7472753-1357-4E45-9E4E-C1160C9D3F69}" dt="2026-09-16T13:36:45.247" v="421"/>
            <ac:spMkLst>
              <pc:docMk/>
              <pc:sldMasterMk cId="1414125385" sldId="2147483681"/>
              <pc:sldLayoutMk cId="942663346" sldId="2147483699"/>
              <ac:spMk id="6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nl-BE"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139" cy="4466987"/>
          </a:xfrm>
          <a:prstGeom prst="rect">
            <a:avLst/>
          </a:prstGeom>
        </p:spPr>
        <p:txBody>
          <a:bodyPr lIns="91418" tIns="91418" rIns="91418" bIns="91418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782456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Te checken: Kris?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56002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Module </a:t>
            </a:r>
            <a:r>
              <a:rPr lang="nl-NL" dirty="0" err="1"/>
              <a:t>pinch</a:t>
            </a:r>
            <a:r>
              <a:rPr lang="nl-NL" dirty="0"/>
              <a:t> 2/12; ie-net opleiding energietransitie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88663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Pinch</a:t>
            </a:r>
            <a:r>
              <a:rPr lang="nl-BE" dirty="0"/>
              <a:t> hier fout aangeduid bij tweede versie?</a:t>
            </a:r>
          </a:p>
        </p:txBody>
      </p:sp>
    </p:spTree>
    <p:extLst>
      <p:ext uri="{BB962C8B-B14F-4D97-AF65-F5344CB8AC3E}">
        <p14:creationId xmlns:p14="http://schemas.microsoft.com/office/powerpoint/2010/main" val="3862914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Let op bij </a:t>
            </a:r>
            <a:r>
              <a:rPr lang="nl-BE" dirty="0" err="1"/>
              <a:t>pinch</a:t>
            </a:r>
            <a:r>
              <a:rPr lang="nl-BE" dirty="0"/>
              <a:t>: geeft potentieel weer; maar moet ook ‘logisch’ in fabriek passen: niet een stroom van de ene kant van de fabriek koppelen met die van de andere kant; gevaarlijke media </a:t>
            </a:r>
            <a:r>
              <a:rPr lang="nl-BE" dirty="0">
                <a:sym typeface="Wingdings" panose="05000000000000000000" pitchFamily="2" charset="2"/>
              </a:rPr>
              <a:t> moeilijk ontwerp warmtewisselaars…</a:t>
            </a:r>
          </a:p>
          <a:p>
            <a:r>
              <a:rPr lang="nl-BE" dirty="0">
                <a:sym typeface="Wingdings" panose="05000000000000000000" pitchFamily="2" charset="2"/>
              </a:rPr>
              <a:t>Integratiekosten overall?? </a:t>
            </a:r>
          </a:p>
          <a:p>
            <a:endParaRPr lang="nl-BE" dirty="0">
              <a:sym typeface="Wingdings" panose="05000000000000000000" pitchFamily="2" charset="2"/>
            </a:endParaRPr>
          </a:p>
          <a:p>
            <a:r>
              <a:rPr lang="nl-BE" dirty="0" err="1">
                <a:sym typeface="Wingdings" panose="05000000000000000000" pitchFamily="2" charset="2"/>
              </a:rPr>
              <a:t>Maw</a:t>
            </a:r>
            <a:r>
              <a:rPr lang="nl-BE" dirty="0">
                <a:sym typeface="Wingdings" panose="05000000000000000000" pitchFamily="2" charset="2"/>
              </a:rPr>
              <a:t>: kosten-baten analyse nodig!!</a:t>
            </a:r>
          </a:p>
          <a:p>
            <a:r>
              <a:rPr lang="nl-BE" dirty="0">
                <a:sym typeface="Wingdings" panose="05000000000000000000" pitchFamily="2" charset="2"/>
              </a:rPr>
              <a:t>Belang integratiekosten: </a:t>
            </a:r>
            <a:r>
              <a:rPr lang="nl-BE" dirty="0" err="1">
                <a:sym typeface="Wingdings" panose="05000000000000000000" pitchFamily="2" charset="2"/>
              </a:rPr>
              <a:t>capex</a:t>
            </a:r>
            <a:r>
              <a:rPr lang="nl-BE" dirty="0">
                <a:sym typeface="Wingdings" panose="05000000000000000000" pitchFamily="2" charset="2"/>
              </a:rPr>
              <a:t> </a:t>
            </a:r>
            <a:r>
              <a:rPr lang="nl-BE" dirty="0" err="1">
                <a:sym typeface="Wingdings" panose="05000000000000000000" pitchFamily="2" charset="2"/>
              </a:rPr>
              <a:t>wp</a:t>
            </a:r>
            <a:r>
              <a:rPr lang="nl-BE" dirty="0">
                <a:sym typeface="Wingdings" panose="05000000000000000000" pitchFamily="2" charset="2"/>
              </a:rPr>
              <a:t> vaak ok, maar kost buffervat, circuit vaak veelvoud!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8433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Flexibiliteit: minder relevant; veel draaiuren nodig om </a:t>
            </a:r>
            <a:r>
              <a:rPr lang="nl-NL" dirty="0" err="1"/>
              <a:t>capex</a:t>
            </a:r>
            <a:r>
              <a:rPr lang="nl-NL" dirty="0"/>
              <a:t> terug te verdienen; ramp ups-and-downs minder goed voor efficiëntie warmtepomp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68294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Bij concreter project </a:t>
            </a:r>
            <a:r>
              <a:rPr lang="nl-NL" dirty="0">
                <a:sym typeface="Wingdings" panose="05000000000000000000" pitchFamily="2" charset="2"/>
              </a:rPr>
              <a:t> mogelijkheid tot gedetailleerdere simulatie voor volledig jaar (als </a:t>
            </a:r>
            <a:r>
              <a:rPr lang="nl-NL" dirty="0" err="1">
                <a:sym typeface="Wingdings" panose="05000000000000000000" pitchFamily="2" charset="2"/>
              </a:rPr>
              <a:t>COPs</a:t>
            </a:r>
            <a:r>
              <a:rPr lang="nl-NL" dirty="0">
                <a:sym typeface="Wingdings" panose="05000000000000000000" pitchFamily="2" charset="2"/>
              </a:rPr>
              <a:t> gekend zijn </a:t>
            </a:r>
            <a:r>
              <a:rPr lang="nl-NL" dirty="0" err="1">
                <a:sym typeface="Wingdings" panose="05000000000000000000" pitchFamily="2" charset="2"/>
              </a:rPr>
              <a:t>ifv</a:t>
            </a:r>
            <a:r>
              <a:rPr lang="nl-NL" dirty="0">
                <a:sym typeface="Wingdings" panose="05000000000000000000" pitchFamily="2" charset="2"/>
              </a:rPr>
              <a:t> part load etc.)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18242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Rolling </a:t>
            </a:r>
            <a:r>
              <a:rPr lang="nl-NL" dirty="0" err="1"/>
              <a:t>capture</a:t>
            </a:r>
            <a:r>
              <a:rPr lang="nl-NL" dirty="0"/>
              <a:t> </a:t>
            </a:r>
            <a:r>
              <a:rPr lang="nl-NL" dirty="0" err="1"/>
              <a:t>rates</a:t>
            </a:r>
            <a:r>
              <a:rPr lang="nl-NL" dirty="0"/>
              <a:t>: pv brengt niet meer genoeg op (opbrengst pv versus elektriciteitsprijs </a:t>
            </a:r>
            <a:r>
              <a:rPr lang="nl-NL" dirty="0">
                <a:sym typeface="Wingdings" panose="05000000000000000000" pitchFamily="2" charset="2"/>
              </a:rPr>
              <a:t> daalt)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924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3178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MVR: ook een type warmtepomp; interessant als je met ‘veilige; propere damp werkt’; goeie </a:t>
            </a:r>
            <a:r>
              <a:rPr lang="nl-NL" dirty="0" err="1"/>
              <a:t>cop</a:t>
            </a:r>
            <a:r>
              <a:rPr lang="nl-NL" dirty="0"/>
              <a:t>; geen koelmiddelen</a:t>
            </a:r>
          </a:p>
          <a:p>
            <a:r>
              <a:rPr lang="nl-NL" dirty="0"/>
              <a:t>Maar: damp nodig</a:t>
            </a:r>
          </a:p>
          <a:p>
            <a:endParaRPr lang="nl-NL" dirty="0"/>
          </a:p>
          <a:p>
            <a:r>
              <a:rPr lang="nl-NL" dirty="0"/>
              <a:t>Kan ook met andere dampen dan water:</a:t>
            </a:r>
          </a:p>
          <a:p>
            <a:r>
              <a:rPr lang="nl-NL" dirty="0" err="1"/>
              <a:t>Borealis</a:t>
            </a:r>
            <a:r>
              <a:rPr lang="nl-NL" dirty="0"/>
              <a:t> linkeroever: destillatiekolom; propyleen damp samendrukken en terug gebruiken in </a:t>
            </a:r>
            <a:r>
              <a:rPr lang="nl-NL" dirty="0" err="1"/>
              <a:t>reboiler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6433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A389DB-6632-FA4E-AA5A-1E3C9DECEE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5799" y="884681"/>
            <a:ext cx="7772400" cy="1310408"/>
          </a:xfrm>
        </p:spPr>
        <p:txBody>
          <a:bodyPr anchor="ctr">
            <a:normAutofit/>
          </a:bodyPr>
          <a:lstStyle>
            <a:lvl1pPr algn="ctr">
              <a:defRPr sz="4000">
                <a:latin typeface="+mn-lt"/>
              </a:defRPr>
            </a:lvl1pPr>
          </a:lstStyle>
          <a:p>
            <a:r>
              <a:rPr lang="nl-NL"/>
              <a:t>Titel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387362-AEC3-A04A-B61A-F9FD6F8043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4202935"/>
            <a:ext cx="7772400" cy="44683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rgbClr val="19A0A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Contactgegevens</a:t>
            </a:r>
            <a:endParaRPr lang="nl-BE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40FAB91D-DE4D-0C98-5942-06F34816BA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918" y="4950000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01/10/2026</a:t>
            </a:r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9C430128-7883-B3AB-6517-91B06C889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91443" y="4950000"/>
            <a:ext cx="4593771" cy="110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Masterclass Industriële warmtepomp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1BAEDF1-C879-C805-842E-C2ECAE1FC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1909" y="4943853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fld id="{462A2946-DC08-4FEE-BDD8-FB363A34777E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A584554-87D6-53FA-8D1E-79E03D41E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9309" y="82547"/>
            <a:ext cx="2160000" cy="577950"/>
          </a:xfrm>
          <a:prstGeom prst="rect">
            <a:avLst/>
          </a:prstGeom>
        </p:spPr>
      </p:pic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14AEA92D-8D3E-2187-61A2-7AAB21654A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2419273"/>
            <a:ext cx="7772400" cy="1483431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l-NL"/>
              <a:t>Ondertitel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910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4FEFF-3090-82AD-1736-26CC7C6C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8" y="82548"/>
            <a:ext cx="8897391" cy="6610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4BA1ED-FAB9-E744-DF30-FAC8D89556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691" y="940808"/>
            <a:ext cx="4364182" cy="3852034"/>
          </a:xfrm>
        </p:spPr>
        <p:txBody>
          <a:bodyPr/>
          <a:lstStyle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</a:lstStyle>
          <a:p>
            <a:pPr lvl="0"/>
            <a:r>
              <a:rPr lang="nl-BE" noProof="0"/>
              <a:t>Eerste niveau (18 pt)</a:t>
            </a:r>
          </a:p>
          <a:p>
            <a:pPr lvl="1"/>
            <a:r>
              <a:rPr lang="nl-BE" noProof="0"/>
              <a:t>Tweede niveau (16 pt)</a:t>
            </a:r>
          </a:p>
          <a:p>
            <a:pPr lvl="2"/>
            <a:r>
              <a:rPr lang="nl-BE" noProof="0"/>
              <a:t>Derde niveau (14 pt)</a:t>
            </a:r>
          </a:p>
          <a:p>
            <a:pPr lvl="3"/>
            <a:r>
              <a:rPr lang="nl-BE" noProof="0"/>
              <a:t>Vierde niveau (12 pt)</a:t>
            </a:r>
          </a:p>
          <a:p>
            <a:pPr lvl="4"/>
            <a:r>
              <a:rPr lang="nl-BE" noProof="0"/>
              <a:t>Vijfde niveau (10 pt)</a:t>
            </a:r>
          </a:p>
          <a:p>
            <a:pPr lvl="5"/>
            <a:r>
              <a:rPr lang="nl-BE" noProof="0"/>
              <a:t>Zesde niveau (8 pt)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CAEB9654-E296-64BE-3966-434AAE212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918" y="4950000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01/10/2026</a:t>
            </a: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83019BB8-DFD2-E1DC-EC73-0F3B8EED7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91443" y="4950000"/>
            <a:ext cx="4593771" cy="110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Masterclass Industriële warmtepomp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F46BBB8C-DDB9-7A14-0FB5-6118AC5EE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1909" y="4943853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fld id="{462A2946-DC08-4FEE-BDD8-FB363A34777E}" type="slidenum">
              <a:rPr lang="nl-BE" smtClean="0"/>
              <a:pPr/>
              <a:t>‹nr.›</a:t>
            </a:fld>
            <a:endParaRPr lang="nl-BE"/>
          </a:p>
        </p:txBody>
      </p:sp>
      <p:cxnSp>
        <p:nvCxnSpPr>
          <p:cNvPr id="10" name="Shape 34">
            <a:extLst>
              <a:ext uri="{FF2B5EF4-FFF2-40B4-BE49-F238E27FC236}">
                <a16:creationId xmlns:a16="http://schemas.microsoft.com/office/drawing/2014/main" id="{D07B6324-B46E-65A9-28E0-832E8441F467}"/>
              </a:ext>
            </a:extLst>
          </p:cNvPr>
          <p:cNvCxnSpPr/>
          <p:nvPr userDrawn="1"/>
        </p:nvCxnSpPr>
        <p:spPr>
          <a:xfrm rot="10800000">
            <a:off x="8421" y="842224"/>
            <a:ext cx="9170700" cy="0"/>
          </a:xfrm>
          <a:prstGeom prst="straightConnector1">
            <a:avLst/>
          </a:prstGeom>
          <a:noFill/>
          <a:ln w="9525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E9A73ADB-D0CA-EE35-DD8F-6C4B840946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99309" y="82547"/>
            <a:ext cx="720000" cy="1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4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15B2F5D0-1064-36FD-2E66-0D51D453B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918" y="4950000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01/10/2026</a:t>
            </a:r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FA432769-6DEA-E97C-8407-EAED8D100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91443" y="4950000"/>
            <a:ext cx="4593771" cy="110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Masterclass Industriële warmtepomp</a:t>
            </a:r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5ED98AE5-88A0-A605-69F7-9CE134A6DE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1909" y="4943853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fld id="{462A2946-DC08-4FEE-BDD8-FB363A34777E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99643BAB-D7B5-E1F1-EBC8-CA293818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8" y="82548"/>
            <a:ext cx="8897391" cy="6610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16" name="Shape 34">
            <a:extLst>
              <a:ext uri="{FF2B5EF4-FFF2-40B4-BE49-F238E27FC236}">
                <a16:creationId xmlns:a16="http://schemas.microsoft.com/office/drawing/2014/main" id="{28449ED8-C3C6-63A9-6784-682385539788}"/>
              </a:ext>
            </a:extLst>
          </p:cNvPr>
          <p:cNvCxnSpPr/>
          <p:nvPr userDrawn="1"/>
        </p:nvCxnSpPr>
        <p:spPr>
          <a:xfrm rot="10800000">
            <a:off x="8421" y="842224"/>
            <a:ext cx="9170700" cy="0"/>
          </a:xfrm>
          <a:prstGeom prst="straightConnector1">
            <a:avLst/>
          </a:prstGeom>
          <a:noFill/>
          <a:ln w="9525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6EB37491-E7AA-7A53-83D8-7FA81CF8BC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691" y="940808"/>
            <a:ext cx="4364182" cy="385203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nl-BE" noProof="0"/>
              <a:t>Eerste niveau (18 pt)</a:t>
            </a:r>
          </a:p>
          <a:p>
            <a:pPr lvl="1"/>
            <a:r>
              <a:rPr lang="nl-BE" noProof="0"/>
              <a:t>Tweede niveau (16 pt)</a:t>
            </a:r>
          </a:p>
          <a:p>
            <a:pPr lvl="2"/>
            <a:r>
              <a:rPr lang="nl-BE" noProof="0"/>
              <a:t>Derde niveau (14 pt)</a:t>
            </a:r>
          </a:p>
          <a:p>
            <a:pPr lvl="3"/>
            <a:r>
              <a:rPr lang="nl-BE" noProof="0"/>
              <a:t>Vierde niveau (12 pt)</a:t>
            </a:r>
          </a:p>
          <a:p>
            <a:pPr lvl="4"/>
            <a:r>
              <a:rPr lang="nl-BE" noProof="0"/>
              <a:t>Vijfde niveau (10 pt)</a:t>
            </a:r>
          </a:p>
          <a:p>
            <a:pPr lvl="5"/>
            <a:r>
              <a:rPr lang="nl-BE" noProof="0"/>
              <a:t>Zesde niveau (8 pt)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A3023470-D2D2-D49D-EB7B-EAD79FE434E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55127" y="940808"/>
            <a:ext cx="4364182" cy="3852034"/>
          </a:xfrm>
        </p:spPr>
        <p:txBody>
          <a:bodyPr/>
          <a:lstStyle>
            <a:lvl3pPr marL="539750" indent="-180975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nl-BE" noProof="0"/>
              <a:t>Eerste niveau (18 pt)</a:t>
            </a:r>
          </a:p>
          <a:p>
            <a:pPr lvl="1"/>
            <a:r>
              <a:rPr lang="nl-BE" noProof="0"/>
              <a:t>Tweede niveau (16 pt)</a:t>
            </a:r>
          </a:p>
          <a:p>
            <a:pPr lvl="2"/>
            <a:r>
              <a:rPr lang="nl-BE" noProof="0"/>
              <a:t>Derde niveau (14 pt)</a:t>
            </a:r>
          </a:p>
          <a:p>
            <a:pPr lvl="3"/>
            <a:r>
              <a:rPr lang="nl-BE" noProof="0"/>
              <a:t>Vierde niveau (12 pt)</a:t>
            </a:r>
          </a:p>
          <a:p>
            <a:pPr lvl="4"/>
            <a:r>
              <a:rPr lang="nl-BE" noProof="0"/>
              <a:t>Vijfde niveau (10 pt)</a:t>
            </a:r>
          </a:p>
          <a:p>
            <a:pPr lvl="5"/>
            <a:r>
              <a:rPr lang="nl-BE" noProof="0"/>
              <a:t>Zesde niveau (8 pt)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2EB4839-1973-0D29-E039-C87F26DC0A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99309" y="82547"/>
            <a:ext cx="720000" cy="1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0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4813" y="1297782"/>
            <a:ext cx="6218099" cy="22392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50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000" y="3709800"/>
            <a:ext cx="6218099" cy="486054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D590D-63DF-49A5-B495-2B2E9EA7D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1" y="4326732"/>
            <a:ext cx="6218287" cy="208360"/>
          </a:xfrm>
        </p:spPr>
        <p:txBody>
          <a:bodyPr anchor="b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Click to add name, title etc..</a:t>
            </a:r>
          </a:p>
        </p:txBody>
      </p:sp>
      <p:sp>
        <p:nvSpPr>
          <p:cNvPr id="32" name="SD_FLD_Draft" hidden="1">
            <a:extLst>
              <a:ext uri="{FF2B5EF4-FFF2-40B4-BE49-F238E27FC236}">
                <a16:creationId xmlns:a16="http://schemas.microsoft.com/office/drawing/2014/main" id="{F9687746-12E1-43B0-8EEE-BCA876E5FD0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62EC461-55CE-D48B-3978-052AF0093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9" y="133379"/>
            <a:ext cx="1816553" cy="48605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183C578-643D-C27B-A330-675363E617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4B8E67F-24B2-A107-813C-4088982408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" y="133378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5632BCD-D585-42E8-A6D3-3C06DC3313BD}"/>
              </a:ext>
            </a:extLst>
          </p:cNvPr>
          <p:cNvSpPr/>
          <p:nvPr userDrawn="1"/>
        </p:nvSpPr>
        <p:spPr bwMode="white">
          <a:xfrm>
            <a:off x="0" y="0"/>
            <a:ext cx="9144000" cy="5141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4813" y="1297782"/>
            <a:ext cx="6218099" cy="22392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000" y="3709800"/>
            <a:ext cx="6218099" cy="486054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D590D-63DF-49A5-B495-2B2E9EA7D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1" y="4326732"/>
            <a:ext cx="6218287" cy="208360"/>
          </a:xfrm>
        </p:spPr>
        <p:txBody>
          <a:bodyPr anchor="b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Click to add name, title etc..</a:t>
            </a:r>
          </a:p>
        </p:txBody>
      </p:sp>
      <p:sp>
        <p:nvSpPr>
          <p:cNvPr id="29" name="_SD_FLD_DocumentNumber"/>
          <p:cNvSpPr txBox="1">
            <a:spLocks noChangeArrowheads="1"/>
          </p:cNvSpPr>
          <p:nvPr userDrawn="1"/>
        </p:nvSpPr>
        <p:spPr bwMode="auto">
          <a:xfrm>
            <a:off x="405001" y="4830300"/>
            <a:ext cx="1276163" cy="11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525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B540F12F-7F36-4021-A362-D466EDB923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3" name="SD_FLD_Confidentiality">
            <a:extLst>
              <a:ext uri="{FF2B5EF4-FFF2-40B4-BE49-F238E27FC236}">
                <a16:creationId xmlns:a16="http://schemas.microsoft.com/office/drawing/2014/main" id="{3A818D00-8E4C-41C4-8292-4942AE5E164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6CCF0A8-7F34-5C43-17F5-0F026D916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9" y="133378"/>
            <a:ext cx="1215000" cy="32509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1FD402D-5174-C04D-7390-21584826CD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8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high-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 lIns="8064000" tIns="576000" rIns="1080000" anchor="ctr" anchorCtr="0"/>
          <a:lstStyle>
            <a:lvl1pPr marL="0" indent="0" algn="l">
              <a:buFontTx/>
              <a:buNone/>
              <a:defRPr sz="1200" b="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enersangi-menu / Image Tools-button / Choose Insert or Paste</a:t>
            </a:r>
          </a:p>
        </p:txBody>
      </p:sp>
      <p:sp>
        <p:nvSpPr>
          <p:cNvPr id="39" name="_SD_FLD_DocumentNumber">
            <a:extLst>
              <a:ext uri="{FF2B5EF4-FFF2-40B4-BE49-F238E27FC236}">
                <a16:creationId xmlns:a16="http://schemas.microsoft.com/office/drawing/2014/main" id="{6D4A75F9-9621-4F28-A6CF-B645F5EF9C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01" y="4830300"/>
            <a:ext cx="1276163" cy="11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525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6" name="SD_FLD_Draft" hidden="1">
            <a:extLst>
              <a:ext uri="{FF2B5EF4-FFF2-40B4-BE49-F238E27FC236}">
                <a16:creationId xmlns:a16="http://schemas.microsoft.com/office/drawing/2014/main" id="{BD7D6A25-4428-4539-B039-5FC4AADC87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17" name="SD_FLD_Confidentiality">
            <a:extLst>
              <a:ext uri="{FF2B5EF4-FFF2-40B4-BE49-F238E27FC236}">
                <a16:creationId xmlns:a16="http://schemas.microsoft.com/office/drawing/2014/main" id="{31AB39E5-0741-4771-B91F-E17E5133945B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Top white Text Placeholder 62">
            <a:extLst>
              <a:ext uri="{FF2B5EF4-FFF2-40B4-BE49-F238E27FC236}">
                <a16:creationId xmlns:a16="http://schemas.microsoft.com/office/drawing/2014/main" id="{86FA6806-F06F-4815-9C58-9A21745653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4812" y="-1"/>
            <a:ext cx="4805363" cy="2571751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/>
              <a:t>.</a:t>
            </a:r>
          </a:p>
        </p:txBody>
      </p:sp>
      <p:sp>
        <p:nvSpPr>
          <p:cNvPr id="65" name="Top blue Text Placeholder 64">
            <a:extLst>
              <a:ext uri="{FF2B5EF4-FFF2-40B4-BE49-F238E27FC236}">
                <a16:creationId xmlns:a16="http://schemas.microsoft.com/office/drawing/2014/main" id="{44396705-2401-41FF-AC70-D310928798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5000" y="2542724"/>
            <a:ext cx="4806000" cy="926100"/>
          </a:xfrm>
          <a:solidFill>
            <a:schemeClr val="tx2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/>
              <a:t>.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8E2B2C2-0C1A-4F16-AB97-87EF9E7EAE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0000" y="1194597"/>
            <a:ext cx="3990600" cy="107739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83000"/>
              </a:lnSpc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55756018-EA5B-4F5B-8ECA-D5A1005CDF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98" y="2745900"/>
            <a:ext cx="4006802" cy="237600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795036F0-513C-4690-81A2-F2137A557D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000" y="2335500"/>
            <a:ext cx="3990600" cy="19440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tabLst/>
              <a:defRPr sz="1050" b="0">
                <a:solidFill>
                  <a:schemeClr val="tx2"/>
                </a:solidFill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Insert date DD Month Year</a:t>
            </a:r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6E7010F2-E87C-4A37-82E8-9658961C63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0001" y="3015900"/>
            <a:ext cx="3990600" cy="297000"/>
          </a:xfrm>
        </p:spPr>
        <p:txBody>
          <a:bodyPr/>
          <a:lstStyle>
            <a:lvl1pPr marL="0" indent="0" algn="l">
              <a:lnSpc>
                <a:spcPct val="83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  <a:lvl2pPr marL="0" indent="0">
              <a:buNone/>
              <a:defRPr sz="900"/>
            </a:lvl2pPr>
            <a:lvl3pPr marL="0" indent="0">
              <a:buNone/>
              <a:defRPr sz="900"/>
            </a:lvl3pPr>
            <a:lvl4pPr marL="0" indent="0">
              <a:buNone/>
              <a:defRPr sz="900"/>
            </a:lvl4pPr>
            <a:lvl5pPr marL="0" indent="0">
              <a:buNone/>
              <a:defRPr sz="900"/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add name, title etc..</a:t>
            </a:r>
          </a:p>
          <a:p>
            <a:pPr lvl="0"/>
            <a:endParaRPr lang="en-GB"/>
          </a:p>
        </p:txBody>
      </p:sp>
      <p:sp>
        <p:nvSpPr>
          <p:cNvPr id="41" name="Date Placeholder 12" hidden="1">
            <a:extLst>
              <a:ext uri="{FF2B5EF4-FFF2-40B4-BE49-F238E27FC236}">
                <a16:creationId xmlns:a16="http://schemas.microsoft.com/office/drawing/2014/main" id="{F8C7B2A1-0C6D-4367-B22A-DB1D1248E7E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0" y="51435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02/07/2026</a:t>
            </a:r>
            <a:endParaRPr lang="en-GB"/>
          </a:p>
        </p:txBody>
      </p:sp>
      <p:sp>
        <p:nvSpPr>
          <p:cNvPr id="42" name="Footer Placeholder 23" hidden="1">
            <a:extLst>
              <a:ext uri="{FF2B5EF4-FFF2-40B4-BE49-F238E27FC236}">
                <a16:creationId xmlns:a16="http://schemas.microsoft.com/office/drawing/2014/main" id="{70E9D16D-FE2F-4908-ABD5-BB45ECB4099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nl-NL">
                <a:noFill/>
              </a:rPr>
              <a:t>DNV Lunch &amp; Learn</a:t>
            </a:r>
            <a:endParaRPr lang="en-GB">
              <a:noFill/>
            </a:endParaRPr>
          </a:p>
        </p:txBody>
      </p:sp>
      <p:sp>
        <p:nvSpPr>
          <p:cNvPr id="43" name="Slide Number Placeholder 24" hidden="1">
            <a:extLst>
              <a:ext uri="{FF2B5EF4-FFF2-40B4-BE49-F238E27FC236}">
                <a16:creationId xmlns:a16="http://schemas.microsoft.com/office/drawing/2014/main" id="{393087B7-ABFA-4120-819F-40E9D4ED116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 sz="10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09D9FC-9B5F-F685-3FD0-589B50FA78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0" y="121625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8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agenda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04813" y="1297782"/>
            <a:ext cx="8333185" cy="32373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7000"/>
              </a:lnSpc>
              <a:spcBef>
                <a:spcPts val="450"/>
              </a:spcBef>
              <a:buClr>
                <a:srgbClr val="333333"/>
              </a:buClr>
              <a:buFont typeface="Arial" panose="020B0604020202020204" pitchFamily="34" charset="0"/>
              <a:buChar char="​"/>
              <a:defRPr sz="2100" b="0">
                <a:solidFill>
                  <a:schemeClr val="bg1"/>
                </a:solidFill>
              </a:defRPr>
            </a:lvl1pPr>
            <a:lvl2pPr marL="135000" indent="-135000">
              <a:spcBef>
                <a:spcPts val="0"/>
              </a:spcBef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270000">
              <a:spcBef>
                <a:spcPts val="450"/>
              </a:spcBef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agenda topic, use </a:t>
            </a:r>
            <a:r>
              <a:rPr lang="en-GB" err="1"/>
              <a:t>enersangi</a:t>
            </a:r>
            <a:r>
              <a:rPr lang="en-GB"/>
              <a:t> colour to highlight topic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92C90B5D-5FAE-415E-B4B3-FF93FD8C92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0" name="SD_FLD_Confidentiality">
            <a:extLst>
              <a:ext uri="{FF2B5EF4-FFF2-40B4-BE49-F238E27FC236}">
                <a16:creationId xmlns:a16="http://schemas.microsoft.com/office/drawing/2014/main" id="{3DEC7C90-257A-486B-BBAD-EACD348C6498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2744D2-F6A3-645C-EE23-37FC89D3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5000" y="4830300"/>
            <a:ext cx="199800" cy="1134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CA1B6-DEE3-49B6-25B1-32929B393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23" y="4836791"/>
            <a:ext cx="1979100" cy="1134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882BDC8-0854-4D93-BAF8-C46023CD9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4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1" y="-2700"/>
            <a:ext cx="9143999" cy="514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001" y="1152605"/>
            <a:ext cx="7628147" cy="283829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5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630717C7-BDDC-469E-A681-3386855F62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Confidentiality">
            <a:extLst>
              <a:ext uri="{FF2B5EF4-FFF2-40B4-BE49-F238E27FC236}">
                <a16:creationId xmlns:a16="http://schemas.microsoft.com/office/drawing/2014/main" id="{29E2B795-4D5A-4BB6-835E-D4542969C287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AE7E197-FAB5-2E27-A310-95A9BF8FC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03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3" y="1005576"/>
            <a:ext cx="409932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38676" y="1005576"/>
            <a:ext cx="4099322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0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3" y="1005576"/>
            <a:ext cx="409932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0ABB4A5-AB0A-8B02-1223-5CF302224C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8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2" y="1005576"/>
            <a:ext cx="4943888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598115" y="1005576"/>
            <a:ext cx="313988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34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1" cy="5146200"/>
          </a:xfrm>
          <a:blipFill>
            <a:blip r:embed="rId2"/>
            <a:stretch>
              <a:fillRect/>
            </a:stretch>
          </a:blipFill>
        </p:spPr>
        <p:txBody>
          <a:bodyPr lIns="2916000" tIns="360000" rIns="144000"/>
          <a:lstStyle>
            <a:lvl1pPr marL="0" indent="0" algn="l">
              <a:buNone/>
              <a:defRPr sz="1200" b="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</a:t>
            </a:r>
            <a:r>
              <a:rPr lang="en-GB" err="1"/>
              <a:t>enersangi</a:t>
            </a:r>
            <a:r>
              <a:rPr lang="en-GB"/>
              <a:t>-menu / Image Tools-button / Choose Insert or Paste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A0EF5A-2CB8-465D-882A-DE0FE7C6D3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6FE3FB9-ADAA-4278-97B4-7AE30B2DA0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17" name="SD_FLD_Draft" hidden="1">
            <a:extLst>
              <a:ext uri="{FF2B5EF4-FFF2-40B4-BE49-F238E27FC236}">
                <a16:creationId xmlns:a16="http://schemas.microsoft.com/office/drawing/2014/main" id="{2B6066DB-A88B-4086-9C45-3E39F5CE6D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0" name="SD_FLD_Confidentiality">
            <a:extLst>
              <a:ext uri="{FF2B5EF4-FFF2-40B4-BE49-F238E27FC236}">
                <a16:creationId xmlns:a16="http://schemas.microsoft.com/office/drawing/2014/main" id="{055B6780-3A6A-4D5A-9826-05ABD83C2EB2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CEA14AA-2FE5-FD86-1E5A-3C313D15B7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33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  <p15:guide id="3" pos="3839">
          <p15:clr>
            <a:srgbClr val="F26B43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2335" y="1005576"/>
            <a:ext cx="3763800" cy="352951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0B69E4-C96E-3B3D-EDFB-F240F829F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00" y="4656412"/>
            <a:ext cx="1601711" cy="4285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6A4BE64-FA4D-7FE3-8F3C-0CFFF9D6BD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6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72000" y="0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B4E522-6C5F-8AF0-BE5D-F3BBC3CE4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9414EC-AD0F-35C6-EE64-76C0B991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3863B46-A118-773E-3A82-C1D6200CD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92527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-3571" y="0"/>
            <a:ext cx="4575571" cy="514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2335" y="1005576"/>
            <a:ext cx="3763800" cy="352951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0B69E4-C96E-3B3D-EDFB-F240F829F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00" y="4656412"/>
            <a:ext cx="1601711" cy="4285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6A4BE64-FA4D-7FE3-8F3C-0CFFF9D6BD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61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72000" y="0"/>
            <a:ext cx="4575571" cy="514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B4E522-6C5F-8AF0-BE5D-F3BBC3CE4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9414EC-AD0F-35C6-EE64-76C0B991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3863B46-A118-773E-3A82-C1D6200CD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08289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561DA068-72C4-FF96-F99F-6B64843792FE}"/>
              </a:ext>
            </a:extLst>
          </p:cNvPr>
          <p:cNvSpPr/>
          <p:nvPr userDrawn="1"/>
        </p:nvSpPr>
        <p:spPr bwMode="ltGray">
          <a:xfrm>
            <a:off x="4572000" y="2573786"/>
            <a:ext cx="4575571" cy="257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B4C65136-EA6E-49AB-2990-BC01F9D96A40}"/>
              </a:ext>
            </a:extLst>
          </p:cNvPr>
          <p:cNvSpPr/>
          <p:nvPr userDrawn="1"/>
        </p:nvSpPr>
        <p:spPr bwMode="ltGray">
          <a:xfrm>
            <a:off x="0" y="2560724"/>
            <a:ext cx="4575571" cy="2573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67356" y="-32991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3"/>
            <a:ext cx="3763800" cy="3307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4998" y="735547"/>
            <a:ext cx="3763800" cy="16741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735547"/>
            <a:ext cx="3763800" cy="167418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buNone/>
              <a:defRPr>
                <a:solidFill>
                  <a:schemeClr val="accent3"/>
                </a:solidFill>
              </a:defRPr>
            </a:lvl6pPr>
            <a:lvl7pPr>
              <a:buNone/>
              <a:defRPr>
                <a:solidFill>
                  <a:schemeClr val="accent3"/>
                </a:solidFill>
              </a:defRPr>
            </a:lvl7pPr>
            <a:lvl8pPr marL="0" indent="0">
              <a:buNone/>
              <a:defRPr>
                <a:solidFill>
                  <a:schemeClr val="accent3"/>
                </a:solidFill>
              </a:defRPr>
            </a:lvl8pPr>
            <a:lvl9pPr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/>
              <a:t>DNV Lunch &amp; Learn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D57F87CD-C9C4-FCC1-53CA-CF827A1AB938}"/>
              </a:ext>
            </a:extLst>
          </p:cNvPr>
          <p:cNvSpPr/>
          <p:nvPr userDrawn="1"/>
        </p:nvSpPr>
        <p:spPr bwMode="ltGray">
          <a:xfrm>
            <a:off x="4567515" y="2569208"/>
            <a:ext cx="4575571" cy="257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424BD68-7063-0EDB-20EE-79093ECCED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354CF2B-0791-8A3D-A1D7-F49AD41FE8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6570" y="2774765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945E76F-9391-56B4-5358-D83EF44B5D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6570" y="3105499"/>
            <a:ext cx="3763800" cy="167418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buNone/>
              <a:defRPr>
                <a:solidFill>
                  <a:schemeClr val="accent3"/>
                </a:solidFill>
              </a:defRPr>
            </a:lvl6pPr>
            <a:lvl7pPr>
              <a:buNone/>
              <a:defRPr>
                <a:solidFill>
                  <a:schemeClr val="accent3"/>
                </a:solidFill>
              </a:defRPr>
            </a:lvl7pPr>
            <a:lvl8pPr marL="0" indent="0">
              <a:buNone/>
              <a:defRPr>
                <a:solidFill>
                  <a:schemeClr val="accent3"/>
                </a:solidFill>
              </a:defRPr>
            </a:lvl8pPr>
            <a:lvl9pPr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2068E78F-CE59-0E98-B825-D103240E18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61919" y="3103109"/>
            <a:ext cx="3763800" cy="16741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56650E5-6A3A-CA00-9F9F-542B727153B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1919" y="2774766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771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ackground pic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BB740F-040E-4C29-B57E-B7474FA2CC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5091"/>
          </a:xfrm>
          <a:blipFill>
            <a:blip r:embed="rId2"/>
            <a:stretch>
              <a:fillRect/>
            </a:stretch>
          </a:blipFill>
        </p:spPr>
        <p:txBody>
          <a:bodyPr lIns="8064000" tIns="612000" rIns="1116000" anchor="ctr" anchorCtr="0"/>
          <a:lstStyle>
            <a:lvl1pPr marL="0" indent="0" algn="l"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</a:t>
            </a:r>
            <a:r>
              <a:rPr lang="en-GB" err="1"/>
              <a:t>enersangi</a:t>
            </a:r>
            <a:r>
              <a:rPr lang="en-GB"/>
              <a:t>-menu / Image Tools-button / Choose Insert or Paste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F7D00-E655-476E-9A8D-16044B0B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DNV Lunch &amp; Learn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61CC6-F316-448C-8910-5F3BA8E6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55A727-745B-4F5D-84A4-F234630E9A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889345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1" y="-58725"/>
            <a:ext cx="9143999" cy="514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1297781"/>
            <a:ext cx="6218100" cy="100459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05000" y="2472471"/>
            <a:ext cx="6218100" cy="4779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/>
              <a:t>DNV Lunch &amp; Learn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4" name="SD_FLD_Draft" hidden="1">
            <a:extLst>
              <a:ext uri="{FF2B5EF4-FFF2-40B4-BE49-F238E27FC236}">
                <a16:creationId xmlns:a16="http://schemas.microsoft.com/office/drawing/2014/main" id="{E78AC084-F0D7-48FF-A5A0-62B259C3E6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0E98D3-1B1D-490D-90C3-F274802AC561}"/>
              </a:ext>
            </a:extLst>
          </p:cNvPr>
          <p:cNvSpPr txBox="1"/>
          <p:nvPr userDrawn="1"/>
        </p:nvSpPr>
        <p:spPr>
          <a:xfrm>
            <a:off x="405000" y="4409871"/>
            <a:ext cx="204565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cap="none" baseline="0" noProof="1">
                <a:solidFill>
                  <a:schemeClr val="bg1"/>
                </a:solidFill>
              </a:rPr>
              <a:t>www.enersangi.com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298E8765-505F-453E-BC7E-D85D0B5D95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813" y="3627724"/>
            <a:ext cx="6218287" cy="27000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Email address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1D187BC-8B38-417E-BA95-DF961274B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814" y="3953026"/>
            <a:ext cx="6218287" cy="2700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Telephone number</a:t>
            </a:r>
          </a:p>
        </p:txBody>
      </p:sp>
      <p:sp>
        <p:nvSpPr>
          <p:cNvPr id="33" name="SD_FLD_Confidentiality">
            <a:extLst>
              <a:ext uri="{FF2B5EF4-FFF2-40B4-BE49-F238E27FC236}">
                <a16:creationId xmlns:a16="http://schemas.microsoft.com/office/drawing/2014/main" id="{E93E9BF8-0018-4174-8A59-3D40E3E2712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F478636-3C00-6944-1577-16098EF7EB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89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404814" y="336535"/>
            <a:ext cx="8331991" cy="4876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24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4814" y="1082092"/>
            <a:ext cx="1836000" cy="279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2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675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20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450"/>
              </a:spcAft>
              <a:buFont typeface="+mj-lt"/>
              <a:buNone/>
            </a:pPr>
            <a:r>
              <a:rPr lang="en-GB" sz="675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675" b="1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675" b="1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675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675"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73871" y="1082093"/>
            <a:ext cx="1836000" cy="207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PICTURES</a:t>
            </a:r>
            <a:endParaRPr lang="en-GB" sz="12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17EA80A0-F605-4897-AE2A-18933CAB6D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57161" y="1082092"/>
            <a:ext cx="1836000" cy="337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HEADER &amp; FOOTER</a:t>
            </a:r>
            <a:endParaRPr lang="en-GB" altLang="da-DK" sz="12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GRIDLINES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675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675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675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675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22642E-922E-4D3E-9481-C027E3A93C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9545" y="3584928"/>
            <a:ext cx="356571" cy="1325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901" t="45142" r="62601" b="9046"/>
          <a:stretch/>
        </p:blipFill>
        <p:spPr>
          <a:xfrm>
            <a:off x="5044913" y="1301385"/>
            <a:ext cx="255903" cy="241280"/>
          </a:xfrm>
          <a:prstGeom prst="rect">
            <a:avLst/>
          </a:prstGeom>
        </p:spPr>
      </p:pic>
      <p:pic>
        <p:nvPicPr>
          <p:cNvPr id="24" name="Picture 16">
            <a:extLst>
              <a:ext uri="{FF2B5EF4-FFF2-40B4-BE49-F238E27FC236}">
                <a16:creationId xmlns:a16="http://schemas.microsoft.com/office/drawing/2014/main" id="{EE4BD888-DAA9-4A3B-ADD9-0ACB9540A6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99546" y="2972182"/>
            <a:ext cx="246661" cy="379126"/>
          </a:xfrm>
          <a:prstGeom prst="rect">
            <a:avLst/>
          </a:prstGeom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ADF46DFB-ABDB-43BA-AD93-FDEE2D7642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01569" y="2422316"/>
            <a:ext cx="403849" cy="129631"/>
          </a:xfrm>
          <a:prstGeom prst="rect">
            <a:avLst/>
          </a:prstGeom>
        </p:spPr>
      </p:pic>
      <p:pic>
        <p:nvPicPr>
          <p:cNvPr id="27" name="Picture 19">
            <a:extLst>
              <a:ext uri="{FF2B5EF4-FFF2-40B4-BE49-F238E27FC236}">
                <a16:creationId xmlns:a16="http://schemas.microsoft.com/office/drawing/2014/main" id="{CF6F40E1-EF2A-4675-A88E-429AD3ADD3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02021" y="1840244"/>
            <a:ext cx="235341" cy="407925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1EEB59ED-856C-4646-8080-8164D2973D0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038003" y="1485402"/>
            <a:ext cx="283720" cy="407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8B3BD4-04BC-40A0-B801-FB79B088402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199546" y="1888849"/>
            <a:ext cx="342857" cy="19285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D2B70A-6BC5-4C66-869E-61F2A38A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9F8ED-36EE-4F7B-8B5E-A531C6E8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25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54FEFF-3090-82AD-1736-26CC7C6C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" y="82548"/>
            <a:ext cx="8897391" cy="66109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4BA1ED-FAB9-E744-DF30-FAC8D89556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692" y="940808"/>
            <a:ext cx="4364182" cy="3852034"/>
          </a:xfrm>
        </p:spPr>
        <p:txBody>
          <a:bodyPr/>
          <a:lstStyle/>
          <a:p>
            <a:pPr lvl="0"/>
            <a:r>
              <a:rPr lang="nl-NL"/>
              <a:t>Eerste niveau (18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1"/>
            <a:r>
              <a:rPr lang="nl-NL"/>
              <a:t>Tweede niveau (16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2"/>
            <a:r>
              <a:rPr lang="nl-NL"/>
              <a:t>Derde niveau (16 </a:t>
            </a:r>
            <a:r>
              <a:rPr lang="nl-NL" err="1"/>
              <a:t>pt</a:t>
            </a:r>
            <a:r>
              <a:rPr lang="nl-NL"/>
              <a:t>)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CAEB9654-E296-64BE-3966-434AAE212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918" y="4950000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01/10/2026</a:t>
            </a:r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83019BB8-DFD2-E1DC-EC73-0F3B8EED7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91444" y="4950001"/>
            <a:ext cx="4593771" cy="110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Masterclass Industriële warmtepomp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F46BBB8C-DDB9-7A14-0FB5-6118AC5EE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1909" y="4943853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fld id="{462A2946-DC08-4FEE-BDD8-FB363A34777E}" type="slidenum">
              <a:rPr lang="nl-BE" smtClean="0"/>
              <a:pPr/>
              <a:t>‹nr.›</a:t>
            </a:fld>
            <a:endParaRPr lang="nl-BE"/>
          </a:p>
        </p:txBody>
      </p:sp>
      <p:cxnSp>
        <p:nvCxnSpPr>
          <p:cNvPr id="10" name="Shape 34">
            <a:extLst>
              <a:ext uri="{FF2B5EF4-FFF2-40B4-BE49-F238E27FC236}">
                <a16:creationId xmlns:a16="http://schemas.microsoft.com/office/drawing/2014/main" id="{D07B6324-B46E-65A9-28E0-832E8441F467}"/>
              </a:ext>
            </a:extLst>
          </p:cNvPr>
          <p:cNvCxnSpPr/>
          <p:nvPr userDrawn="1"/>
        </p:nvCxnSpPr>
        <p:spPr>
          <a:xfrm rot="10800000">
            <a:off x="8421" y="842224"/>
            <a:ext cx="9170700" cy="0"/>
          </a:xfrm>
          <a:prstGeom prst="straightConnector1">
            <a:avLst/>
          </a:prstGeom>
          <a:noFill/>
          <a:ln w="9525" cap="flat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61A9ED7-967A-E6DB-657B-53E8D03BFB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65077" y="76401"/>
            <a:ext cx="1654233" cy="44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017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4813" y="1297782"/>
            <a:ext cx="6218099" cy="22392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50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000" y="3709800"/>
            <a:ext cx="6218099" cy="486054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D590D-63DF-49A5-B495-2B2E9EA7D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1" y="4326732"/>
            <a:ext cx="6218287" cy="208360"/>
          </a:xfrm>
        </p:spPr>
        <p:txBody>
          <a:bodyPr anchor="b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Click to add name, title etc..</a:t>
            </a:r>
          </a:p>
        </p:txBody>
      </p:sp>
      <p:sp>
        <p:nvSpPr>
          <p:cNvPr id="32" name="SD_FLD_Draft" hidden="1">
            <a:extLst>
              <a:ext uri="{FF2B5EF4-FFF2-40B4-BE49-F238E27FC236}">
                <a16:creationId xmlns:a16="http://schemas.microsoft.com/office/drawing/2014/main" id="{F9687746-12E1-43B0-8EEE-BCA876E5FD0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183C578-643D-C27B-A330-675363E617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4B8E67F-24B2-A107-813C-408898240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" y="133378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45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5632BCD-D585-42E8-A6D3-3C06DC3313BD}"/>
              </a:ext>
            </a:extLst>
          </p:cNvPr>
          <p:cNvSpPr/>
          <p:nvPr userDrawn="1"/>
        </p:nvSpPr>
        <p:spPr bwMode="white">
          <a:xfrm>
            <a:off x="0" y="0"/>
            <a:ext cx="9144000" cy="5141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4813" y="1297782"/>
            <a:ext cx="6218099" cy="22392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000" y="3709800"/>
            <a:ext cx="6218099" cy="486054"/>
          </a:xfrm>
        </p:spPr>
        <p:txBody>
          <a:bodyPr/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D590D-63DF-49A5-B495-2B2E9EA7D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811" y="4326732"/>
            <a:ext cx="6218287" cy="208360"/>
          </a:xfrm>
        </p:spPr>
        <p:txBody>
          <a:bodyPr anchor="b" anchorCtr="0"/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Click to add name, title etc..</a:t>
            </a:r>
          </a:p>
        </p:txBody>
      </p:sp>
      <p:sp>
        <p:nvSpPr>
          <p:cNvPr id="29" name="_SD_FLD_DocumentNumber"/>
          <p:cNvSpPr txBox="1">
            <a:spLocks noChangeArrowheads="1"/>
          </p:cNvSpPr>
          <p:nvPr userDrawn="1"/>
        </p:nvSpPr>
        <p:spPr bwMode="auto">
          <a:xfrm>
            <a:off x="405001" y="4830300"/>
            <a:ext cx="1276163" cy="11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525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B540F12F-7F36-4021-A362-D466EDB923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3" name="SD_FLD_Confidentiality">
            <a:extLst>
              <a:ext uri="{FF2B5EF4-FFF2-40B4-BE49-F238E27FC236}">
                <a16:creationId xmlns:a16="http://schemas.microsoft.com/office/drawing/2014/main" id="{3A818D00-8E4C-41C4-8292-4942AE5E164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6CCF0A8-7F34-5C43-17F5-0F026D916D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9" y="133378"/>
            <a:ext cx="1215000" cy="32509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1FD402D-5174-C04D-7390-21584826CD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7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high-lev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 lIns="8064000" tIns="576000" rIns="1080000" anchor="ctr" anchorCtr="0"/>
          <a:lstStyle>
            <a:lvl1pPr marL="0" indent="0" algn="l">
              <a:buFontTx/>
              <a:buNone/>
              <a:defRPr sz="1200" b="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enersangi-menu / Image Tools-button / Choose Insert or Paste</a:t>
            </a:r>
          </a:p>
        </p:txBody>
      </p:sp>
      <p:sp>
        <p:nvSpPr>
          <p:cNvPr id="39" name="_SD_FLD_DocumentNumber">
            <a:extLst>
              <a:ext uri="{FF2B5EF4-FFF2-40B4-BE49-F238E27FC236}">
                <a16:creationId xmlns:a16="http://schemas.microsoft.com/office/drawing/2014/main" id="{6D4A75F9-9621-4F28-A6CF-B645F5EF9C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01" y="4830300"/>
            <a:ext cx="1276163" cy="11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l">
              <a:spcBef>
                <a:spcPts val="0"/>
              </a:spcBef>
            </a:pPr>
            <a:endParaRPr lang="en-GB" altLang="ja-JP" sz="525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16" name="SD_FLD_Draft" hidden="1">
            <a:extLst>
              <a:ext uri="{FF2B5EF4-FFF2-40B4-BE49-F238E27FC236}">
                <a16:creationId xmlns:a16="http://schemas.microsoft.com/office/drawing/2014/main" id="{BD7D6A25-4428-4539-B039-5FC4AADC87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17" name="SD_FLD_Confidentiality">
            <a:extLst>
              <a:ext uri="{FF2B5EF4-FFF2-40B4-BE49-F238E27FC236}">
                <a16:creationId xmlns:a16="http://schemas.microsoft.com/office/drawing/2014/main" id="{31AB39E5-0741-4771-B91F-E17E5133945B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Top white Text Placeholder 62">
            <a:extLst>
              <a:ext uri="{FF2B5EF4-FFF2-40B4-BE49-F238E27FC236}">
                <a16:creationId xmlns:a16="http://schemas.microsoft.com/office/drawing/2014/main" id="{86FA6806-F06F-4815-9C58-9A21745653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4812" y="-1"/>
            <a:ext cx="4805363" cy="2571751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/>
              <a:t>.</a:t>
            </a:r>
          </a:p>
        </p:txBody>
      </p:sp>
      <p:sp>
        <p:nvSpPr>
          <p:cNvPr id="65" name="Top blue Text Placeholder 64">
            <a:extLst>
              <a:ext uri="{FF2B5EF4-FFF2-40B4-BE49-F238E27FC236}">
                <a16:creationId xmlns:a16="http://schemas.microsoft.com/office/drawing/2014/main" id="{44396705-2401-41FF-AC70-D310928798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05000" y="2542724"/>
            <a:ext cx="4806000" cy="926100"/>
          </a:xfrm>
          <a:solidFill>
            <a:schemeClr val="tx2"/>
          </a:solidFill>
          <a:ln>
            <a:noFill/>
          </a:ln>
        </p:spPr>
        <p:txBody>
          <a:bodyPr/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GB"/>
              <a:t>.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8E2B2C2-0C1A-4F16-AB97-87EF9E7EAE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0000" y="1194597"/>
            <a:ext cx="3990600" cy="107739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83000"/>
              </a:lnSpc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55756018-EA5B-4F5B-8ECA-D5A1005CDF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98" y="2745900"/>
            <a:ext cx="4006802" cy="237600"/>
          </a:xfr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83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795036F0-513C-4690-81A2-F2137A557D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000" y="2335500"/>
            <a:ext cx="3990600" cy="19440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tabLst/>
              <a:defRPr sz="1050" b="0">
                <a:solidFill>
                  <a:schemeClr val="tx2"/>
                </a:solidFill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2pPr>
            <a:lvl3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3pPr>
            <a:lvl4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4pPr>
            <a:lvl5pPr marL="0" indent="0">
              <a:lnSpc>
                <a:spcPct val="83000"/>
              </a:lnSpc>
              <a:spcBef>
                <a:spcPts val="0"/>
              </a:spcBef>
              <a:buNone/>
              <a:tabLst/>
              <a:defRPr sz="1050" b="0"/>
            </a:lvl5pPr>
          </a:lstStyle>
          <a:p>
            <a:pPr lvl="0"/>
            <a:r>
              <a:rPr lang="en-GB"/>
              <a:t>Insert date DD Month Year</a:t>
            </a:r>
            <a:endParaRPr lang="en-US"/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6E7010F2-E87C-4A37-82E8-9658961C63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0001" y="3015900"/>
            <a:ext cx="3990600" cy="297000"/>
          </a:xfrm>
        </p:spPr>
        <p:txBody>
          <a:bodyPr/>
          <a:lstStyle>
            <a:lvl1pPr marL="0" indent="0" algn="l">
              <a:lnSpc>
                <a:spcPct val="83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1pPr>
            <a:lvl2pPr marL="0" indent="0">
              <a:buNone/>
              <a:defRPr sz="900"/>
            </a:lvl2pPr>
            <a:lvl3pPr marL="0" indent="0">
              <a:buNone/>
              <a:defRPr sz="900"/>
            </a:lvl3pPr>
            <a:lvl4pPr marL="0" indent="0">
              <a:buNone/>
              <a:defRPr sz="900"/>
            </a:lvl4pPr>
            <a:lvl5pPr marL="0" indent="0">
              <a:buNone/>
              <a:defRPr sz="900"/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add name, title etc..</a:t>
            </a:r>
          </a:p>
          <a:p>
            <a:pPr lvl="0"/>
            <a:endParaRPr lang="en-GB"/>
          </a:p>
        </p:txBody>
      </p:sp>
      <p:sp>
        <p:nvSpPr>
          <p:cNvPr id="41" name="Date Placeholder 12" hidden="1">
            <a:extLst>
              <a:ext uri="{FF2B5EF4-FFF2-40B4-BE49-F238E27FC236}">
                <a16:creationId xmlns:a16="http://schemas.microsoft.com/office/drawing/2014/main" id="{F8C7B2A1-0C6D-4367-B22A-DB1D1248E7E8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0" y="51435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BE"/>
              <a:t>02/07/2026</a:t>
            </a:r>
            <a:endParaRPr lang="en-GB"/>
          </a:p>
        </p:txBody>
      </p:sp>
      <p:sp>
        <p:nvSpPr>
          <p:cNvPr id="42" name="Footer Placeholder 23" hidden="1">
            <a:extLst>
              <a:ext uri="{FF2B5EF4-FFF2-40B4-BE49-F238E27FC236}">
                <a16:creationId xmlns:a16="http://schemas.microsoft.com/office/drawing/2014/main" id="{70E9D16D-FE2F-4908-ABD5-BB45ECB4099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nl-NL">
                <a:noFill/>
              </a:rPr>
              <a:t>DNV Lunch &amp; Learn</a:t>
            </a:r>
            <a:endParaRPr lang="en-GB">
              <a:noFill/>
            </a:endParaRPr>
          </a:p>
        </p:txBody>
      </p:sp>
      <p:sp>
        <p:nvSpPr>
          <p:cNvPr id="43" name="Slide Number Placeholder 24" hidden="1">
            <a:extLst>
              <a:ext uri="{FF2B5EF4-FFF2-40B4-BE49-F238E27FC236}">
                <a16:creationId xmlns:a16="http://schemas.microsoft.com/office/drawing/2014/main" id="{393087B7-ABFA-4120-819F-40E9D4ED116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 sz="10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09D9FC-9B5F-F685-3FD0-589B50FA78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0" y="121625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60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agenda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04813" y="1297782"/>
            <a:ext cx="8333185" cy="32373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7000"/>
              </a:lnSpc>
              <a:spcBef>
                <a:spcPts val="450"/>
              </a:spcBef>
              <a:buClr>
                <a:srgbClr val="333333"/>
              </a:buClr>
              <a:buFont typeface="Arial" panose="020B0604020202020204" pitchFamily="34" charset="0"/>
              <a:buChar char="​"/>
              <a:defRPr sz="2100" b="0">
                <a:solidFill>
                  <a:schemeClr val="bg1"/>
                </a:solidFill>
              </a:defRPr>
            </a:lvl1pPr>
            <a:lvl2pPr marL="135000" indent="-135000">
              <a:spcBef>
                <a:spcPts val="0"/>
              </a:spcBef>
              <a:buFont typeface="Arial" panose="020B0604020202020204" pitchFamily="34" charset="0"/>
              <a:buChar char="•"/>
              <a:defRPr sz="1500">
                <a:solidFill>
                  <a:schemeClr val="bg1"/>
                </a:solidFill>
              </a:defRPr>
            </a:lvl2pPr>
            <a:lvl3pPr marL="270000">
              <a:spcBef>
                <a:spcPts val="450"/>
              </a:spcBef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add agenda topic, use </a:t>
            </a:r>
            <a:r>
              <a:rPr lang="en-GB" err="1"/>
              <a:t>enersangi</a:t>
            </a:r>
            <a:r>
              <a:rPr lang="en-GB"/>
              <a:t> colour to highlight topic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92C90B5D-5FAE-415E-B4B3-FF93FD8C92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0" name="SD_FLD_Confidentiality">
            <a:extLst>
              <a:ext uri="{FF2B5EF4-FFF2-40B4-BE49-F238E27FC236}">
                <a16:creationId xmlns:a16="http://schemas.microsoft.com/office/drawing/2014/main" id="{3DEC7C90-257A-486B-BBAD-EACD348C6498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2744D2-F6A3-645C-EE23-37FC89D3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5000" y="4830300"/>
            <a:ext cx="199800" cy="1134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CA1B6-DEE3-49B6-25B1-32929B393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7100" y="4830300"/>
            <a:ext cx="1979100" cy="1134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882BDC8-0854-4D93-BAF8-C46023CD9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782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white">
          <a:xfrm>
            <a:off x="1" y="-2700"/>
            <a:ext cx="9143999" cy="514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5001" y="1152605"/>
            <a:ext cx="7628147" cy="283829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5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subtitle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2" name="SD_FLD_Draft" hidden="1">
            <a:extLst>
              <a:ext uri="{FF2B5EF4-FFF2-40B4-BE49-F238E27FC236}">
                <a16:creationId xmlns:a16="http://schemas.microsoft.com/office/drawing/2014/main" id="{630717C7-BDDC-469E-A681-3386855F62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Confidentiality">
            <a:extLst>
              <a:ext uri="{FF2B5EF4-FFF2-40B4-BE49-F238E27FC236}">
                <a16:creationId xmlns:a16="http://schemas.microsoft.com/office/drawing/2014/main" id="{29E2B795-4D5A-4BB6-835E-D4542969C287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AE7E197-FAB5-2E27-A310-95A9BF8FC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67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3" y="1005576"/>
            <a:ext cx="409932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38676" y="1005576"/>
            <a:ext cx="4099322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95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3" y="1005576"/>
            <a:ext cx="409932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0ABB4A5-AB0A-8B02-1223-5CF302224C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211" y="-646812"/>
            <a:ext cx="3716387" cy="37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63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2" y="1005576"/>
            <a:ext cx="4943888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598115" y="1005576"/>
            <a:ext cx="3139883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0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1" cy="5146200"/>
          </a:xfrm>
          <a:blipFill>
            <a:blip r:embed="rId2"/>
            <a:stretch>
              <a:fillRect/>
            </a:stretch>
          </a:blipFill>
        </p:spPr>
        <p:txBody>
          <a:bodyPr lIns="2916000" tIns="360000" rIns="144000"/>
          <a:lstStyle>
            <a:lvl1pPr marL="0" indent="0" algn="l">
              <a:buNone/>
              <a:defRPr sz="1200" b="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</a:t>
            </a:r>
            <a:r>
              <a:rPr lang="en-GB" err="1"/>
              <a:t>enersangi</a:t>
            </a:r>
            <a:r>
              <a:rPr lang="en-GB"/>
              <a:t>-menu / Image Tools-button / Choose Insert or Paste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A0EF5A-2CB8-465D-882A-DE0FE7C6D3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76FE3FB9-ADAA-4278-97B4-7AE30B2DA0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17" name="SD_FLD_Draft" hidden="1">
            <a:extLst>
              <a:ext uri="{FF2B5EF4-FFF2-40B4-BE49-F238E27FC236}">
                <a16:creationId xmlns:a16="http://schemas.microsoft.com/office/drawing/2014/main" id="{2B6066DB-A88B-4086-9C45-3E39F5CE6D9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0" name="SD_FLD_Confidentiality">
            <a:extLst>
              <a:ext uri="{FF2B5EF4-FFF2-40B4-BE49-F238E27FC236}">
                <a16:creationId xmlns:a16="http://schemas.microsoft.com/office/drawing/2014/main" id="{055B6780-3A6A-4D5A-9826-05ABD83C2EB2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CEA14AA-2FE5-FD86-1E5A-3C313D15B7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36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  <p15:guide id="3" pos="3839">
          <p15:clr>
            <a:srgbClr val="F26B43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2335" y="1005576"/>
            <a:ext cx="3763800" cy="352951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0B69E4-C96E-3B3D-EDFB-F240F829F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00" y="4656412"/>
            <a:ext cx="1601711" cy="4285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6A4BE64-FA4D-7FE3-8F3C-0CFFF9D6BD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78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72000" y="0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B4E522-6C5F-8AF0-BE5D-F3BBC3CE4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9414EC-AD0F-35C6-EE64-76C0B991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3863B46-A118-773E-3A82-C1D6200CD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6661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-3571" y="0"/>
            <a:ext cx="4575571" cy="514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2335" y="1005576"/>
            <a:ext cx="3763800" cy="352951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0B69E4-C96E-3B3D-EDFB-F240F829F2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00" y="4656412"/>
            <a:ext cx="1601711" cy="4285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6A4BE64-FA4D-7FE3-8F3C-0CFFF9D6BD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73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72000" y="0"/>
            <a:ext cx="4575571" cy="514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492751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1005576"/>
            <a:ext cx="3763800" cy="352598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defRPr>
                <a:solidFill>
                  <a:schemeClr val="accent3"/>
                </a:solidFill>
              </a:defRPr>
            </a:lvl6pPr>
            <a:lvl7pPr>
              <a:defRPr>
                <a:solidFill>
                  <a:schemeClr val="accent3"/>
                </a:solidFill>
              </a:defRPr>
            </a:lvl7pPr>
            <a:lvl8pPr>
              <a:defRPr>
                <a:solidFill>
                  <a:schemeClr val="accent3"/>
                </a:solidFill>
              </a:defRPr>
            </a:lvl8pPr>
            <a:lvl9pPr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DB4E522-6C5F-8AF0-BE5D-F3BBC3CE46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9414EC-AD0F-35C6-EE64-76C0B9911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3" y="404812"/>
            <a:ext cx="3763800" cy="49275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3863B46-A118-773E-3A82-C1D6200CD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000" y="1005576"/>
            <a:ext cx="3763800" cy="3533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4392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561DA068-72C4-FF96-F99F-6B64843792FE}"/>
              </a:ext>
            </a:extLst>
          </p:cNvPr>
          <p:cNvSpPr/>
          <p:nvPr userDrawn="1"/>
        </p:nvSpPr>
        <p:spPr bwMode="ltGray">
          <a:xfrm>
            <a:off x="4572000" y="2573786"/>
            <a:ext cx="4575571" cy="257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B4C65136-EA6E-49AB-2990-BC01F9D96A40}"/>
              </a:ext>
            </a:extLst>
          </p:cNvPr>
          <p:cNvSpPr/>
          <p:nvPr userDrawn="1"/>
        </p:nvSpPr>
        <p:spPr bwMode="ltGray">
          <a:xfrm>
            <a:off x="0" y="2560724"/>
            <a:ext cx="4575571" cy="2573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4567356" y="-32991"/>
            <a:ext cx="4575571" cy="51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404813"/>
            <a:ext cx="3763800" cy="33073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4998" y="735547"/>
            <a:ext cx="3763800" cy="16741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73400" y="404814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3400" y="735547"/>
            <a:ext cx="3763800" cy="167418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buNone/>
              <a:defRPr>
                <a:solidFill>
                  <a:schemeClr val="accent3"/>
                </a:solidFill>
              </a:defRPr>
            </a:lvl6pPr>
            <a:lvl7pPr>
              <a:buNone/>
              <a:defRPr>
                <a:solidFill>
                  <a:schemeClr val="accent3"/>
                </a:solidFill>
              </a:defRPr>
            </a:lvl7pPr>
            <a:lvl8pPr marL="0" indent="0">
              <a:buNone/>
              <a:defRPr>
                <a:solidFill>
                  <a:schemeClr val="accent3"/>
                </a:solidFill>
              </a:defRPr>
            </a:lvl8pPr>
            <a:lvl9pPr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D57F87CD-C9C4-FCC1-53CA-CF827A1AB938}"/>
              </a:ext>
            </a:extLst>
          </p:cNvPr>
          <p:cNvSpPr/>
          <p:nvPr userDrawn="1"/>
        </p:nvSpPr>
        <p:spPr bwMode="ltGray">
          <a:xfrm>
            <a:off x="4567515" y="2569208"/>
            <a:ext cx="4575571" cy="2573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>
              <a:solidFill>
                <a:schemeClr val="accent3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424BD68-7063-0EDB-20EE-79093ECCED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354CF2B-0791-8A3D-A1D7-F49AD41FE85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6570" y="2774765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accent3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945E76F-9391-56B4-5358-D83EF44B5D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6570" y="3105499"/>
            <a:ext cx="3763800" cy="167418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  <a:lvl6pPr>
              <a:buNone/>
              <a:defRPr>
                <a:solidFill>
                  <a:schemeClr val="accent3"/>
                </a:solidFill>
              </a:defRPr>
            </a:lvl6pPr>
            <a:lvl7pPr>
              <a:buNone/>
              <a:defRPr>
                <a:solidFill>
                  <a:schemeClr val="accent3"/>
                </a:solidFill>
              </a:defRPr>
            </a:lvl7pPr>
            <a:lvl8pPr marL="0" indent="0">
              <a:buNone/>
              <a:defRPr>
                <a:solidFill>
                  <a:schemeClr val="accent3"/>
                </a:solidFill>
              </a:defRPr>
            </a:lvl8pPr>
            <a:lvl9pPr>
              <a:buNone/>
              <a:defRPr>
                <a:solidFill>
                  <a:schemeClr val="accent3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endParaRPr lang="en-GB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2068E78F-CE59-0E98-B825-D103240E18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61919" y="3103109"/>
            <a:ext cx="3763800" cy="16741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56650E5-6A3A-CA00-9F9F-542B727153B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61919" y="2774766"/>
            <a:ext cx="3763800" cy="330733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27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27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Click to add 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37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1">
          <p15:clr>
            <a:srgbClr val="F26B43"/>
          </p15:clr>
        </p15:guide>
        <p15:guide id="2" pos="4177">
          <p15:clr>
            <a:srgbClr val="F26B43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ackground pic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BB740F-040E-4C29-B57E-B7474FA2CC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5091"/>
          </a:xfrm>
          <a:blipFill>
            <a:blip r:embed="rId2"/>
            <a:stretch>
              <a:fillRect/>
            </a:stretch>
          </a:blipFill>
        </p:spPr>
        <p:txBody>
          <a:bodyPr lIns="8064000" tIns="612000" rIns="1116000" anchor="ctr" anchorCtr="0"/>
          <a:lstStyle>
            <a:lvl1pPr marL="0" indent="0" algn="l"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GB"/>
              <a:t>Click on picture frame to insert background picture, click on </a:t>
            </a:r>
            <a:r>
              <a:rPr lang="en-GB" err="1"/>
              <a:t>enersangi</a:t>
            </a:r>
            <a:r>
              <a:rPr lang="en-GB"/>
              <a:t>-menu / Image Tools-button / Choose Insert or Paste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F7D00-E655-476E-9A8D-16044B0B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61CC6-F316-448C-8910-5F3BA8E6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C55A727-745B-4F5D-84A4-F234630E9A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81516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ltGray">
          <a:xfrm>
            <a:off x="1" y="-58725"/>
            <a:ext cx="9143999" cy="514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88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3" y="1297781"/>
            <a:ext cx="6218100" cy="100459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lnSpc>
                <a:spcPct val="83000"/>
              </a:lnSpc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05000" y="2472471"/>
            <a:ext cx="6218100" cy="4779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83000"/>
              </a:lnSpc>
              <a:spcBef>
                <a:spcPts val="0"/>
              </a:spcBef>
              <a:buNone/>
              <a:defRPr sz="15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4" name="SD_FLD_Draft" hidden="1">
            <a:extLst>
              <a:ext uri="{FF2B5EF4-FFF2-40B4-BE49-F238E27FC236}">
                <a16:creationId xmlns:a16="http://schemas.microsoft.com/office/drawing/2014/main" id="{E78AC084-F0D7-48FF-A5A0-62B259C3E6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0E98D3-1B1D-490D-90C3-F274802AC561}"/>
              </a:ext>
            </a:extLst>
          </p:cNvPr>
          <p:cNvSpPr txBox="1"/>
          <p:nvPr userDrawn="1"/>
        </p:nvSpPr>
        <p:spPr>
          <a:xfrm>
            <a:off x="405000" y="4409871"/>
            <a:ext cx="2045659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cap="none" baseline="0" noProof="1">
                <a:solidFill>
                  <a:schemeClr val="bg1"/>
                </a:solidFill>
              </a:rPr>
              <a:t>www.enersangi.com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298E8765-505F-453E-BC7E-D85D0B5D95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4813" y="3627724"/>
            <a:ext cx="6218287" cy="27000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Email address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F1D187BC-8B38-417E-BA95-DF961274BE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4814" y="3953026"/>
            <a:ext cx="6218287" cy="2700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add Telephone number</a:t>
            </a:r>
          </a:p>
        </p:txBody>
      </p:sp>
      <p:sp>
        <p:nvSpPr>
          <p:cNvPr id="33" name="SD_FLD_Confidentiality">
            <a:extLst>
              <a:ext uri="{FF2B5EF4-FFF2-40B4-BE49-F238E27FC236}">
                <a16:creationId xmlns:a16="http://schemas.microsoft.com/office/drawing/2014/main" id="{E93E9BF8-0018-4174-8A59-3D40E3E27125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F478636-3C00-6944-1577-16098EF7EB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86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250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404814" y="336535"/>
            <a:ext cx="8331991" cy="4876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24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4814" y="1082092"/>
            <a:ext cx="1836000" cy="2791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2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675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675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675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20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450"/>
              </a:spcAft>
              <a:buFont typeface="+mj-lt"/>
              <a:buNone/>
            </a:pPr>
            <a:r>
              <a:rPr lang="en-GB" sz="675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675" b="1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675" b="1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675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675"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73871" y="1082093"/>
            <a:ext cx="1836000" cy="207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PICTURES</a:t>
            </a:r>
            <a:endParaRPr lang="en-GB" sz="12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17EA80A0-F605-4897-AE2A-18933CAB6D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057161" y="1082092"/>
            <a:ext cx="1836000" cy="3376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HEADER &amp; FOOTER</a:t>
            </a:r>
            <a:endParaRPr lang="en-GB" altLang="da-DK" sz="12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sz="1200">
                <a:latin typeface="+mn-lt"/>
                <a:cs typeface="Arial" panose="020B0604020202020204" pitchFamily="34" charset="0"/>
              </a:rPr>
              <a:t>GRIDLINES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675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675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675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675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722642E-922E-4D3E-9481-C027E3A93C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9545" y="3584928"/>
            <a:ext cx="356571" cy="1325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901" t="45142" r="62601" b="9046"/>
          <a:stretch/>
        </p:blipFill>
        <p:spPr>
          <a:xfrm>
            <a:off x="5044913" y="1301385"/>
            <a:ext cx="255903" cy="241280"/>
          </a:xfrm>
          <a:prstGeom prst="rect">
            <a:avLst/>
          </a:prstGeom>
        </p:spPr>
      </p:pic>
      <p:pic>
        <p:nvPicPr>
          <p:cNvPr id="24" name="Picture 16">
            <a:extLst>
              <a:ext uri="{FF2B5EF4-FFF2-40B4-BE49-F238E27FC236}">
                <a16:creationId xmlns:a16="http://schemas.microsoft.com/office/drawing/2014/main" id="{EE4BD888-DAA9-4A3B-ADD9-0ACB9540A6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99546" y="2972182"/>
            <a:ext cx="246661" cy="379126"/>
          </a:xfrm>
          <a:prstGeom prst="rect">
            <a:avLst/>
          </a:prstGeom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ADF46DFB-ABDB-43BA-AD93-FDEE2D7642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201569" y="2422316"/>
            <a:ext cx="403849" cy="129631"/>
          </a:xfrm>
          <a:prstGeom prst="rect">
            <a:avLst/>
          </a:prstGeom>
        </p:spPr>
      </p:pic>
      <p:pic>
        <p:nvPicPr>
          <p:cNvPr id="27" name="Picture 19">
            <a:extLst>
              <a:ext uri="{FF2B5EF4-FFF2-40B4-BE49-F238E27FC236}">
                <a16:creationId xmlns:a16="http://schemas.microsoft.com/office/drawing/2014/main" id="{CF6F40E1-EF2A-4675-A88E-429AD3ADD3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02021" y="1840244"/>
            <a:ext cx="235341" cy="407925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1EEB59ED-856C-4646-8080-8164D2973D0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038003" y="1485402"/>
            <a:ext cx="283720" cy="407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8B3BD4-04BC-40A0-B801-FB79B088402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199546" y="1888849"/>
            <a:ext cx="342857" cy="19285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D2B70A-6BC5-4C66-869E-61F2A38A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9F8ED-36EE-4F7B-8B5E-A531C6E80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80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wo 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4812" y="1005576"/>
            <a:ext cx="8333186" cy="3529515"/>
          </a:xfrm>
        </p:spPr>
        <p:txBody>
          <a:bodyPr>
            <a:no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500"/>
            </a:lvl4pPr>
            <a:lvl5pPr>
              <a:defRPr sz="1500"/>
            </a:lvl5pPr>
            <a:lvl6pPr>
              <a:defRPr sz="750"/>
            </a:lvl6pPr>
            <a:lvl7pPr>
              <a:defRPr sz="750"/>
            </a:lvl7pPr>
            <a:lvl8pPr>
              <a:defRPr sz="750"/>
            </a:lvl8pPr>
            <a:lvl9pPr>
              <a:defRPr sz="4500"/>
            </a:lvl9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‹nr.›</a:t>
            </a:fld>
            <a:endParaRPr lang="en-GB"/>
          </a:p>
        </p:txBody>
      </p:sp>
      <p:sp>
        <p:nvSpPr>
          <p:cNvPr id="25" name="SD_FLD_Draft" hidden="1">
            <a:extLst>
              <a:ext uri="{FF2B5EF4-FFF2-40B4-BE49-F238E27FC236}">
                <a16:creationId xmlns:a16="http://schemas.microsoft.com/office/drawing/2014/main" id="{BFB769A5-7146-4BE1-99CA-135A2E15C9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7" name="SD_FLD_Confidentiality">
            <a:extLst>
              <a:ext uri="{FF2B5EF4-FFF2-40B4-BE49-F238E27FC236}">
                <a16:creationId xmlns:a16="http://schemas.microsoft.com/office/drawing/2014/main" id="{8E5EBD54-68A6-426B-B8F6-B31B70F04964}"/>
              </a:ext>
            </a:extLst>
          </p:cNvPr>
          <p:cNvSpPr/>
          <p:nvPr userDrawn="1"/>
        </p:nvSpPr>
        <p:spPr>
          <a:xfrm>
            <a:off x="5348700" y="4830300"/>
            <a:ext cx="1830600" cy="1134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6858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GB" sz="525" b="0" kern="1200" cap="all" baseline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424F755-3D17-4595-4F74-7CA118995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6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tags" Target="../tags/tag7.xml"/><Relationship Id="rId39" Type="http://schemas.openxmlformats.org/officeDocument/2006/relationships/tags" Target="../tags/tag20.xml"/><Relationship Id="rId21" Type="http://schemas.openxmlformats.org/officeDocument/2006/relationships/tags" Target="../tags/tag2.xml"/><Relationship Id="rId34" Type="http://schemas.openxmlformats.org/officeDocument/2006/relationships/tags" Target="../tags/tag15.xml"/><Relationship Id="rId42" Type="http://schemas.openxmlformats.org/officeDocument/2006/relationships/tags" Target="../tags/tag23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tags" Target="../tags/tag1.xml"/><Relationship Id="rId29" Type="http://schemas.openxmlformats.org/officeDocument/2006/relationships/tags" Target="../tags/tag10.xml"/><Relationship Id="rId41" Type="http://schemas.openxmlformats.org/officeDocument/2006/relationships/tags" Target="../tags/tag2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tags" Target="../tags/tag5.xml"/><Relationship Id="rId32" Type="http://schemas.openxmlformats.org/officeDocument/2006/relationships/tags" Target="../tags/tag13.xml"/><Relationship Id="rId37" Type="http://schemas.openxmlformats.org/officeDocument/2006/relationships/tags" Target="../tags/tag18.xml"/><Relationship Id="rId40" Type="http://schemas.openxmlformats.org/officeDocument/2006/relationships/tags" Target="../tags/tag21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tags" Target="../tags/tag4.xml"/><Relationship Id="rId28" Type="http://schemas.openxmlformats.org/officeDocument/2006/relationships/tags" Target="../tags/tag9.xml"/><Relationship Id="rId36" Type="http://schemas.openxmlformats.org/officeDocument/2006/relationships/tags" Target="../tags/tag17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31" Type="http://schemas.openxmlformats.org/officeDocument/2006/relationships/tags" Target="../tags/tag1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tags" Target="../tags/tag3.xml"/><Relationship Id="rId27" Type="http://schemas.openxmlformats.org/officeDocument/2006/relationships/tags" Target="../tags/tag8.xml"/><Relationship Id="rId30" Type="http://schemas.openxmlformats.org/officeDocument/2006/relationships/tags" Target="../tags/tag11.xml"/><Relationship Id="rId35" Type="http://schemas.openxmlformats.org/officeDocument/2006/relationships/tags" Target="../tags/tag16.xml"/><Relationship Id="rId43" Type="http://schemas.openxmlformats.org/officeDocument/2006/relationships/image" Target="../media/image2.png"/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tags" Target="../tags/tag6.xml"/><Relationship Id="rId33" Type="http://schemas.openxmlformats.org/officeDocument/2006/relationships/tags" Target="../tags/tag14.xml"/><Relationship Id="rId38" Type="http://schemas.openxmlformats.org/officeDocument/2006/relationships/tags" Target="../tags/tag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tags" Target="../tags/tag30.xml"/><Relationship Id="rId39" Type="http://schemas.openxmlformats.org/officeDocument/2006/relationships/tags" Target="../tags/tag43.xml"/><Relationship Id="rId21" Type="http://schemas.openxmlformats.org/officeDocument/2006/relationships/tags" Target="../tags/tag25.xml"/><Relationship Id="rId34" Type="http://schemas.openxmlformats.org/officeDocument/2006/relationships/tags" Target="../tags/tag38.xml"/><Relationship Id="rId42" Type="http://schemas.openxmlformats.org/officeDocument/2006/relationships/tags" Target="../tags/tag46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ags" Target="../tags/tag24.xml"/><Relationship Id="rId29" Type="http://schemas.openxmlformats.org/officeDocument/2006/relationships/tags" Target="../tags/tag33.xml"/><Relationship Id="rId41" Type="http://schemas.openxmlformats.org/officeDocument/2006/relationships/tags" Target="../tags/tag45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ags" Target="../tags/tag28.xml"/><Relationship Id="rId32" Type="http://schemas.openxmlformats.org/officeDocument/2006/relationships/tags" Target="../tags/tag36.xml"/><Relationship Id="rId37" Type="http://schemas.openxmlformats.org/officeDocument/2006/relationships/tags" Target="../tags/tag41.xml"/><Relationship Id="rId40" Type="http://schemas.openxmlformats.org/officeDocument/2006/relationships/tags" Target="../tags/tag44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ags" Target="../tags/tag27.xml"/><Relationship Id="rId28" Type="http://schemas.openxmlformats.org/officeDocument/2006/relationships/tags" Target="../tags/tag32.xml"/><Relationship Id="rId36" Type="http://schemas.openxmlformats.org/officeDocument/2006/relationships/tags" Target="../tags/tag40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3.xml"/><Relationship Id="rId31" Type="http://schemas.openxmlformats.org/officeDocument/2006/relationships/tags" Target="../tags/tag35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ags" Target="../tags/tag26.xml"/><Relationship Id="rId27" Type="http://schemas.openxmlformats.org/officeDocument/2006/relationships/tags" Target="../tags/tag31.xml"/><Relationship Id="rId30" Type="http://schemas.openxmlformats.org/officeDocument/2006/relationships/tags" Target="../tags/tag34.xml"/><Relationship Id="rId35" Type="http://schemas.openxmlformats.org/officeDocument/2006/relationships/tags" Target="../tags/tag39.xml"/><Relationship Id="rId43" Type="http://schemas.openxmlformats.org/officeDocument/2006/relationships/image" Target="../media/image2.png"/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tags" Target="../tags/tag29.xml"/><Relationship Id="rId33" Type="http://schemas.openxmlformats.org/officeDocument/2006/relationships/tags" Target="../tags/tag37.xml"/><Relationship Id="rId38" Type="http://schemas.openxmlformats.org/officeDocument/2006/relationships/tags" Target="../tags/tag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7D8A8BC-D56C-B1ED-7D22-48E0B919A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8" y="82547"/>
            <a:ext cx="8897391" cy="77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B87F02-B565-F1F8-A7D4-A14C61C39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691" y="1066842"/>
            <a:ext cx="4364182" cy="37260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Eerste niveau (18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1"/>
            <a:r>
              <a:rPr lang="nl-NL"/>
              <a:t>Tweede niveau (16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2"/>
            <a:r>
              <a:rPr lang="nl-NL"/>
              <a:t>Derde niveau (14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3"/>
            <a:r>
              <a:rPr lang="nl-NL"/>
              <a:t>Vierde niveau (12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4"/>
            <a:r>
              <a:rPr lang="nl-NL"/>
              <a:t>Vijfde niveau (10 </a:t>
            </a:r>
            <a:r>
              <a:rPr lang="nl-NL" err="1"/>
              <a:t>pt</a:t>
            </a:r>
            <a:r>
              <a:rPr lang="nl-NL"/>
              <a:t>)</a:t>
            </a:r>
          </a:p>
          <a:p>
            <a:pPr lvl="5"/>
            <a:r>
              <a:rPr lang="nl-NL"/>
              <a:t>Zesde niveau (8 </a:t>
            </a:r>
            <a:r>
              <a:rPr lang="nl-NL" err="1"/>
              <a:t>pt</a:t>
            </a:r>
            <a:r>
              <a:rPr lang="nl-NL"/>
              <a:t>)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0FAE80-E38E-7F8F-D91E-16D5B44CC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918" y="4950000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BC991-D71E-09BA-9B0C-9BFE55D49C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91443" y="4950000"/>
            <a:ext cx="4593771" cy="110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r>
              <a:rPr lang="nl-BE" dirty="0"/>
              <a:t>Masterclass Industriële warmtepomp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6E1D4D-5F14-8E67-7596-FCEB4F262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61909" y="4943853"/>
            <a:ext cx="2057400" cy="117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19A0AF"/>
                </a:solidFill>
                <a:latin typeface="+mn-lt"/>
              </a:defRPr>
            </a:lvl1pPr>
          </a:lstStyle>
          <a:p>
            <a:fld id="{462A2946-DC08-4FEE-BDD8-FB363A34777E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681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9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235056"/>
          </a:solidFill>
          <a:latin typeface="+mn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235056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235056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235056"/>
          </a:solidFill>
          <a:latin typeface="+mn-lt"/>
          <a:ea typeface="+mn-ea"/>
          <a:cs typeface="+mn-cs"/>
        </a:defRPr>
      </a:lvl3pPr>
      <a:lvl4pPr marL="62865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235056"/>
          </a:solidFill>
          <a:latin typeface="+mn-lt"/>
          <a:ea typeface="+mn-ea"/>
          <a:cs typeface="+mn-cs"/>
        </a:defRPr>
      </a:lvl4pPr>
      <a:lvl5pPr marL="808038" indent="-920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rgbClr val="235056"/>
          </a:solidFill>
          <a:latin typeface="+mn-lt"/>
          <a:ea typeface="+mn-ea"/>
          <a:cs typeface="+mn-cs"/>
        </a:defRPr>
      </a:lvl5pPr>
      <a:lvl6pPr marL="98425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235056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2" y="1005576"/>
            <a:ext cx="8334188" cy="35304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BB63DCEC-AAD3-4DB4-9AE3-B5D19A9C2484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405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0FD117DA-A2A8-4F9D-B936-69DCC4F5F5D2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975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2C7B45E7-1F83-4137-A47D-8B64435080C5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1110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A8B3B5FE-7988-4FC0-84E6-9CF1C3C4CA51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1681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1EDC7C3A-9F84-479D-9C27-16EAE38E647C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1816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0D6D4D25-7264-48B4-AADE-6A2F1A824C8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2387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D415979B-387F-475E-814F-C88D5AB822CB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2522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877E9948-C983-44F5-B38B-9D9B79AB0C13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30930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C90019DE-0E2E-4D25-8EBB-2AA6C9805FCB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3228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5743DD09-14AA-4131-9DA2-5E4B49BF5418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3798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6" name="Rectangle 25" hidden="1">
            <a:extLst>
              <a:ext uri="{FF2B5EF4-FFF2-40B4-BE49-F238E27FC236}">
                <a16:creationId xmlns:a16="http://schemas.microsoft.com/office/drawing/2014/main" id="{54D98BB9-B9BA-4230-9B6C-2B0937D4CADC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3933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7" name="Rectangle 26" hidden="1">
            <a:extLst>
              <a:ext uri="{FF2B5EF4-FFF2-40B4-BE49-F238E27FC236}">
                <a16:creationId xmlns:a16="http://schemas.microsoft.com/office/drawing/2014/main" id="{0E84BDF3-3A6F-4957-9C70-3E513F17F8E6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4504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F8D87BF2-62DC-4044-8884-CD295F80035D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4639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9" name="Rectangle 28" hidden="1">
            <a:extLst>
              <a:ext uri="{FF2B5EF4-FFF2-40B4-BE49-F238E27FC236}">
                <a16:creationId xmlns:a16="http://schemas.microsoft.com/office/drawing/2014/main" id="{997FA058-ADE0-4733-B4D3-D07665FA08E4}"/>
              </a:ext>
            </a:extLst>
          </p:cNvPr>
          <p:cNvSpPr/>
          <p:nvPr userDrawn="1">
            <p:custDataLst>
              <p:tags r:id="rId33"/>
            </p:custDataLst>
          </p:nvPr>
        </p:nvSpPr>
        <p:spPr>
          <a:xfrm>
            <a:off x="5210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0" name="Rectangle 29" hidden="1">
            <a:extLst>
              <a:ext uri="{FF2B5EF4-FFF2-40B4-BE49-F238E27FC236}">
                <a16:creationId xmlns:a16="http://schemas.microsoft.com/office/drawing/2014/main" id="{CF0CB68A-836B-4424-A951-4595D080DA84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5345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1" name="Rectangle 30" hidden="1">
            <a:extLst>
              <a:ext uri="{FF2B5EF4-FFF2-40B4-BE49-F238E27FC236}">
                <a16:creationId xmlns:a16="http://schemas.microsoft.com/office/drawing/2014/main" id="{37E6161D-D1CC-43BF-868E-E0728DA933D2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59160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2" name="Rectangle 31" hidden="1">
            <a:extLst>
              <a:ext uri="{FF2B5EF4-FFF2-40B4-BE49-F238E27FC236}">
                <a16:creationId xmlns:a16="http://schemas.microsoft.com/office/drawing/2014/main" id="{B91C25CE-0CFC-46B9-8355-74CBDF16BA65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6051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3" name="Rectangle 32" hidden="1">
            <a:extLst>
              <a:ext uri="{FF2B5EF4-FFF2-40B4-BE49-F238E27FC236}">
                <a16:creationId xmlns:a16="http://schemas.microsoft.com/office/drawing/2014/main" id="{DE20CDAE-9F45-4CE8-A05F-6A96B2B5939F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6621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4" name="Rectangle 33" hidden="1">
            <a:extLst>
              <a:ext uri="{FF2B5EF4-FFF2-40B4-BE49-F238E27FC236}">
                <a16:creationId xmlns:a16="http://schemas.microsoft.com/office/drawing/2014/main" id="{6432E07F-A333-4B52-865F-B73930C08029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6756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4391A0C5-6CD6-4DC4-8D81-B703452F5556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7327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6" name="Rectangle 35" hidden="1">
            <a:extLst>
              <a:ext uri="{FF2B5EF4-FFF2-40B4-BE49-F238E27FC236}">
                <a16:creationId xmlns:a16="http://schemas.microsoft.com/office/drawing/2014/main" id="{C2BB7253-FD9F-45C4-B7EC-3DFA632E9A5C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7462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8551C5F9-5795-44CA-A212-05C6ED297020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8033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8" name="Rectangle 37" hidden="1">
            <a:extLst>
              <a:ext uri="{FF2B5EF4-FFF2-40B4-BE49-F238E27FC236}">
                <a16:creationId xmlns:a16="http://schemas.microsoft.com/office/drawing/2014/main" id="{9BA724BC-F1B2-426A-9B61-ACA60B3A108B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8168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855" y="4830300"/>
            <a:ext cx="1979100" cy="113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525" b="0" cap="all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5000" y="4830300"/>
            <a:ext cx="199800" cy="113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525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9" name="SD_FLD_Draft" hidden="1">
            <a:extLst>
              <a:ext uri="{FF2B5EF4-FFF2-40B4-BE49-F238E27FC236}">
                <a16:creationId xmlns:a16="http://schemas.microsoft.com/office/drawing/2014/main" id="{EBD04EA3-2614-447C-8C02-69A389AD5F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427FE70-F4E1-DD1D-A7C9-0D16AEF73344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hf hdr="0"/>
  <p:txStyles>
    <p:titleStyle>
      <a:lvl1pPr algn="l" defTabSz="685800" rtl="0" eaLnBrk="1" latinLnBrk="0" hangingPunct="1">
        <a:lnSpc>
          <a:spcPct val="83000"/>
        </a:lnSpc>
        <a:spcBef>
          <a:spcPct val="0"/>
        </a:spcBef>
        <a:buNone/>
        <a:defRPr sz="2700" b="0" kern="1200">
          <a:solidFill>
            <a:schemeClr val="accent1"/>
          </a:solidFill>
          <a:latin typeface="Calibri bold" panose="020F0702030404030204" pitchFamily="34" charset="0"/>
          <a:ea typeface="Calibri bold" panose="020F0702030404030204" pitchFamily="34" charset="0"/>
          <a:cs typeface="Calibri bold" panose="020F0702030404030204" pitchFamily="34" charset="0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900"/>
        </a:spcBef>
        <a:buClrTx/>
        <a:buFont typeface="Arial" panose="020B0604020202020204" pitchFamily="34" charset="0"/>
        <a:buChar char="•"/>
        <a:defRPr sz="1500" b="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ClrTx/>
        <a:buFont typeface="Arial" panose="020B0604020202020204" pitchFamily="34" charset="0"/>
        <a:buChar char="•"/>
        <a:defRPr sz="135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ClrTx/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0" indent="0" algn="l" defTabSz="685800" rtl="0" eaLnBrk="1" latinLnBrk="0" hangingPunct="1">
        <a:lnSpc>
          <a:spcPct val="90000"/>
        </a:lnSpc>
        <a:spcBef>
          <a:spcPts val="450"/>
        </a:spcBef>
        <a:buClrTx/>
        <a:buFont typeface="Arial" panose="020B0604020202020204" pitchFamily="34" charset="0"/>
        <a:buChar char="​"/>
        <a:defRPr sz="1500" b="1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0" indent="0" algn="l" defTabSz="685800" rtl="0" eaLnBrk="1" latinLnBrk="0" hangingPunct="1">
        <a:lnSpc>
          <a:spcPct val="100000"/>
        </a:lnSpc>
        <a:spcBef>
          <a:spcPts val="900"/>
        </a:spcBef>
        <a:buClrTx/>
        <a:buFont typeface="Arial" panose="020B0604020202020204" pitchFamily="34" charset="0"/>
        <a:buChar char="​"/>
        <a:defRPr sz="150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0" indent="0" algn="l" defTabSz="685800" rtl="0" eaLnBrk="1" latinLnBrk="0" hangingPunct="1">
        <a:spcBef>
          <a:spcPts val="450"/>
        </a:spcBef>
        <a:buFont typeface="Arial" panose="020B0604020202020204" pitchFamily="34" charset="0"/>
        <a:buChar char="​"/>
        <a:defRPr sz="75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spcBef>
          <a:spcPts val="450"/>
        </a:spcBef>
        <a:buFont typeface="Arial" panose="020B0604020202020204" pitchFamily="34" charset="0"/>
        <a:buChar char="​"/>
        <a:defRPr sz="7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35000" indent="-135000" algn="l" defTabSz="685800" rtl="0" eaLnBrk="1" latinLnBrk="0" hangingPunct="1">
        <a:spcBef>
          <a:spcPts val="450"/>
        </a:spcBef>
        <a:buFont typeface="Arial" pitchFamily="34" charset="0"/>
        <a:buChar char="•"/>
        <a:defRPr sz="7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83000"/>
        </a:lnSpc>
        <a:spcBef>
          <a:spcPts val="0"/>
        </a:spcBef>
        <a:buFont typeface="Arial" panose="020B0604020202020204" pitchFamily="34" charset="0"/>
        <a:buChar char="​"/>
        <a:defRPr sz="4500" b="1" kern="1200" spc="-225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pos="819">
          <p15:clr>
            <a:srgbClr val="F26B43"/>
          </p15:clr>
        </p15:guide>
        <p15:guide id="3" orient="horz" pos="340">
          <p15:clr>
            <a:srgbClr val="F26B43"/>
          </p15:clr>
        </p15:guide>
        <p15:guide id="4" orient="horz" pos="3809">
          <p15:clr>
            <a:srgbClr val="F26B43"/>
          </p15:clr>
        </p15:guide>
        <p15:guide id="5" pos="932">
          <p15:clr>
            <a:srgbClr val="F26B43"/>
          </p15:clr>
        </p15:guide>
        <p15:guide id="6" pos="1412">
          <p15:clr>
            <a:srgbClr val="F26B43"/>
          </p15:clr>
        </p15:guide>
        <p15:guide id="7" pos="1525">
          <p15:clr>
            <a:srgbClr val="F26B43"/>
          </p15:clr>
        </p15:guide>
        <p15:guide id="8" pos="2005">
          <p15:clr>
            <a:srgbClr val="F26B43"/>
          </p15:clr>
        </p15:guide>
        <p15:guide id="9" pos="2118">
          <p15:clr>
            <a:srgbClr val="F26B43"/>
          </p15:clr>
        </p15:guide>
        <p15:guide id="10" pos="2597">
          <p15:clr>
            <a:srgbClr val="F26B43"/>
          </p15:clr>
        </p15:guide>
        <p15:guide id="11" pos="2711">
          <p15:clr>
            <a:srgbClr val="F26B43"/>
          </p15:clr>
        </p15:guide>
        <p15:guide id="12" pos="3190">
          <p15:clr>
            <a:srgbClr val="F26B43"/>
          </p15:clr>
        </p15:guide>
        <p15:guide id="13" pos="3303">
          <p15:clr>
            <a:srgbClr val="F26B43"/>
          </p15:clr>
        </p15:guide>
        <p15:guide id="14" pos="3783">
          <p15:clr>
            <a:srgbClr val="F26B43"/>
          </p15:clr>
        </p15:guide>
        <p15:guide id="15" pos="3896">
          <p15:clr>
            <a:srgbClr val="F26B43"/>
          </p15:clr>
        </p15:guide>
        <p15:guide id="16" pos="4376">
          <p15:clr>
            <a:srgbClr val="F26B43"/>
          </p15:clr>
        </p15:guide>
        <p15:guide id="17" pos="4489">
          <p15:clr>
            <a:srgbClr val="F26B43"/>
          </p15:clr>
        </p15:guide>
        <p15:guide id="18" pos="4968">
          <p15:clr>
            <a:srgbClr val="F26B43"/>
          </p15:clr>
        </p15:guide>
        <p15:guide id="19" pos="5082">
          <p15:clr>
            <a:srgbClr val="F26B43"/>
          </p15:clr>
        </p15:guide>
        <p15:guide id="20" pos="5561">
          <p15:clr>
            <a:srgbClr val="F26B43"/>
          </p15:clr>
        </p15:guide>
        <p15:guide id="21" pos="5674">
          <p15:clr>
            <a:srgbClr val="F26B43"/>
          </p15:clr>
        </p15:guide>
        <p15:guide id="22" pos="6154">
          <p15:clr>
            <a:srgbClr val="F26B43"/>
          </p15:clr>
        </p15:guide>
        <p15:guide id="23" pos="6267">
          <p15:clr>
            <a:srgbClr val="F26B43"/>
          </p15:clr>
        </p15:guide>
        <p15:guide id="24" pos="6747">
          <p15:clr>
            <a:srgbClr val="F26B43"/>
          </p15:clr>
        </p15:guide>
        <p15:guide id="25" pos="6860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 pos="109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4812" y="404812"/>
            <a:ext cx="8333186" cy="49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812" y="1005576"/>
            <a:ext cx="8334188" cy="35304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BB63DCEC-AAD3-4DB4-9AE3-B5D19A9C2484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405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0FD117DA-A2A8-4F9D-B936-69DCC4F5F5D2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975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2C7B45E7-1F83-4137-A47D-8B64435080C5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1110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A8B3B5FE-7988-4FC0-84E6-9CF1C3C4CA51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1681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1EDC7C3A-9F84-479D-9C27-16EAE38E647C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1816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0D6D4D25-7264-48B4-AADE-6A2F1A824C8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2387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D415979B-387F-475E-814F-C88D5AB822CB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2522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877E9948-C983-44F5-B38B-9D9B79AB0C13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30930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C90019DE-0E2E-4D25-8EBB-2AA6C9805FCB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3228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5743DD09-14AA-4131-9DA2-5E4B49BF5418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3798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6" name="Rectangle 25" hidden="1">
            <a:extLst>
              <a:ext uri="{FF2B5EF4-FFF2-40B4-BE49-F238E27FC236}">
                <a16:creationId xmlns:a16="http://schemas.microsoft.com/office/drawing/2014/main" id="{54D98BB9-B9BA-4230-9B6C-2B0937D4CADC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3933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7" name="Rectangle 26" hidden="1">
            <a:extLst>
              <a:ext uri="{FF2B5EF4-FFF2-40B4-BE49-F238E27FC236}">
                <a16:creationId xmlns:a16="http://schemas.microsoft.com/office/drawing/2014/main" id="{0E84BDF3-3A6F-4957-9C70-3E513F17F8E6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4504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F8D87BF2-62DC-4044-8884-CD295F80035D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4639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29" name="Rectangle 28" hidden="1">
            <a:extLst>
              <a:ext uri="{FF2B5EF4-FFF2-40B4-BE49-F238E27FC236}">
                <a16:creationId xmlns:a16="http://schemas.microsoft.com/office/drawing/2014/main" id="{997FA058-ADE0-4733-B4D3-D07665FA08E4}"/>
              </a:ext>
            </a:extLst>
          </p:cNvPr>
          <p:cNvSpPr/>
          <p:nvPr userDrawn="1">
            <p:custDataLst>
              <p:tags r:id="rId33"/>
            </p:custDataLst>
          </p:nvPr>
        </p:nvSpPr>
        <p:spPr>
          <a:xfrm>
            <a:off x="5210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0" name="Rectangle 29" hidden="1">
            <a:extLst>
              <a:ext uri="{FF2B5EF4-FFF2-40B4-BE49-F238E27FC236}">
                <a16:creationId xmlns:a16="http://schemas.microsoft.com/office/drawing/2014/main" id="{CF0CB68A-836B-4424-A951-4595D080DA84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5345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1" name="Rectangle 30" hidden="1">
            <a:extLst>
              <a:ext uri="{FF2B5EF4-FFF2-40B4-BE49-F238E27FC236}">
                <a16:creationId xmlns:a16="http://schemas.microsoft.com/office/drawing/2014/main" id="{37E6161D-D1CC-43BF-868E-E0728DA933D2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59160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2" name="Rectangle 31" hidden="1">
            <a:extLst>
              <a:ext uri="{FF2B5EF4-FFF2-40B4-BE49-F238E27FC236}">
                <a16:creationId xmlns:a16="http://schemas.microsoft.com/office/drawing/2014/main" id="{B91C25CE-0CFC-46B9-8355-74CBDF16BA65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60510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3" name="Rectangle 32" hidden="1">
            <a:extLst>
              <a:ext uri="{FF2B5EF4-FFF2-40B4-BE49-F238E27FC236}">
                <a16:creationId xmlns:a16="http://schemas.microsoft.com/office/drawing/2014/main" id="{DE20CDAE-9F45-4CE8-A05F-6A96B2B5939F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66217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4" name="Rectangle 33" hidden="1">
            <a:extLst>
              <a:ext uri="{FF2B5EF4-FFF2-40B4-BE49-F238E27FC236}">
                <a16:creationId xmlns:a16="http://schemas.microsoft.com/office/drawing/2014/main" id="{6432E07F-A333-4B52-865F-B73930C08029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67567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4391A0C5-6CD6-4DC4-8D81-B703452F5556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732750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6" name="Rectangle 35" hidden="1">
            <a:extLst>
              <a:ext uri="{FF2B5EF4-FFF2-40B4-BE49-F238E27FC236}">
                <a16:creationId xmlns:a16="http://schemas.microsoft.com/office/drawing/2014/main" id="{C2BB7253-FD9F-45C4-B7EC-3DFA632E9A5C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746250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8551C5F9-5795-44CA-A212-05C6ED297020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8033250" y="405000"/>
            <a:ext cx="13500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38" name="Rectangle 37" hidden="1">
            <a:extLst>
              <a:ext uri="{FF2B5EF4-FFF2-40B4-BE49-F238E27FC236}">
                <a16:creationId xmlns:a16="http://schemas.microsoft.com/office/drawing/2014/main" id="{9BA724BC-F1B2-426A-9B61-ACA60B3A108B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8168250" y="405000"/>
            <a:ext cx="570750" cy="413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17100" y="4830300"/>
            <a:ext cx="1979100" cy="113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525" b="0" cap="all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nl-BE" dirty="0"/>
              <a:t>Masterclass Industriële warmtepomp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5000" y="4830300"/>
            <a:ext cx="199800" cy="113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525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5BA07366-CB75-4AA8-9E5B-928B849F427C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9" name="SD_FLD_Draft" hidden="1">
            <a:extLst>
              <a:ext uri="{FF2B5EF4-FFF2-40B4-BE49-F238E27FC236}">
                <a16:creationId xmlns:a16="http://schemas.microsoft.com/office/drawing/2014/main" id="{EBD04EA3-2614-447C-8C02-69A389AD5F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32635" y="4674244"/>
            <a:ext cx="1275253" cy="15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08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GB" altLang="ja-JP" sz="1200" b="0" cap="all" baseline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427FE70-F4E1-DD1D-A7C9-0D16AEF73344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800" y="4674243"/>
            <a:ext cx="1215000" cy="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2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</p:sldLayoutIdLst>
  <p:hf hdr="0"/>
  <p:txStyles>
    <p:titleStyle>
      <a:lvl1pPr algn="l" defTabSz="685800" rtl="0" eaLnBrk="1" latinLnBrk="0" hangingPunct="1">
        <a:lnSpc>
          <a:spcPct val="83000"/>
        </a:lnSpc>
        <a:spcBef>
          <a:spcPct val="0"/>
        </a:spcBef>
        <a:buNone/>
        <a:defRPr sz="2700" b="0" kern="1200">
          <a:solidFill>
            <a:schemeClr val="accent1"/>
          </a:solidFill>
          <a:latin typeface="Calibri bold" panose="020F0702030404030204" pitchFamily="34" charset="0"/>
          <a:ea typeface="Calibri bold" panose="020F0702030404030204" pitchFamily="34" charset="0"/>
          <a:cs typeface="Calibri bold" panose="020F0702030404030204" pitchFamily="34" charset="0"/>
        </a:defRPr>
      </a:lvl1pPr>
    </p:titleStyle>
    <p:bodyStyle>
      <a:lvl1pPr marL="135000" indent="-135000" algn="l" defTabSz="685800" rtl="0" eaLnBrk="1" latinLnBrk="0" hangingPunct="1">
        <a:lnSpc>
          <a:spcPct val="100000"/>
        </a:lnSpc>
        <a:spcBef>
          <a:spcPts val="900"/>
        </a:spcBef>
        <a:buClrTx/>
        <a:buFont typeface="Arial" panose="020B0604020202020204" pitchFamily="34" charset="0"/>
        <a:buChar char="•"/>
        <a:defRPr sz="1500" b="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270000" indent="-135000" algn="l" defTabSz="685800" rtl="0" eaLnBrk="1" latinLnBrk="0" hangingPunct="1">
        <a:lnSpc>
          <a:spcPct val="100000"/>
        </a:lnSpc>
        <a:spcBef>
          <a:spcPts val="450"/>
        </a:spcBef>
        <a:buClrTx/>
        <a:buFont typeface="Arial" panose="020B0604020202020204" pitchFamily="34" charset="0"/>
        <a:buChar char="•"/>
        <a:defRPr sz="135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405000" indent="-135000" algn="l" defTabSz="685800" rtl="0" eaLnBrk="1" latinLnBrk="0" hangingPunct="1">
        <a:lnSpc>
          <a:spcPct val="100000"/>
        </a:lnSpc>
        <a:spcBef>
          <a:spcPts val="450"/>
        </a:spcBef>
        <a:buClrTx/>
        <a:buFont typeface="Arial" panose="020B0604020202020204" pitchFamily="34" charset="0"/>
        <a:buChar char="•"/>
        <a:defRPr sz="120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0" indent="0" algn="l" defTabSz="685800" rtl="0" eaLnBrk="1" latinLnBrk="0" hangingPunct="1">
        <a:lnSpc>
          <a:spcPct val="90000"/>
        </a:lnSpc>
        <a:spcBef>
          <a:spcPts val="450"/>
        </a:spcBef>
        <a:buClrTx/>
        <a:buFont typeface="Arial" panose="020B0604020202020204" pitchFamily="34" charset="0"/>
        <a:buChar char="​"/>
        <a:defRPr sz="1500" b="1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0" indent="0" algn="l" defTabSz="685800" rtl="0" eaLnBrk="1" latinLnBrk="0" hangingPunct="1">
        <a:lnSpc>
          <a:spcPct val="100000"/>
        </a:lnSpc>
        <a:spcBef>
          <a:spcPts val="900"/>
        </a:spcBef>
        <a:buClrTx/>
        <a:buFont typeface="Arial" panose="020B0604020202020204" pitchFamily="34" charset="0"/>
        <a:buChar char="​"/>
        <a:defRPr sz="1500" kern="1200">
          <a:solidFill>
            <a:schemeClr val="accent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0" indent="0" algn="l" defTabSz="685800" rtl="0" eaLnBrk="1" latinLnBrk="0" hangingPunct="1">
        <a:spcBef>
          <a:spcPts val="450"/>
        </a:spcBef>
        <a:buFont typeface="Arial" panose="020B0604020202020204" pitchFamily="34" charset="0"/>
        <a:buChar char="​"/>
        <a:defRPr sz="75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spcBef>
          <a:spcPts val="450"/>
        </a:spcBef>
        <a:buFont typeface="Arial" panose="020B0604020202020204" pitchFamily="34" charset="0"/>
        <a:buChar char="​"/>
        <a:defRPr sz="75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35000" indent="-135000" algn="l" defTabSz="685800" rtl="0" eaLnBrk="1" latinLnBrk="0" hangingPunct="1">
        <a:spcBef>
          <a:spcPts val="450"/>
        </a:spcBef>
        <a:buFont typeface="Arial" pitchFamily="34" charset="0"/>
        <a:buChar char="•"/>
        <a:defRPr sz="750" kern="1200">
          <a:solidFill>
            <a:schemeClr val="accent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83000"/>
        </a:lnSpc>
        <a:spcBef>
          <a:spcPts val="0"/>
        </a:spcBef>
        <a:buFont typeface="Arial" panose="020B0604020202020204" pitchFamily="34" charset="0"/>
        <a:buChar char="​"/>
        <a:defRPr sz="4500" b="1" kern="1200" spc="-225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pos="819">
          <p15:clr>
            <a:srgbClr val="F26B43"/>
          </p15:clr>
        </p15:guide>
        <p15:guide id="3" orient="horz" pos="340">
          <p15:clr>
            <a:srgbClr val="F26B43"/>
          </p15:clr>
        </p15:guide>
        <p15:guide id="4" orient="horz" pos="3809">
          <p15:clr>
            <a:srgbClr val="F26B43"/>
          </p15:clr>
        </p15:guide>
        <p15:guide id="5" pos="932">
          <p15:clr>
            <a:srgbClr val="F26B43"/>
          </p15:clr>
        </p15:guide>
        <p15:guide id="6" pos="1412">
          <p15:clr>
            <a:srgbClr val="F26B43"/>
          </p15:clr>
        </p15:guide>
        <p15:guide id="7" pos="1525">
          <p15:clr>
            <a:srgbClr val="F26B43"/>
          </p15:clr>
        </p15:guide>
        <p15:guide id="8" pos="2005">
          <p15:clr>
            <a:srgbClr val="F26B43"/>
          </p15:clr>
        </p15:guide>
        <p15:guide id="9" pos="2118">
          <p15:clr>
            <a:srgbClr val="F26B43"/>
          </p15:clr>
        </p15:guide>
        <p15:guide id="10" pos="2597">
          <p15:clr>
            <a:srgbClr val="F26B43"/>
          </p15:clr>
        </p15:guide>
        <p15:guide id="11" pos="2711">
          <p15:clr>
            <a:srgbClr val="F26B43"/>
          </p15:clr>
        </p15:guide>
        <p15:guide id="12" pos="3190">
          <p15:clr>
            <a:srgbClr val="F26B43"/>
          </p15:clr>
        </p15:guide>
        <p15:guide id="13" pos="3303">
          <p15:clr>
            <a:srgbClr val="F26B43"/>
          </p15:clr>
        </p15:guide>
        <p15:guide id="14" pos="3783">
          <p15:clr>
            <a:srgbClr val="F26B43"/>
          </p15:clr>
        </p15:guide>
        <p15:guide id="15" pos="3896">
          <p15:clr>
            <a:srgbClr val="F26B43"/>
          </p15:clr>
        </p15:guide>
        <p15:guide id="16" pos="4376">
          <p15:clr>
            <a:srgbClr val="F26B43"/>
          </p15:clr>
        </p15:guide>
        <p15:guide id="17" pos="4489">
          <p15:clr>
            <a:srgbClr val="F26B43"/>
          </p15:clr>
        </p15:guide>
        <p15:guide id="18" pos="4968">
          <p15:clr>
            <a:srgbClr val="F26B43"/>
          </p15:clr>
        </p15:guide>
        <p15:guide id="19" pos="5082">
          <p15:clr>
            <a:srgbClr val="F26B43"/>
          </p15:clr>
        </p15:guide>
        <p15:guide id="20" pos="5561">
          <p15:clr>
            <a:srgbClr val="F26B43"/>
          </p15:clr>
        </p15:guide>
        <p15:guide id="21" pos="5674">
          <p15:clr>
            <a:srgbClr val="F26B43"/>
          </p15:clr>
        </p15:guide>
        <p15:guide id="22" pos="6154">
          <p15:clr>
            <a:srgbClr val="F26B43"/>
          </p15:clr>
        </p15:guide>
        <p15:guide id="23" pos="6267">
          <p15:clr>
            <a:srgbClr val="F26B43"/>
          </p15:clr>
        </p15:guide>
        <p15:guide id="24" pos="6747">
          <p15:clr>
            <a:srgbClr val="F26B43"/>
          </p15:clr>
        </p15:guide>
        <p15:guide id="25" pos="6860">
          <p15:clr>
            <a:srgbClr val="F26B43"/>
          </p15:clr>
        </p15:guide>
        <p15:guide id="26" pos="7339">
          <p15:clr>
            <a:srgbClr val="F26B43"/>
          </p15:clr>
        </p15:guide>
        <p15:guide id="27" orient="horz" pos="109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nl/subsidies-financiering/transitiecontracten-klimaatsprong" TargetMode="External"/><Relationship Id="rId2" Type="http://schemas.openxmlformats.org/officeDocument/2006/relationships/hyperlink" Target="https://www.vlaio.be/nl/subsidies-financiering/green-investeringssteu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imate.ec.europa.eu/eu-action/eu-funding-climate-action/innovation-fund_en" TargetMode="External"/><Relationship Id="rId4" Type="http://schemas.openxmlformats.org/officeDocument/2006/relationships/hyperlink" Target="https://www.vlaio.be/nl/subsidies-financiering/subsidiedatabank/investeringsaftrek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F03FE6E-49DA-8E44-DB91-6D4B5EA0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128" y="1187758"/>
            <a:ext cx="7772400" cy="1923784"/>
          </a:xfrm>
        </p:spPr>
        <p:txBody>
          <a:bodyPr>
            <a:normAutofit/>
          </a:bodyPr>
          <a:lstStyle/>
          <a:p>
            <a:r>
              <a:rPr lang="nl-BE" dirty="0"/>
              <a:t>Integratie van warmtepompen</a:t>
            </a:r>
          </a:p>
        </p:txBody>
      </p:sp>
      <p:sp>
        <p:nvSpPr>
          <p:cNvPr id="8" name="Ondertitel 7">
            <a:extLst>
              <a:ext uri="{FF2B5EF4-FFF2-40B4-BE49-F238E27FC236}">
                <a16:creationId xmlns:a16="http://schemas.microsoft.com/office/drawing/2014/main" id="{7DE4283D-AF0A-FAAF-0CD1-0FE777B70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9" y="4379916"/>
            <a:ext cx="7772400" cy="446834"/>
          </a:xfrm>
        </p:spPr>
        <p:txBody>
          <a:bodyPr>
            <a:normAutofit/>
          </a:bodyPr>
          <a:lstStyle/>
          <a:p>
            <a:r>
              <a:rPr lang="nl-BE" sz="1600" dirty="0"/>
              <a:t>Jera Van Nieuwenhuyse, Rien De Koster, Kris Van Hege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6068CA58-B04B-49F8-EE98-8BDA650454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799" y="2836105"/>
            <a:ext cx="7772400" cy="1483431"/>
          </a:xfrm>
        </p:spPr>
        <p:txBody>
          <a:bodyPr/>
          <a:lstStyle/>
          <a:p>
            <a:endParaRPr lang="nl-BE" dirty="0"/>
          </a:p>
          <a:p>
            <a:r>
              <a:rPr lang="nl-BE" dirty="0"/>
              <a:t>Masterclass Industriële warmtepomp</a:t>
            </a:r>
          </a:p>
          <a:p>
            <a:r>
              <a:rPr lang="nl-BE" sz="1800" dirty="0"/>
              <a:t>1 oktober 2026</a:t>
            </a:r>
          </a:p>
        </p:txBody>
      </p:sp>
    </p:spTree>
    <p:extLst>
      <p:ext uri="{BB962C8B-B14F-4D97-AF65-F5344CB8AC3E}">
        <p14:creationId xmlns:p14="http://schemas.microsoft.com/office/powerpoint/2010/main" val="216552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0D6A5-A1D6-4517-AE03-9F8EA0A2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Ervaren</a:t>
            </a:r>
            <a:r>
              <a:rPr lang="en-US" dirty="0"/>
              <a:t> </a:t>
            </a:r>
            <a:r>
              <a:rPr lang="en-US" dirty="0" err="1"/>
              <a:t>energie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</a:t>
            </a:r>
            <a:r>
              <a:rPr lang="en-US" baseline="-25000" dirty="0"/>
              <a:t>2</a:t>
            </a:r>
            <a:r>
              <a:rPr lang="en-US" dirty="0"/>
              <a:t> consultants </a:t>
            </a:r>
            <a:endParaRPr lang="nl-BE" b="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FBF4C37-2E93-56CF-89C4-624637D90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774" y="2150195"/>
            <a:ext cx="1480409" cy="1080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3EF0D82-E3FC-EAB2-2426-5513EC77B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275" y="838504"/>
            <a:ext cx="1442466" cy="1080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77D7800-8F4D-DC2B-7F82-D011A1D37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91" y="776629"/>
            <a:ext cx="1445864" cy="1080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C6D8E7C-23D5-D991-61DC-083B228E7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2503" y="2150195"/>
            <a:ext cx="1496519" cy="1080000"/>
          </a:xfrm>
          <a:prstGeom prst="rect">
            <a:avLst/>
          </a:prstGeom>
        </p:spPr>
      </p:pic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03EA5548-54B3-DA80-5698-EBA83879B527}"/>
              </a:ext>
            </a:extLst>
          </p:cNvPr>
          <p:cNvSpPr txBox="1">
            <a:spLocks/>
          </p:cNvSpPr>
          <p:nvPr/>
        </p:nvSpPr>
        <p:spPr>
          <a:xfrm>
            <a:off x="1358212" y="3297365"/>
            <a:ext cx="1674646" cy="125455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67" indent="-214308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82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ingenieur elektromechanica
+20 jaar industriële ervaring
erkend energiedeskundige sinds 2006 
Technologie expert
Bijzondere kennis over e-mobiliteit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endParaRPr lang="en-GB" sz="825" dirty="0">
              <a:solidFill>
                <a:srgbClr val="235056"/>
              </a:solidFill>
              <a:latin typeface="Poppins regular" panose="00000500000000000000" pitchFamily="2" charset="0"/>
              <a:cs typeface="Poppins regular" panose="00000500000000000000" pitchFamily="2" charset="0"/>
            </a:endParaRPr>
          </a:p>
        </p:txBody>
      </p:sp>
      <p:sp>
        <p:nvSpPr>
          <p:cNvPr id="12" name="Tijdelijke aanduiding voor tekst 2">
            <a:extLst>
              <a:ext uri="{FF2B5EF4-FFF2-40B4-BE49-F238E27FC236}">
                <a16:creationId xmlns:a16="http://schemas.microsoft.com/office/drawing/2014/main" id="{34410D37-D63A-FE7A-68E8-45613E5C8AA4}"/>
              </a:ext>
            </a:extLst>
          </p:cNvPr>
          <p:cNvSpPr txBox="1">
            <a:spLocks/>
          </p:cNvSpPr>
          <p:nvPr/>
        </p:nvSpPr>
        <p:spPr>
          <a:xfrm>
            <a:off x="2832334" y="1923798"/>
            <a:ext cx="1674645" cy="201289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67" indent="-214308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82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Chemisch en biochemisch doctor ingenieur 
+20 jaar industriële ervaring
erkend energiedeskundige sinds 2013
petrochemische sector
ISO50001-, energie- en CO2-strategie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endParaRPr lang="en-GB" sz="825" dirty="0">
              <a:solidFill>
                <a:srgbClr val="235056"/>
              </a:solidFill>
              <a:latin typeface="Poppins regular" panose="00000500000000000000" pitchFamily="2" charset="0"/>
              <a:cs typeface="Poppins regular" panose="00000500000000000000" pitchFamily="2" charset="0"/>
            </a:endParaRP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C5A3CAAA-6A78-EEC3-FA15-7F78F49A95DE}"/>
              </a:ext>
            </a:extLst>
          </p:cNvPr>
          <p:cNvSpPr txBox="1">
            <a:spLocks/>
          </p:cNvSpPr>
          <p:nvPr/>
        </p:nvSpPr>
        <p:spPr>
          <a:xfrm>
            <a:off x="4368321" y="3297366"/>
            <a:ext cx="1674645" cy="144132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67" indent="-214308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82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Energie ingenieur
+10 jaar industriële ervaring
erkend energiedeskundige sinds 2016
sector overschrijdend (agrovoeding, chemie, ...)
Data, modellering en strategie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2AB6DA34-B422-30BF-27B1-E0B55A312FF6}"/>
              </a:ext>
            </a:extLst>
          </p:cNvPr>
          <p:cNvSpPr txBox="1">
            <a:spLocks/>
          </p:cNvSpPr>
          <p:nvPr/>
        </p:nvSpPr>
        <p:spPr>
          <a:xfrm>
            <a:off x="5785455" y="1923798"/>
            <a:ext cx="1674644" cy="201289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67" indent="-214308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82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Metallurgisch en biochemisch doctor ingenieur
+20 jaar industriële ervaring
erkend energiedeskundige sinds 2022
sector overschrijdend (agro voeding, metallurgisch, ...)
ISO50001 en CO2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endParaRPr lang="en-GB" sz="825" dirty="0">
              <a:solidFill>
                <a:srgbClr val="235056"/>
              </a:solidFill>
              <a:latin typeface="Poppins regular" panose="00000500000000000000" pitchFamily="2" charset="0"/>
              <a:cs typeface="Poppins regular" panose="00000500000000000000" pitchFamily="2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72C931B-68AB-F39A-8CF3-F7DA27D75BE7}"/>
              </a:ext>
            </a:extLst>
          </p:cNvPr>
          <p:cNvGrpSpPr/>
          <p:nvPr/>
        </p:nvGrpSpPr>
        <p:grpSpPr>
          <a:xfrm>
            <a:off x="5966115" y="859411"/>
            <a:ext cx="1404156" cy="988394"/>
            <a:chOff x="9693531" y="1882250"/>
            <a:chExt cx="1872208" cy="1317859"/>
          </a:xfrm>
        </p:grpSpPr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82821C93-2C0D-B1EB-5F44-43E14CC31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93531" y="2693573"/>
              <a:ext cx="748271" cy="437451"/>
            </a:xfrm>
            <a:prstGeom prst="rect">
              <a:avLst/>
            </a:prstGeom>
          </p:spPr>
        </p:pic>
        <p:pic>
          <p:nvPicPr>
            <p:cNvPr id="14" name="Afbeelding 13" descr="Afbeelding met Menselijk gezicht, persoon, overhemd, kleding&#10;&#10;Automatisch gegenereerde beschrijving">
              <a:extLst>
                <a:ext uri="{FF2B5EF4-FFF2-40B4-BE49-F238E27FC236}">
                  <a16:creationId xmlns:a16="http://schemas.microsoft.com/office/drawing/2014/main" id="{1ACE6D9B-D30F-BE70-3F63-6734802EBD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41" t="7466" r="39369"/>
            <a:stretch/>
          </p:blipFill>
          <p:spPr>
            <a:xfrm>
              <a:off x="10540496" y="1882250"/>
              <a:ext cx="1004608" cy="1313781"/>
            </a:xfrm>
            <a:prstGeom prst="rect">
              <a:avLst/>
            </a:prstGeom>
          </p:spPr>
        </p:pic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5B468C1D-3A9D-ADDB-7F4C-AA81F9A3B8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93531" y="3196031"/>
              <a:ext cx="1872208" cy="4078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5B6F0379-BCE8-3C96-1BC8-C6BF1D6F252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9212"/>
          <a:stretch>
            <a:fillRect/>
          </a:stretch>
        </p:blipFill>
        <p:spPr>
          <a:xfrm>
            <a:off x="8234008" y="2231345"/>
            <a:ext cx="814052" cy="981451"/>
          </a:xfrm>
          <a:prstGeom prst="rect">
            <a:avLst/>
          </a:prstGeom>
        </p:spPr>
      </p:pic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24B500C-23B0-09FA-EF57-325B3914D366}"/>
              </a:ext>
            </a:extLst>
          </p:cNvPr>
          <p:cNvCxnSpPr>
            <a:cxnSpLocks/>
          </p:cNvCxnSpPr>
          <p:nvPr/>
        </p:nvCxnSpPr>
        <p:spPr>
          <a:xfrm flipV="1">
            <a:off x="7386478" y="3209737"/>
            <a:ext cx="1404156" cy="305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EC37A910-B040-B79A-AEC3-EAD7F1DA4574}"/>
              </a:ext>
            </a:extLst>
          </p:cNvPr>
          <p:cNvSpPr txBox="1"/>
          <p:nvPr/>
        </p:nvSpPr>
        <p:spPr>
          <a:xfrm>
            <a:off x="7386478" y="2894741"/>
            <a:ext cx="105455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nl-NL" sz="900" b="1">
                <a:solidFill>
                  <a:srgbClr val="19A0AF"/>
                </a:solidFill>
              </a:rPr>
              <a:t>Jera Van Nieuwenhuyse</a:t>
            </a:r>
            <a:endParaRPr lang="nl-BE" sz="900" b="1" err="1">
              <a:solidFill>
                <a:srgbClr val="19A0AF"/>
              </a:solidFill>
            </a:endParaRPr>
          </a:p>
        </p:txBody>
      </p:sp>
      <p:sp>
        <p:nvSpPr>
          <p:cNvPr id="23" name="Tijdelijke aanduiding voor tekst 2">
            <a:extLst>
              <a:ext uri="{FF2B5EF4-FFF2-40B4-BE49-F238E27FC236}">
                <a16:creationId xmlns:a16="http://schemas.microsoft.com/office/drawing/2014/main" id="{31BF9FD7-7BA2-405C-699A-5002E59C8413}"/>
              </a:ext>
            </a:extLst>
          </p:cNvPr>
          <p:cNvSpPr txBox="1">
            <a:spLocks/>
          </p:cNvSpPr>
          <p:nvPr/>
        </p:nvSpPr>
        <p:spPr>
          <a:xfrm>
            <a:off x="7200988" y="3281444"/>
            <a:ext cx="1776134" cy="1270473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ingenieur elektromechanica</a:t>
            </a: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doctor in mechanical</a:t>
            </a:r>
            <a:b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</a:b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engineering</a:t>
            </a: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energie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 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efficiëntie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 in  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industriële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 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processen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  <a:p>
            <a:pPr marL="333359" indent="-214303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49" algn="l"/>
              </a:tabLst>
              <a:defRPr/>
            </a:pP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Industriële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 (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hoge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 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temperatuur</a:t>
            </a:r>
            <a:r>
              <a:rPr lang="en-GB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) </a:t>
            </a:r>
            <a:r>
              <a:rPr lang="en-GB" sz="825" dirty="0" err="1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warmtepompen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4E66B758-DC4C-E7A7-E065-FB0BBD5AAA74}"/>
              </a:ext>
            </a:extLst>
          </p:cNvPr>
          <p:cNvSpPr txBox="1">
            <a:spLocks/>
          </p:cNvSpPr>
          <p:nvPr/>
        </p:nvSpPr>
        <p:spPr>
          <a:xfrm>
            <a:off x="35498" y="1923798"/>
            <a:ext cx="1674646" cy="2012892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742950" marR="0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1143000" marR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1600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20574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L="25146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L="29718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L="34290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L="3886200" marR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333367" indent="-214308">
              <a:spcBef>
                <a:spcPts val="0"/>
              </a:spcBef>
              <a:spcAft>
                <a:spcPts val="450"/>
              </a:spcAft>
              <a:buClr>
                <a:srgbClr val="235056"/>
              </a:buClr>
              <a:buSzPct val="125000"/>
              <a:tabLst>
                <a:tab pos="1344182" algn="l"/>
              </a:tabLst>
              <a:defRPr/>
            </a:pPr>
            <a:r>
              <a:rPr lang="nl-BE" sz="825" dirty="0">
                <a:solidFill>
                  <a:srgbClr val="235056"/>
                </a:solidFill>
                <a:latin typeface="+mj-lt"/>
                <a:cs typeface="Poppins regular" panose="00000500000000000000" pitchFamily="2" charset="0"/>
              </a:rPr>
              <a:t>ingenieur elektromechanica
+30 jaar industriële ervaring
erkend energiedeskundige sinds 2003 
sector overschrijdend (agrovoeding, chemie, raffinaderij, ...)
Modellering &amp; strategie</a:t>
            </a:r>
            <a:endParaRPr lang="en-GB" sz="825" dirty="0">
              <a:solidFill>
                <a:srgbClr val="235056"/>
              </a:solidFill>
              <a:latin typeface="+mj-lt"/>
              <a:cs typeface="Poppins regula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05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2D942-8CE9-A241-0B71-31B0B6549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5B2AC-F4C7-7D84-D8C6-22B94C0F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97" y="240055"/>
            <a:ext cx="3763800" cy="330734"/>
          </a:xfrm>
        </p:spPr>
        <p:txBody>
          <a:bodyPr>
            <a:noAutofit/>
          </a:bodyPr>
          <a:lstStyle/>
          <a:p>
            <a:r>
              <a:rPr lang="en-GB" dirty="0"/>
              <a:t>CO</a:t>
            </a:r>
            <a:r>
              <a:rPr lang="en-GB" baseline="-25000" dirty="0"/>
              <a:t>2</a:t>
            </a:r>
            <a:r>
              <a:rPr lang="en-GB" dirty="0"/>
              <a:t> roadmap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79E7485-59D5-4E5E-2DBC-5F0F3208F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4997" y="735547"/>
            <a:ext cx="3909615" cy="167418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nl-BE" sz="1350" dirty="0">
                <a:solidFill>
                  <a:srgbClr val="235056"/>
                </a:solidFill>
              </a:rPr>
              <a:t>een CO</a:t>
            </a:r>
            <a:r>
              <a:rPr lang="nl-BE" sz="1350" baseline="-25000" dirty="0">
                <a:solidFill>
                  <a:srgbClr val="235056"/>
                </a:solidFill>
              </a:rPr>
              <a:t>2</a:t>
            </a:r>
            <a:r>
              <a:rPr lang="nl-BE" sz="1350" dirty="0">
                <a:solidFill>
                  <a:srgbClr val="235056"/>
                </a:solidFill>
              </a:rPr>
              <a:t>-roadmap schetst historische </a:t>
            </a:r>
            <a:r>
              <a:rPr lang="nl-BE" sz="1350" dirty="0" err="1">
                <a:solidFill>
                  <a:srgbClr val="235056"/>
                </a:solidFill>
              </a:rPr>
              <a:t>broeikasgas-emissies</a:t>
            </a:r>
            <a:r>
              <a:rPr lang="nl-BE" sz="1350" dirty="0">
                <a:solidFill>
                  <a:srgbClr val="235056"/>
                </a:solidFill>
              </a:rPr>
              <a:t>, kwantificeert de werkelijke emissieniveaus en werkt scenario's voor de toekomst uit, op basis van activiteits- en groeiaannames. Enersangi staat in voor het opstellen van uw CO</a:t>
            </a:r>
            <a:r>
              <a:rPr lang="nl-BE" sz="1350" baseline="-25000" dirty="0">
                <a:solidFill>
                  <a:srgbClr val="235056"/>
                </a:solidFill>
              </a:rPr>
              <a:t>2</a:t>
            </a:r>
            <a:r>
              <a:rPr lang="nl-BE" sz="1350" dirty="0">
                <a:solidFill>
                  <a:srgbClr val="235056"/>
                </a:solidFill>
              </a:rPr>
              <a:t>-roadmap, identificeert en berekent maatregelen voor emissiereducties en zorgt voor een adequate en nauwkeurige rapportage voor interne of externe belanghebbenden</a:t>
            </a:r>
            <a:r>
              <a:rPr lang="en-GB" sz="1350" dirty="0">
                <a:solidFill>
                  <a:srgbClr val="235056"/>
                </a:solidFill>
              </a:rPr>
              <a:t>.</a:t>
            </a:r>
            <a:endParaRPr lang="nl-BE" sz="135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D07BAAC-687E-C9D4-7318-927CC48139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61919" y="240055"/>
            <a:ext cx="3763800" cy="330733"/>
          </a:xfrm>
        </p:spPr>
        <p:txBody>
          <a:bodyPr>
            <a:normAutofit lnSpcReduction="10000"/>
          </a:bodyPr>
          <a:lstStyle/>
          <a:p>
            <a:r>
              <a:rPr lang="nl-BE" b="1" dirty="0">
                <a:solidFill>
                  <a:schemeClr val="bg1"/>
                </a:solidFill>
                <a:latin typeface="+mn-lt"/>
              </a:rPr>
              <a:t>Energieplan </a:t>
            </a:r>
          </a:p>
          <a:p>
            <a:endParaRPr lang="nl-B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A46291F-9C0F-EE08-339E-531FD874695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nl-BE" sz="1350" dirty="0">
                <a:solidFill>
                  <a:schemeClr val="bg1"/>
                </a:solidFill>
              </a:rPr>
              <a:t>Een energieplan is een must voor kosteneffectieve verbeteringen van energie-efficiënte, voor rapportage en naleving van regelgeving. Met hun expertise op vlak van energieaudits, data-analyse, </a:t>
            </a:r>
            <a:r>
              <a:rPr lang="nl-BE" sz="1350" dirty="0" err="1">
                <a:solidFill>
                  <a:schemeClr val="bg1"/>
                </a:solidFill>
              </a:rPr>
              <a:t>productie-processen</a:t>
            </a:r>
            <a:r>
              <a:rPr lang="nl-BE" sz="1350" dirty="0">
                <a:solidFill>
                  <a:schemeClr val="bg1"/>
                </a:solidFill>
              </a:rPr>
              <a:t>, nutsvoorzieningen, massa- en </a:t>
            </a:r>
            <a:r>
              <a:rPr lang="nl-BE" sz="1350" dirty="0" err="1">
                <a:solidFill>
                  <a:schemeClr val="bg1"/>
                </a:solidFill>
              </a:rPr>
              <a:t>energie-balansen</a:t>
            </a:r>
            <a:r>
              <a:rPr lang="nl-BE" sz="1350" dirty="0">
                <a:solidFill>
                  <a:schemeClr val="bg1"/>
                </a:solidFill>
              </a:rPr>
              <a:t>, alsook de identificatie en kwantificering van energiebesparende maatregelen zorgt Enersangi voor het opzetten van uw energieplan op maat.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5189483-F671-1C0F-27FE-77DAC41A47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909500" y="3107493"/>
            <a:ext cx="3763800" cy="1674186"/>
          </a:xfrm>
        </p:spPr>
        <p:txBody>
          <a:bodyPr/>
          <a:lstStyle/>
          <a:p>
            <a:pPr marL="0" indent="0" algn="just">
              <a:buNone/>
            </a:pPr>
            <a:r>
              <a:rPr lang="nl-BE" sz="1350" dirty="0">
                <a:solidFill>
                  <a:schemeClr val="tx2"/>
                </a:solidFill>
              </a:rPr>
              <a:t>Een succesvolle energietransitie met tastbare resultaten vraagt om het realiseren van innovatieve projecten. Enersangi heeft een brede ervaring in alle aspecten – zowel technisch als operationeel – van projectrealisatie in nutsvoorzieningen, </a:t>
            </a:r>
            <a:r>
              <a:rPr lang="nl-BE" sz="1350" dirty="0" err="1">
                <a:solidFill>
                  <a:schemeClr val="tx2"/>
                </a:solidFill>
              </a:rPr>
              <a:t>productie-processen</a:t>
            </a:r>
            <a:r>
              <a:rPr lang="nl-BE" sz="1350" dirty="0">
                <a:solidFill>
                  <a:schemeClr val="tx2"/>
                </a:solidFill>
              </a:rPr>
              <a:t> of duurzame energieproductie.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4CE8944-A227-F86C-2323-01F618F16F0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4997" y="2727669"/>
            <a:ext cx="3763800" cy="330733"/>
          </a:xfrm>
        </p:spPr>
        <p:txBody>
          <a:bodyPr>
            <a:normAutofit lnSpcReduction="10000"/>
          </a:bodyPr>
          <a:lstStyle/>
          <a:p>
            <a:r>
              <a:rPr lang="nl-BE" b="1" dirty="0">
                <a:solidFill>
                  <a:schemeClr val="bg1"/>
                </a:solidFill>
                <a:latin typeface="+mn-lt"/>
              </a:rPr>
              <a:t>Energiemanagement</a:t>
            </a:r>
          </a:p>
          <a:p>
            <a:endParaRPr lang="nl-BE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5BF0D05-B21D-6F9A-1EF2-CCCA4EEBB3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nl-BE" sz="1350" dirty="0">
                <a:solidFill>
                  <a:schemeClr val="bg1"/>
                </a:solidFill>
              </a:rPr>
              <a:t>Energiemanagement is een multidisciplinair onderwerp geworden. Enersangi ondersteunt u met haar expertise op het gebied van implementatie van energiebeheer (bv ISO 50001), gegevensbeheer, energieregulering, interne en externe rapportage en verificatie van energiefacturen.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DF434DD-D9D2-9FAD-A7D1-C0D3129821C2}"/>
              </a:ext>
            </a:extLst>
          </p:cNvPr>
          <p:cNvSpPr txBox="1">
            <a:spLocks/>
          </p:cNvSpPr>
          <p:nvPr/>
        </p:nvSpPr>
        <p:spPr>
          <a:xfrm>
            <a:off x="4909500" y="2731658"/>
            <a:ext cx="3763800" cy="330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ClrTx/>
              <a:buFontTx/>
              <a:buNone/>
              <a:defRPr sz="3600" b="0" kern="120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ClrTx/>
              <a:buFontTx/>
              <a:buNone/>
              <a:defRPr sz="3600" b="0" kern="1200">
                <a:solidFill>
                  <a:schemeClr val="tx1"/>
                </a:solidFill>
                <a:latin typeface="Calibri bold" panose="020F0702030404030204" pitchFamily="34" charset="0"/>
                <a:ea typeface="Calibri bold" panose="020F0702030404030204" pitchFamily="34" charset="0"/>
                <a:cs typeface="Calibri bold" panose="020F0702030404030204" pitchFamily="34" charset="0"/>
              </a:defRPr>
            </a:lvl2pPr>
            <a:lvl3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ClrTx/>
              <a:buFontTx/>
              <a:buNone/>
              <a:defRPr sz="3600" b="0" kern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ClrTx/>
              <a:buFontTx/>
              <a:buNone/>
              <a:defRPr sz="3600" b="0" kern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ClrTx/>
              <a:buFontTx/>
              <a:buNone/>
              <a:defRPr sz="3600" b="0" kern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FontTx/>
              <a:buNone/>
              <a:defRPr sz="3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FontTx/>
              <a:buNone/>
              <a:defRPr sz="3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FontTx/>
              <a:buNone/>
              <a:defRPr sz="3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83000"/>
              </a:lnSpc>
              <a:spcBef>
                <a:spcPts val="0"/>
              </a:spcBef>
              <a:buFontTx/>
              <a:buNone/>
              <a:defRPr sz="3600" b="0" kern="1200" spc="-3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700" b="1" dirty="0" err="1">
                <a:solidFill>
                  <a:schemeClr val="tx2"/>
                </a:solidFill>
                <a:latin typeface="+mn-lt"/>
              </a:rPr>
              <a:t>Projectrealisatie</a:t>
            </a:r>
            <a:endParaRPr lang="nl-BE" sz="27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8C131784-4FB2-31AB-3456-D6059E75634A}"/>
              </a:ext>
            </a:extLst>
          </p:cNvPr>
          <p:cNvSpPr/>
          <p:nvPr/>
        </p:nvSpPr>
        <p:spPr>
          <a:xfrm>
            <a:off x="2664619" y="4661413"/>
            <a:ext cx="3821906" cy="330734"/>
          </a:xfrm>
          <a:prstGeom prst="rect">
            <a:avLst/>
          </a:prstGeom>
          <a:solidFill>
            <a:srgbClr val="19A0AF"/>
          </a:solidFill>
          <a:ln>
            <a:solidFill>
              <a:srgbClr val="19A0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800" b="1" dirty="0">
                <a:solidFill>
                  <a:schemeClr val="accent3"/>
                </a:solidFill>
              </a:rPr>
              <a:t>ook op vlak van logistiek</a:t>
            </a:r>
            <a:endParaRPr lang="en-GB" sz="1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3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06BFBF-FB0D-6404-19AB-76FAB72D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400" dirty="0"/>
              <a:t>Contents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E2C18F-159A-8E52-890B-18F7DF93E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8296" y="979562"/>
            <a:ext cx="6200319" cy="3852034"/>
          </a:xfrm>
        </p:spPr>
        <p:txBody>
          <a:bodyPr/>
          <a:lstStyle/>
          <a:p>
            <a:pPr marL="360362" lvl="2" indent="0">
              <a:buNone/>
            </a:pPr>
            <a:endParaRPr lang="nl-BE" dirty="0"/>
          </a:p>
          <a:p>
            <a:r>
              <a:rPr lang="nl-BE" sz="3600" dirty="0"/>
              <a:t>Waarom?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Wanneer?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Voorbeelden uit de praktijk</a:t>
            </a:r>
          </a:p>
          <a:p>
            <a:pPr lvl="2"/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843CC7-0BB5-670E-2F44-E08C8C186FD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BF0E0A-330E-0DDE-D7E9-14357D04D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8B664BF-9CDA-BD43-5D46-E0B2FEAE2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</a:t>
            </a:fld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6607937-E8DD-C2A1-ECD3-4DC0FEC37CCB}"/>
              </a:ext>
            </a:extLst>
          </p:cNvPr>
          <p:cNvSpPr/>
          <p:nvPr/>
        </p:nvSpPr>
        <p:spPr>
          <a:xfrm>
            <a:off x="1858296" y="1225680"/>
            <a:ext cx="4562169" cy="685800"/>
          </a:xfrm>
          <a:prstGeom prst="rect">
            <a:avLst/>
          </a:prstGeom>
          <a:noFill/>
          <a:ln w="25400">
            <a:solidFill>
              <a:srgbClr val="4B72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409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044B2-BA81-5F25-8FED-B736484D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Waarom? </a:t>
            </a:r>
            <a:r>
              <a:rPr lang="nl-BE" sz="2400" dirty="0">
                <a:sym typeface="Wingdings" panose="05000000000000000000" pitchFamily="2" charset="2"/>
              </a:rPr>
              <a:t> EU Green Deal &amp; Fit </a:t>
            </a:r>
            <a:r>
              <a:rPr lang="nl-BE" sz="2400" dirty="0" err="1">
                <a:sym typeface="Wingdings" panose="05000000000000000000" pitchFamily="2" charset="2"/>
              </a:rPr>
              <a:t>for</a:t>
            </a:r>
            <a:r>
              <a:rPr lang="nl-BE" sz="2400" dirty="0">
                <a:sym typeface="Wingdings" panose="05000000000000000000" pitchFamily="2" charset="2"/>
              </a:rPr>
              <a:t> 55</a:t>
            </a:r>
            <a:r>
              <a:rPr lang="nl-BE" sz="2400" dirty="0"/>
              <a:t>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AF8353-CBE4-BA8E-7A09-4B844C0B19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FC6FEA-12DB-31B1-DFC9-F4C748B68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44E1A0-9CA2-8D4F-8C0D-C41CDE4D8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5</a:t>
            </a:fld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8225232F-70F6-E074-2306-93AA4BCD717E}"/>
              </a:ext>
            </a:extLst>
          </p:cNvPr>
          <p:cNvSpPr txBox="1">
            <a:spLocks/>
          </p:cNvSpPr>
          <p:nvPr/>
        </p:nvSpPr>
        <p:spPr>
          <a:xfrm>
            <a:off x="124691" y="940808"/>
            <a:ext cx="4364182" cy="43479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Klimaatverandering</a:t>
            </a:r>
          </a:p>
          <a:p>
            <a:endParaRPr lang="nl-BE" b="1" dirty="0"/>
          </a:p>
          <a:p>
            <a:endParaRPr lang="nl-BE" b="1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F7D94856-2556-F8B1-DE74-7A71B86E0381}"/>
              </a:ext>
            </a:extLst>
          </p:cNvPr>
          <p:cNvSpPr txBox="1">
            <a:spLocks/>
          </p:cNvSpPr>
          <p:nvPr/>
        </p:nvSpPr>
        <p:spPr>
          <a:xfrm>
            <a:off x="4655127" y="940808"/>
            <a:ext cx="4364182" cy="389312"/>
          </a:xfrm>
          <a:prstGeom prst="rect">
            <a:avLst/>
          </a:prstGeom>
        </p:spPr>
        <p:txBody>
          <a:bodyPr/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/>
              <a:t>EU maatregelen </a:t>
            </a:r>
            <a:r>
              <a:rPr lang="nl-BE" dirty="0">
                <a:sym typeface="Wingdings" panose="05000000000000000000" pitchFamily="2" charset="2"/>
              </a:rPr>
              <a:t></a:t>
            </a:r>
            <a:r>
              <a:rPr lang="nl-BE" dirty="0"/>
              <a:t> EU regelgeving</a:t>
            </a:r>
          </a:p>
          <a:p>
            <a:endParaRPr lang="nl-BE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BEF8B9C-3820-5D40-0703-00733131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334" b="34334"/>
          <a:stretch>
            <a:fillRect/>
          </a:stretch>
        </p:blipFill>
        <p:spPr>
          <a:xfrm>
            <a:off x="394945" y="1330120"/>
            <a:ext cx="3722884" cy="656127"/>
          </a:xfrm>
          <a:prstGeom prst="rect">
            <a:avLst/>
          </a:prstGeom>
        </p:spPr>
      </p:pic>
      <p:pic>
        <p:nvPicPr>
          <p:cNvPr id="12" name="Tijdelijke aanduiding voor inhoud 10">
            <a:extLst>
              <a:ext uri="{FF2B5EF4-FFF2-40B4-BE49-F238E27FC236}">
                <a16:creationId xmlns:a16="http://schemas.microsoft.com/office/drawing/2014/main" id="{82B9D995-47DB-40E7-D9AD-019D94049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136" y="1375602"/>
            <a:ext cx="2874663" cy="3568251"/>
          </a:xfrm>
          <a:prstGeom prst="rect">
            <a:avLst/>
          </a:prstGeom>
          <a:noFill/>
        </p:spPr>
      </p:pic>
      <p:sp>
        <p:nvSpPr>
          <p:cNvPr id="7" name="Tijdelijke aanduiding voor inhoud 7">
            <a:extLst>
              <a:ext uri="{FF2B5EF4-FFF2-40B4-BE49-F238E27FC236}">
                <a16:creationId xmlns:a16="http://schemas.microsoft.com/office/drawing/2014/main" id="{C96A9F61-6581-1643-F965-431CBD7251B8}"/>
              </a:ext>
            </a:extLst>
          </p:cNvPr>
          <p:cNvSpPr txBox="1">
            <a:spLocks/>
          </p:cNvSpPr>
          <p:nvPr/>
        </p:nvSpPr>
        <p:spPr>
          <a:xfrm>
            <a:off x="206431" y="2075234"/>
            <a:ext cx="4364182" cy="43479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/>
              <a:t>EU doelstellingen </a:t>
            </a:r>
            <a:r>
              <a:rPr lang="nl-BE" dirty="0">
                <a:sym typeface="Wingdings" panose="05000000000000000000" pitchFamily="2" charset="2"/>
              </a:rPr>
              <a:t> EU maatregelen</a:t>
            </a:r>
            <a:r>
              <a:rPr lang="nl-BE" dirty="0"/>
              <a:t> </a:t>
            </a:r>
          </a:p>
          <a:p>
            <a:endParaRPr lang="nl-BE" dirty="0"/>
          </a:p>
          <a:p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FC275A2-1F27-AA5D-9F75-0FAD9F300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45" y="2428307"/>
            <a:ext cx="3722884" cy="221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0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1E042-21A0-51C0-FF6A-D99007FC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-50% </a:t>
            </a:r>
            <a:r>
              <a:rPr lang="nl-BE" sz="2400" dirty="0" err="1"/>
              <a:t>tov</a:t>
            </a:r>
            <a:r>
              <a:rPr lang="nl-BE" sz="2400" dirty="0"/>
              <a:t> 2020 = Uitdaging voor 2030 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C19B7A-1587-C394-4562-56D812D10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" y="940808"/>
            <a:ext cx="8491485" cy="3852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/>
              <a:t>(of -50% over 10 jaar )</a:t>
            </a:r>
          </a:p>
          <a:p>
            <a:r>
              <a:rPr lang="nl-BE" dirty="0"/>
              <a:t>Enorme uitdaging tegen 2030 voor de industrie in EU</a:t>
            </a:r>
          </a:p>
          <a:p>
            <a:pPr lvl="1"/>
            <a:r>
              <a:rPr lang="nl-BE" dirty="0"/>
              <a:t>… en dus zeker voor een industriële regio Vlaanderen (België)/ Nederland</a:t>
            </a:r>
          </a:p>
          <a:p>
            <a:pPr lvl="1"/>
            <a:endParaRPr lang="nl-BE" dirty="0"/>
          </a:p>
          <a:p>
            <a:r>
              <a:rPr lang="nl-BE" dirty="0"/>
              <a:t>Methoden om CO</a:t>
            </a:r>
            <a:r>
              <a:rPr lang="nl-BE" baseline="-25000" dirty="0"/>
              <a:t>2</a:t>
            </a:r>
            <a:r>
              <a:rPr lang="nl-BE" dirty="0"/>
              <a:t> te reduceren in de industrie</a:t>
            </a:r>
          </a:p>
          <a:p>
            <a:pPr lvl="1"/>
            <a:r>
              <a:rPr lang="nl-BE" dirty="0"/>
              <a:t>Processen die rechtstreeks CO</a:t>
            </a:r>
            <a:r>
              <a:rPr lang="nl-BE" baseline="-25000" dirty="0"/>
              <a:t>2</a:t>
            </a:r>
            <a:r>
              <a:rPr lang="nl-BE" dirty="0"/>
              <a:t> uitstoten wijzigen zodat ze geen CO</a:t>
            </a:r>
            <a:r>
              <a:rPr lang="nl-BE" baseline="-25000" dirty="0"/>
              <a:t>2</a:t>
            </a:r>
            <a:r>
              <a:rPr lang="nl-BE" dirty="0"/>
              <a:t> meer uitstoten</a:t>
            </a:r>
          </a:p>
          <a:p>
            <a:pPr lvl="1"/>
            <a:r>
              <a:rPr lang="nl-BE" dirty="0"/>
              <a:t>CCS = CO</a:t>
            </a:r>
            <a:r>
              <a:rPr lang="nl-BE" baseline="-25000" dirty="0"/>
              <a:t>2</a:t>
            </a:r>
            <a:r>
              <a:rPr lang="nl-BE" dirty="0"/>
              <a:t> capteren als ze wordt uitgestoten en terug onder de grond steken </a:t>
            </a:r>
          </a:p>
          <a:p>
            <a:pPr lvl="1"/>
            <a:r>
              <a:rPr lang="nl-BE" dirty="0"/>
              <a:t>Elektrificatie (Elektriciteit = of hernieuwbaar of binnen EU ETS en dus target wordt gehaald)</a:t>
            </a:r>
          </a:p>
          <a:p>
            <a:pPr lvl="1"/>
            <a:r>
              <a:rPr lang="nl-BE" dirty="0"/>
              <a:t>Biomassa (Bepaalde niche sectoren )</a:t>
            </a:r>
          </a:p>
          <a:p>
            <a:pPr lvl="1"/>
            <a:r>
              <a:rPr lang="nl-BE" dirty="0"/>
              <a:t>Waterstof      ( + eventueel andere moleculen)</a:t>
            </a:r>
          </a:p>
          <a:p>
            <a:pPr lvl="1"/>
            <a:r>
              <a:rPr lang="nl-BE" dirty="0"/>
              <a:t>…</a:t>
            </a:r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417C9C-A1A1-D179-83BB-DE1F7F1BBC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18DEA0-79DE-58CD-3832-155E3524E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19FF381-EF14-12FB-B7D3-32A60D715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4565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CDF8D-7E76-E9C9-FC7F-36B0D67D9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Sectoren met grote energie intensieve bedrijven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8105BCF-60DE-6C41-9F60-F05B8231349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8528DF-DFCF-AD5D-9A05-497496C85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884228-8EF0-B14C-A539-83E846C33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7</a:t>
            </a:fld>
            <a:endParaRPr lang="nl-BE"/>
          </a:p>
        </p:txBody>
      </p:sp>
      <p:sp>
        <p:nvSpPr>
          <p:cNvPr id="7" name="Tijdelijke aanduiding voor inhoud 5">
            <a:extLst>
              <a:ext uri="{FF2B5EF4-FFF2-40B4-BE49-F238E27FC236}">
                <a16:creationId xmlns:a16="http://schemas.microsoft.com/office/drawing/2014/main" id="{68EB7D9E-0028-2913-D7A0-0D17B5C0A8D5}"/>
              </a:ext>
            </a:extLst>
          </p:cNvPr>
          <p:cNvSpPr txBox="1">
            <a:spLocks/>
          </p:cNvSpPr>
          <p:nvPr/>
        </p:nvSpPr>
        <p:spPr>
          <a:xfrm>
            <a:off x="124691" y="940808"/>
            <a:ext cx="4364182" cy="38520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H</a:t>
            </a:r>
            <a:r>
              <a:rPr lang="nl-BE" baseline="-25000"/>
              <a:t>2</a:t>
            </a:r>
            <a:endParaRPr lang="nl-BE" baseline="-25000" dirty="0"/>
          </a:p>
        </p:txBody>
      </p:sp>
      <p:sp>
        <p:nvSpPr>
          <p:cNvPr id="8" name="Tijdelijke aanduiding voor inhoud 6">
            <a:extLst>
              <a:ext uri="{FF2B5EF4-FFF2-40B4-BE49-F238E27FC236}">
                <a16:creationId xmlns:a16="http://schemas.microsoft.com/office/drawing/2014/main" id="{3B7A921D-4BB6-8013-5D0B-106308D074AD}"/>
              </a:ext>
            </a:extLst>
          </p:cNvPr>
          <p:cNvSpPr txBox="1">
            <a:spLocks/>
          </p:cNvSpPr>
          <p:nvPr/>
        </p:nvSpPr>
        <p:spPr>
          <a:xfrm>
            <a:off x="4655127" y="940808"/>
            <a:ext cx="4364182" cy="3852034"/>
          </a:xfrm>
          <a:prstGeom prst="rect">
            <a:avLst/>
          </a:prstGeom>
        </p:spPr>
        <p:txBody>
          <a:bodyPr/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/>
              <a:t>CCS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63EF3FB-37C3-492F-7D21-E8AAFDE7D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78" y="1288860"/>
            <a:ext cx="3768162" cy="301241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E7A2F47-E8AA-7643-3161-C6E67B260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06" y="1377688"/>
            <a:ext cx="3474016" cy="292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878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7525B-FE26-C033-57D0-7B80400F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Middelgrote &amp; kleine energie-intensieve bedrijven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2AEBCB-AC1C-0D91-0308-EE0A0BD327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F36D62-04D1-6BC7-1DB1-A18268C94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145FB1-CB71-2162-FF9C-ADB354794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8</a:t>
            </a:fld>
            <a:endParaRPr lang="nl-BE"/>
          </a:p>
        </p:txBody>
      </p:sp>
      <p:sp>
        <p:nvSpPr>
          <p:cNvPr id="7" name="Tijdelijke aanduiding voor inhoud 5">
            <a:extLst>
              <a:ext uri="{FF2B5EF4-FFF2-40B4-BE49-F238E27FC236}">
                <a16:creationId xmlns:a16="http://schemas.microsoft.com/office/drawing/2014/main" id="{6AFB7EA6-0DD7-DAE1-8677-0D34EE888E6D}"/>
              </a:ext>
            </a:extLst>
          </p:cNvPr>
          <p:cNvSpPr txBox="1">
            <a:spLocks/>
          </p:cNvSpPr>
          <p:nvPr/>
        </p:nvSpPr>
        <p:spPr>
          <a:xfrm>
            <a:off x="124690" y="940808"/>
            <a:ext cx="4525967" cy="38520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CO</a:t>
            </a:r>
            <a:r>
              <a:rPr lang="nl-BE" baseline="-25000" dirty="0"/>
              <a:t>2</a:t>
            </a:r>
            <a:r>
              <a:rPr lang="nl-BE" dirty="0"/>
              <a:t> </a:t>
            </a:r>
            <a:r>
              <a:rPr lang="nl-BE" dirty="0">
                <a:sym typeface="Wingdings" panose="05000000000000000000" pitchFamily="2" charset="2"/>
              </a:rPr>
              <a:t></a:t>
            </a:r>
            <a:r>
              <a:rPr lang="nl-BE" dirty="0"/>
              <a:t> </a:t>
            </a:r>
            <a:r>
              <a:rPr lang="nl-BE" dirty="0">
                <a:highlight>
                  <a:srgbClr val="FFFF99"/>
                </a:highlight>
              </a:rPr>
              <a:t>WARMTEPRODUCTIE</a:t>
            </a:r>
          </a:p>
          <a:p>
            <a:pPr lvl="1"/>
            <a:r>
              <a:rPr lang="nl-BE" dirty="0"/>
              <a:t>CCS + H</a:t>
            </a:r>
            <a:r>
              <a:rPr lang="nl-BE" baseline="-25000" dirty="0"/>
              <a:t>2</a:t>
            </a:r>
            <a:r>
              <a:rPr lang="nl-BE" dirty="0"/>
              <a:t> =&gt; beperkt buiten industriële clusters</a:t>
            </a:r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8614AA4-2E33-2728-059E-5CBB8D7D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89" y="1587027"/>
            <a:ext cx="1308429" cy="104600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C34D8F2-5EF6-041A-D0DE-B423C0B56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637" y="1597474"/>
            <a:ext cx="1257963" cy="105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1742CDD-4EAE-B1BC-1630-231B39B728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10" b="3410"/>
          <a:stretch/>
        </p:blipFill>
        <p:spPr>
          <a:xfrm>
            <a:off x="744647" y="2790194"/>
            <a:ext cx="2694926" cy="141249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1" name="Tijdelijke aanduiding voor inhoud 6">
            <a:extLst>
              <a:ext uri="{FF2B5EF4-FFF2-40B4-BE49-F238E27FC236}">
                <a16:creationId xmlns:a16="http://schemas.microsoft.com/office/drawing/2014/main" id="{9E25D776-DABD-8FC5-1700-6E43ECB9022C}"/>
              </a:ext>
            </a:extLst>
          </p:cNvPr>
          <p:cNvSpPr txBox="1">
            <a:spLocks/>
          </p:cNvSpPr>
          <p:nvPr/>
        </p:nvSpPr>
        <p:spPr>
          <a:xfrm>
            <a:off x="1062963" y="4297934"/>
            <a:ext cx="3504097" cy="5118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BE" sz="2400">
                <a:solidFill>
                  <a:srgbClr val="FF0000"/>
                </a:solidFill>
                <a:sym typeface="Wingdings" panose="05000000000000000000" pitchFamily="2" charset="2"/>
              </a:rPr>
              <a:t> elektrificatie!</a:t>
            </a:r>
            <a:endParaRPr lang="nl-BE" sz="2400" dirty="0">
              <a:solidFill>
                <a:srgbClr val="FF0000"/>
              </a:solidFill>
            </a:endParaRP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C133D328-83C3-A7F8-E499-744C4B03238D}"/>
              </a:ext>
            </a:extLst>
          </p:cNvPr>
          <p:cNvCxnSpPr>
            <a:cxnSpLocks/>
          </p:cNvCxnSpPr>
          <p:nvPr/>
        </p:nvCxnSpPr>
        <p:spPr>
          <a:xfrm flipH="1">
            <a:off x="870889" y="1597474"/>
            <a:ext cx="2838104" cy="10248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jdelijke aanduiding voor inhoud 5">
            <a:extLst>
              <a:ext uri="{FF2B5EF4-FFF2-40B4-BE49-F238E27FC236}">
                <a16:creationId xmlns:a16="http://schemas.microsoft.com/office/drawing/2014/main" id="{A34CE267-9926-CB5A-1D31-EB08A0C8B33D}"/>
              </a:ext>
            </a:extLst>
          </p:cNvPr>
          <p:cNvSpPr txBox="1">
            <a:spLocks/>
          </p:cNvSpPr>
          <p:nvPr/>
        </p:nvSpPr>
        <p:spPr>
          <a:xfrm>
            <a:off x="4971672" y="940808"/>
            <a:ext cx="3585875" cy="38520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l-BE" dirty="0"/>
              <a:t>Elektrische ketels</a:t>
            </a:r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/>
              <a:t>Warmtepompen &amp; MVR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1AA7AEC-4CA6-EC0F-175A-CD62FDD66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858" y="966494"/>
            <a:ext cx="1749728" cy="160525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1A8FFAAF-B2AA-7E7C-920E-1DFABB63E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8782" y="3165047"/>
            <a:ext cx="2453377" cy="115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3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BC38C-D475-25F6-A923-57E0FD52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5163F-1C3E-0FBC-B3CC-3702D6C7C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Waarom? </a:t>
            </a:r>
            <a:r>
              <a:rPr lang="nl-BE" sz="2400" dirty="0">
                <a:sym typeface="Wingdings" panose="05000000000000000000" pitchFamily="2" charset="2"/>
              </a:rPr>
              <a:t> Geopolitieke onafhankelijkheid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26763F-9B5F-236C-7A02-AC69597505D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7E4363-7EE7-E22B-835C-5A55A12FF5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3EF3567-A551-0A94-737A-2B2C519BB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9</a:t>
            </a:fld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946FBE2-D835-1F43-09E1-E39210B3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" y="672079"/>
            <a:ext cx="4572000" cy="2418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9853B8A-C392-AD82-0D89-B8F4AFB17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328" y="2324860"/>
            <a:ext cx="4572000" cy="243810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70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E2700-721A-55E8-DCAA-E2C4BD66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E0CDC7-7449-51BB-8A45-A9BA03B40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Contents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066AAE-552A-EA92-AF0D-A1C95615D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8296" y="979562"/>
            <a:ext cx="6200319" cy="3852034"/>
          </a:xfrm>
        </p:spPr>
        <p:txBody>
          <a:bodyPr/>
          <a:lstStyle/>
          <a:p>
            <a:pPr marL="360362" lvl="2" indent="0">
              <a:buNone/>
            </a:pPr>
            <a:endParaRPr lang="nl-BE" dirty="0"/>
          </a:p>
          <a:p>
            <a:r>
              <a:rPr lang="nl-BE" sz="3600" dirty="0"/>
              <a:t>Waarom?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Wanneer?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Voorbeelden uit de praktijk</a:t>
            </a:r>
          </a:p>
          <a:p>
            <a:pPr lvl="2"/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368B82A-E710-C758-6F48-4BC28FF60D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A78B65B-59B8-7D6D-F1A1-F7691869D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DA3879-CF6E-412F-A1DF-E280EBA984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10</a:t>
            </a:fld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C819D73-6192-1AB9-B287-D91811D2EE36}"/>
              </a:ext>
            </a:extLst>
          </p:cNvPr>
          <p:cNvSpPr/>
          <p:nvPr/>
        </p:nvSpPr>
        <p:spPr>
          <a:xfrm>
            <a:off x="1858296" y="2363104"/>
            <a:ext cx="4562169" cy="685800"/>
          </a:xfrm>
          <a:prstGeom prst="rect">
            <a:avLst/>
          </a:prstGeom>
          <a:noFill/>
          <a:ln w="25400">
            <a:solidFill>
              <a:srgbClr val="4B72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624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B31D2-706B-5D1F-4A2D-AECA863B0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Warmtepompen: wanneer heeft het zin?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3344F-7E24-5110-AE3E-5C7D56AFE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8484050" cy="3852034"/>
          </a:xfrm>
        </p:spPr>
        <p:txBody>
          <a:bodyPr/>
          <a:lstStyle/>
          <a:p>
            <a:r>
              <a:rPr lang="nl-BE" dirty="0"/>
              <a:t>Integratie in proces/afdeling/site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dirty="0" err="1">
                <a:sym typeface="Wingdings" panose="05000000000000000000" pitchFamily="2" charset="2"/>
              </a:rPr>
              <a:t>pinch</a:t>
            </a:r>
            <a:r>
              <a:rPr lang="nl-BE" dirty="0">
                <a:sym typeface="Wingdings" panose="05000000000000000000" pitchFamily="2" charset="2"/>
              </a:rPr>
              <a:t> analyse</a:t>
            </a:r>
            <a:endParaRPr lang="nl-BE" dirty="0"/>
          </a:p>
          <a:p>
            <a:pPr lvl="1"/>
            <a:r>
              <a:rPr lang="nl-BE" dirty="0"/>
              <a:t>Geeft inzicht in temperatuurniveaus en warmtevraag</a:t>
            </a:r>
          </a:p>
          <a:p>
            <a:pPr lvl="1"/>
            <a:r>
              <a:rPr lang="nl-BE" dirty="0"/>
              <a:t>Geeft inzicht in het thermodynamisch gedrag van een proces en hoe een warmtepomp daarin zou kunnen passen</a:t>
            </a:r>
          </a:p>
          <a:p>
            <a:pPr lvl="1"/>
            <a:r>
              <a:rPr lang="nl-BE" dirty="0"/>
              <a:t>Helpt bij de keuze en/of het ontwerp van een warmtepomp</a:t>
            </a:r>
          </a:p>
          <a:p>
            <a:pPr lvl="1"/>
            <a:r>
              <a:rPr lang="nl-BE" dirty="0"/>
              <a:t>En ook</a:t>
            </a:r>
          </a:p>
          <a:p>
            <a:pPr lvl="2"/>
            <a:r>
              <a:rPr lang="nl-BE" dirty="0"/>
              <a:t>Geeft inzicht in het thermodynamisch gedrag van een proces zodat warmtepompen misschien niet nodig zijn...</a:t>
            </a:r>
          </a:p>
          <a:p>
            <a:pPr lvl="2"/>
            <a:endParaRPr lang="nl-BE" dirty="0"/>
          </a:p>
          <a:p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Kosten – baten analyse</a:t>
            </a: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Afhankelijk van CAPEX (incl. </a:t>
            </a:r>
            <a:r>
              <a:rPr lang="nl-BE" b="1" dirty="0">
                <a:solidFill>
                  <a:schemeClr val="bg2">
                    <a:lumMod val="90000"/>
                  </a:schemeClr>
                </a:solidFill>
              </a:rPr>
              <a:t>integratiekosten</a:t>
            </a:r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), onderhoud, COP, draaiuren, energieprijzen, CO</a:t>
            </a:r>
            <a:r>
              <a:rPr lang="nl-BE" baseline="-25000" dirty="0">
                <a:solidFill>
                  <a:schemeClr val="bg2">
                    <a:lumMod val="90000"/>
                  </a:schemeClr>
                </a:solidFill>
              </a:rPr>
              <a:t>2</a:t>
            </a:r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 prijzen, warmtevraag, piekvermogen, mogelijke subsidies …</a:t>
            </a: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Trade-off tussen CAPEX en uitgespaarde OPEX</a:t>
            </a:r>
          </a:p>
          <a:p>
            <a:pPr lvl="2"/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C2C2C1-C0DB-4A73-632C-D38EB86F14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B3279F-C29D-D4B1-A60A-948F8463C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BF9488-8146-7F4E-FE6C-88606ADE3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87070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AAB94-912A-8788-4F59-F90E72E9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394AE2-E374-2D38-4BDF-F468F83E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40CEAD-8EB5-6C55-B60C-F8662B0E5A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5406BA-F914-E268-0671-F42D018715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4BFC96-2C15-EF8E-96A9-AE3147CE4B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12</a:t>
            </a:fld>
            <a:endParaRPr lang="nl-BE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4BF42AE-757C-B91B-AA04-49A846F7D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843" y="234282"/>
            <a:ext cx="3219450" cy="210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4CB12FF-0C76-0AC5-FBD1-6035C8247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4" y="2571750"/>
            <a:ext cx="3219450" cy="210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5BA2FF4-CB73-D294-C320-5C484AC2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06" y="2571750"/>
            <a:ext cx="3219450" cy="2107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8AE9BB53-E2DE-86E8-FD27-071B466C115C}"/>
              </a:ext>
            </a:extLst>
          </p:cNvPr>
          <p:cNvSpPr/>
          <p:nvPr/>
        </p:nvSpPr>
        <p:spPr>
          <a:xfrm>
            <a:off x="900725" y="3351556"/>
            <a:ext cx="1485287" cy="1062038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788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A3A8560D-B3E8-05F0-2066-CDA98EF5F872}"/>
              </a:ext>
            </a:extLst>
          </p:cNvPr>
          <p:cNvSpPr/>
          <p:nvPr/>
        </p:nvSpPr>
        <p:spPr>
          <a:xfrm>
            <a:off x="6466357" y="2820537"/>
            <a:ext cx="1680550" cy="1062038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788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342F171-AC22-4E6A-1827-0430232F202E}"/>
              </a:ext>
            </a:extLst>
          </p:cNvPr>
          <p:cNvSpPr txBox="1"/>
          <p:nvPr/>
        </p:nvSpPr>
        <p:spPr>
          <a:xfrm>
            <a:off x="7451884" y="2031859"/>
            <a:ext cx="139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Boven de </a:t>
            </a:r>
            <a:r>
              <a:rPr lang="nl-BE" sz="1400" kern="1200" dirty="0" err="1">
                <a:solidFill>
                  <a:srgbClr val="235056"/>
                </a:solidFill>
                <a:latin typeface="+mn-lt"/>
                <a:ea typeface="+mn-ea"/>
                <a:cs typeface="+mn-cs"/>
              </a:rPr>
              <a:t>pinch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geen koeling</a:t>
            </a:r>
            <a:endParaRPr lang="nl-BE" sz="1400" kern="1200" dirty="0">
              <a:solidFill>
                <a:srgbClr val="23505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451E83E-2BE2-BCB7-6B13-B544E48B2AD7}"/>
              </a:ext>
            </a:extLst>
          </p:cNvPr>
          <p:cNvSpPr txBox="1"/>
          <p:nvPr/>
        </p:nvSpPr>
        <p:spPr>
          <a:xfrm>
            <a:off x="25388" y="2048530"/>
            <a:ext cx="187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Onder de </a:t>
            </a:r>
            <a:r>
              <a:rPr lang="nl-BE" sz="1400" kern="1200" dirty="0" err="1">
                <a:solidFill>
                  <a:srgbClr val="235056"/>
                </a:solidFill>
                <a:latin typeface="+mn-lt"/>
                <a:ea typeface="+mn-ea"/>
                <a:cs typeface="+mn-cs"/>
              </a:rPr>
              <a:t>pinch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geen verwarming</a:t>
            </a:r>
            <a:endParaRPr lang="nl-BE" sz="1400" kern="1200" dirty="0">
              <a:solidFill>
                <a:srgbClr val="23505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77DF11C7-2A37-3187-A0CF-526561932578}"/>
              </a:ext>
            </a:extLst>
          </p:cNvPr>
          <p:cNvSpPr/>
          <p:nvPr/>
        </p:nvSpPr>
        <p:spPr>
          <a:xfrm>
            <a:off x="3855791" y="973306"/>
            <a:ext cx="1164349" cy="56303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788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F5EEB30-4C86-2362-80A4-9393BFF2BCD7}"/>
              </a:ext>
            </a:extLst>
          </p:cNvPr>
          <p:cNvSpPr txBox="1"/>
          <p:nvPr/>
        </p:nvSpPr>
        <p:spPr>
          <a:xfrm>
            <a:off x="6562753" y="490366"/>
            <a:ext cx="2267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Over de </a:t>
            </a:r>
            <a:r>
              <a:rPr lang="nl-BE" sz="1400" kern="1200" dirty="0" err="1">
                <a:solidFill>
                  <a:srgbClr val="235056"/>
                </a:solidFill>
                <a:latin typeface="+mn-lt"/>
                <a:ea typeface="+mn-ea"/>
                <a:cs typeface="+mn-cs"/>
              </a:rPr>
              <a:t>pinch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</a:p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geen </a:t>
            </a:r>
            <a:r>
              <a:rPr lang="nl-BE" sz="1400" kern="1200" dirty="0" err="1">
                <a:solidFill>
                  <a:srgbClr val="235056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warmte-overdracht</a:t>
            </a:r>
            <a:endParaRPr lang="nl-BE" sz="1400" kern="1200" dirty="0">
              <a:solidFill>
                <a:srgbClr val="235056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48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7B7E28-5997-D0FC-D678-9472BE1D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geen koeling boven de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93052B-7C24-FB12-517D-8F1B31F1A2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22646-1854-5244-A23E-E7D75E25B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9B3C48-A0CC-3C5F-5B4B-68A51B72D1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13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0BB299A-301A-FA66-5018-FCF6B69CF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733" y="1124457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2F2DB467-E214-6D14-ACCB-4BAF2BC08868}"/>
              </a:ext>
            </a:extLst>
          </p:cNvPr>
          <p:cNvSpPr/>
          <p:nvPr/>
        </p:nvSpPr>
        <p:spPr>
          <a:xfrm rot="18360622">
            <a:off x="4462630" y="1981036"/>
            <a:ext cx="812234" cy="18302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7ED4088F-CA3C-2B08-AC6B-EF839B2FC8E9}"/>
              </a:ext>
            </a:extLst>
          </p:cNvPr>
          <p:cNvSpPr/>
          <p:nvPr/>
        </p:nvSpPr>
        <p:spPr>
          <a:xfrm rot="20879650">
            <a:off x="4561910" y="2312913"/>
            <a:ext cx="716535" cy="132613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3298C7A1-55B3-DB26-DC2F-CFB452835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505" y="2072546"/>
            <a:ext cx="326930" cy="1668886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EA12FB82-4F76-BA1F-C479-CBF4714F7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970" y="910932"/>
            <a:ext cx="326930" cy="1349193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153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66CF-F063-1F8D-3B4F-F52945D97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B42D3-4097-430A-59CF-06D4B4ACE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geen warmteoverdracht over de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111CF3-A0C2-ACD1-353D-F17AB9CCC2E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92A453-9F8D-37F6-FF5F-A37BDEE05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DC7FAA-52E7-7F79-9595-A081187CA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14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35F4A9EC-428F-E129-283B-46277A230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841" y="1109574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BE2DBE83-287E-6876-1F2C-37C41E65FB36}"/>
              </a:ext>
            </a:extLst>
          </p:cNvPr>
          <p:cNvSpPr/>
          <p:nvPr/>
        </p:nvSpPr>
        <p:spPr>
          <a:xfrm rot="19225312">
            <a:off x="3234854" y="2811763"/>
            <a:ext cx="714963" cy="105477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DA21B99D-AC46-1AFD-6591-31310932254E}"/>
              </a:ext>
            </a:extLst>
          </p:cNvPr>
          <p:cNvSpPr/>
          <p:nvPr/>
        </p:nvSpPr>
        <p:spPr>
          <a:xfrm rot="20409816">
            <a:off x="3971666" y="2368709"/>
            <a:ext cx="716535" cy="132613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EC0DE9F1-24B7-A0D3-58E4-4A94EA67823C}"/>
              </a:ext>
            </a:extLst>
          </p:cNvPr>
          <p:cNvSpPr>
            <a:spLocks noChangeArrowheads="1"/>
          </p:cNvSpPr>
          <p:nvPr/>
        </p:nvSpPr>
        <p:spPr bwMode="auto">
          <a:xfrm rot="3719319">
            <a:off x="3738003" y="2460208"/>
            <a:ext cx="326930" cy="373600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824E91EF-C78E-6110-EE70-DD93B29E285C}"/>
              </a:ext>
            </a:extLst>
          </p:cNvPr>
          <p:cNvSpPr/>
          <p:nvPr/>
        </p:nvSpPr>
        <p:spPr>
          <a:xfrm rot="20196646">
            <a:off x="3140014" y="2675226"/>
            <a:ext cx="692598" cy="132534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F2F3D61B-D537-2EAD-D46F-E094C5D4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288" y="2832734"/>
            <a:ext cx="326930" cy="988843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41DD6D7-29AC-4067-D095-5D645EE4BFC3}"/>
              </a:ext>
            </a:extLst>
          </p:cNvPr>
          <p:cNvSpPr/>
          <p:nvPr/>
        </p:nvSpPr>
        <p:spPr>
          <a:xfrm rot="20693849">
            <a:off x="4048544" y="2442168"/>
            <a:ext cx="692598" cy="132534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6D744CF1-9010-2803-FE3A-38F061B7B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9531" y="1446172"/>
            <a:ext cx="326930" cy="988843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64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3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9513C-D17B-3460-EB1B-58735AC4E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6923A-C9A5-22CA-1F05-D9A8C5962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indicatie van min. benodigde nutsvoorzieningen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A391AE7-7B1E-117C-F3FB-941C9365867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9F220A-66D4-C091-3EE8-1459FDACA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1FE655-F66B-DA53-A324-C6BD8F694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15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1542266-D844-4942-DF92-12B38A5AD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25" y="1069567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0A02AA8-524A-6D9E-97E4-EB0DEC58D465}"/>
              </a:ext>
            </a:extLst>
          </p:cNvPr>
          <p:cNvCxnSpPr>
            <a:cxnSpLocks/>
          </p:cNvCxnSpPr>
          <p:nvPr/>
        </p:nvCxnSpPr>
        <p:spPr>
          <a:xfrm>
            <a:off x="5146440" y="1322479"/>
            <a:ext cx="0" cy="2646407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2117394C-9DA5-4CF2-55C7-A97423B33671}"/>
              </a:ext>
            </a:extLst>
          </p:cNvPr>
          <p:cNvCxnSpPr>
            <a:cxnSpLocks/>
          </p:cNvCxnSpPr>
          <p:nvPr/>
        </p:nvCxnSpPr>
        <p:spPr>
          <a:xfrm>
            <a:off x="2291443" y="3592804"/>
            <a:ext cx="732733" cy="0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4DB2A3D1-3980-8400-76DE-614F46F44C98}"/>
              </a:ext>
            </a:extLst>
          </p:cNvPr>
          <p:cNvCxnSpPr>
            <a:cxnSpLocks/>
          </p:cNvCxnSpPr>
          <p:nvPr/>
        </p:nvCxnSpPr>
        <p:spPr>
          <a:xfrm>
            <a:off x="5146440" y="1761299"/>
            <a:ext cx="1148562" cy="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hoek 14">
            <a:extLst>
              <a:ext uri="{FF2B5EF4-FFF2-40B4-BE49-F238E27FC236}">
                <a16:creationId xmlns:a16="http://schemas.microsoft.com/office/drawing/2014/main" id="{3828E262-AB8A-6AD3-FF8E-5D07CECAB2F8}"/>
              </a:ext>
            </a:extLst>
          </p:cNvPr>
          <p:cNvSpPr/>
          <p:nvPr/>
        </p:nvSpPr>
        <p:spPr>
          <a:xfrm>
            <a:off x="5336714" y="1422447"/>
            <a:ext cx="1548500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>
                <a:solidFill>
                  <a:srgbClr val="FF0000"/>
                </a:solidFill>
              </a:rPr>
              <a:t>Warmtevoorziening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245BFE9F-FA92-E55A-0E97-726559328191}"/>
              </a:ext>
            </a:extLst>
          </p:cNvPr>
          <p:cNvCxnSpPr>
            <a:cxnSpLocks/>
          </p:cNvCxnSpPr>
          <p:nvPr/>
        </p:nvCxnSpPr>
        <p:spPr>
          <a:xfrm>
            <a:off x="3024176" y="1322479"/>
            <a:ext cx="0" cy="2646407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4B837501-BBCF-116A-3B8C-B9FE4C0F87CA}"/>
              </a:ext>
            </a:extLst>
          </p:cNvPr>
          <p:cNvSpPr/>
          <p:nvPr/>
        </p:nvSpPr>
        <p:spPr>
          <a:xfrm>
            <a:off x="1592044" y="3592804"/>
            <a:ext cx="1552808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 err="1">
                <a:solidFill>
                  <a:srgbClr val="0000FF"/>
                </a:solidFill>
              </a:rPr>
              <a:t>Koudevoorziening</a:t>
            </a:r>
            <a:endParaRPr lang="nl-BE" sz="1200" dirty="0">
              <a:solidFill>
                <a:srgbClr val="0000FF"/>
              </a:solidFill>
            </a:endParaRPr>
          </a:p>
        </p:txBody>
      </p: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3A48CD2D-0D74-42FA-4A57-DCCE1FA91E5F}"/>
              </a:ext>
            </a:extLst>
          </p:cNvPr>
          <p:cNvCxnSpPr>
            <a:cxnSpLocks/>
          </p:cNvCxnSpPr>
          <p:nvPr/>
        </p:nvCxnSpPr>
        <p:spPr>
          <a:xfrm>
            <a:off x="6295002" y="1322479"/>
            <a:ext cx="0" cy="2646407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80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ED93E-38C0-1C52-C923-F547609DD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4B3454-F119-9362-067E-BC376CC24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indicatie van min. benodigde nutsvoorzieningen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8E0F3F-D9AA-3741-389C-CFA5586296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1BE989-E82E-7922-5AD7-89EE12E3D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4D60B16-AE2F-A258-FB8A-BB9BD62BF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16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6985D95-B025-96D0-4384-B43C7965E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078025" y="1104353"/>
            <a:ext cx="4985176" cy="31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FB9D7399-0BDE-6918-0077-538377C1E40D}"/>
              </a:ext>
            </a:extLst>
          </p:cNvPr>
          <p:cNvCxnSpPr>
            <a:cxnSpLocks/>
          </p:cNvCxnSpPr>
          <p:nvPr/>
        </p:nvCxnSpPr>
        <p:spPr>
          <a:xfrm>
            <a:off x="5864286" y="1422447"/>
            <a:ext cx="0" cy="551632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B5B22870-53B5-7809-38B8-33E5D0C835CC}"/>
              </a:ext>
            </a:extLst>
          </p:cNvPr>
          <p:cNvCxnSpPr>
            <a:cxnSpLocks/>
          </p:cNvCxnSpPr>
          <p:nvPr/>
        </p:nvCxnSpPr>
        <p:spPr>
          <a:xfrm flipV="1">
            <a:off x="2291443" y="3719726"/>
            <a:ext cx="2441892" cy="20662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A4EDE34B-504B-6D4B-116F-BFAA2165A765}"/>
              </a:ext>
            </a:extLst>
          </p:cNvPr>
          <p:cNvCxnSpPr>
            <a:cxnSpLocks/>
          </p:cNvCxnSpPr>
          <p:nvPr/>
        </p:nvCxnSpPr>
        <p:spPr>
          <a:xfrm>
            <a:off x="2384277" y="1787802"/>
            <a:ext cx="3480009" cy="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hoek 14">
            <a:extLst>
              <a:ext uri="{FF2B5EF4-FFF2-40B4-BE49-F238E27FC236}">
                <a16:creationId xmlns:a16="http://schemas.microsoft.com/office/drawing/2014/main" id="{5F86742F-E905-8C03-C894-6BDF587EC97F}"/>
              </a:ext>
            </a:extLst>
          </p:cNvPr>
          <p:cNvSpPr/>
          <p:nvPr/>
        </p:nvSpPr>
        <p:spPr>
          <a:xfrm>
            <a:off x="3675168" y="1448950"/>
            <a:ext cx="1640316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>
                <a:solidFill>
                  <a:srgbClr val="FF0000"/>
                </a:solidFill>
              </a:rPr>
              <a:t>Warmtevoorziening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6AFBB9D6-F208-0170-5CB5-A84D8F869943}"/>
              </a:ext>
            </a:extLst>
          </p:cNvPr>
          <p:cNvCxnSpPr>
            <a:cxnSpLocks/>
          </p:cNvCxnSpPr>
          <p:nvPr/>
        </p:nvCxnSpPr>
        <p:spPr>
          <a:xfrm>
            <a:off x="4733335" y="3341406"/>
            <a:ext cx="0" cy="727448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06193EF2-C71D-10AD-E4C7-EC5C5A85BDEA}"/>
              </a:ext>
            </a:extLst>
          </p:cNvPr>
          <p:cNvSpPr/>
          <p:nvPr/>
        </p:nvSpPr>
        <p:spPr>
          <a:xfrm>
            <a:off x="2860509" y="3700295"/>
            <a:ext cx="1446569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 err="1">
                <a:solidFill>
                  <a:srgbClr val="0000FF"/>
                </a:solidFill>
              </a:rPr>
              <a:t>Koudevoorziening</a:t>
            </a:r>
            <a:endParaRPr lang="nl-BE" sz="1200" dirty="0">
              <a:solidFill>
                <a:srgbClr val="0000FF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6948515-320D-08BC-B119-6CB075CCA27F}"/>
              </a:ext>
            </a:extLst>
          </p:cNvPr>
          <p:cNvSpPr txBox="1"/>
          <p:nvPr/>
        </p:nvSpPr>
        <p:spPr>
          <a:xfrm>
            <a:off x="4968744" y="2489270"/>
            <a:ext cx="1529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Invloed warmtepomp?</a:t>
            </a:r>
          </a:p>
        </p:txBody>
      </p:sp>
    </p:spTree>
    <p:extLst>
      <p:ext uri="{BB962C8B-B14F-4D97-AF65-F5344CB8AC3E}">
        <p14:creationId xmlns:p14="http://schemas.microsoft.com/office/powerpoint/2010/main" val="173404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76B2A-31B3-31E9-0BA8-7BD7636C0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82B82-966F-1089-E040-1033F0E2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onder de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26A6E57-BAB1-6C70-2010-E621B2B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5E896A-306E-1B14-9F52-BFBDA4AE2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2BB619-DDFE-3190-70FC-D12CBAE77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17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6690D45-52E1-9A2B-BB2D-702FA248B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412" y="1080525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A8DC50AA-3EDD-3D2A-D1DC-368A0C33AFDE}"/>
              </a:ext>
            </a:extLst>
          </p:cNvPr>
          <p:cNvSpPr/>
          <p:nvPr/>
        </p:nvSpPr>
        <p:spPr>
          <a:xfrm rot="20267752">
            <a:off x="2607948" y="2933809"/>
            <a:ext cx="410356" cy="18302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6153F546-6C0F-88F1-D249-51E882A04D83}"/>
              </a:ext>
            </a:extLst>
          </p:cNvPr>
          <p:cNvSpPr/>
          <p:nvPr/>
        </p:nvSpPr>
        <p:spPr>
          <a:xfrm rot="19262328">
            <a:off x="3589986" y="2673391"/>
            <a:ext cx="419522" cy="78106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999864E6-C69A-65C2-82CA-15308F74C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661" y="3025319"/>
            <a:ext cx="326930" cy="902560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8C78A614-CE33-24D7-4DE7-0069385C2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6648" y="2608980"/>
            <a:ext cx="326930" cy="1318899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cxnSp>
        <p:nvCxnSpPr>
          <p:cNvPr id="3" name="Gekromde verbindingslijn 4">
            <a:extLst>
              <a:ext uri="{FF2B5EF4-FFF2-40B4-BE49-F238E27FC236}">
                <a16:creationId xmlns:a16="http://schemas.microsoft.com/office/drawing/2014/main" id="{046FBAE4-2997-63C7-B6D7-CA01A5F7D1EB}"/>
              </a:ext>
            </a:extLst>
          </p:cNvPr>
          <p:cNvCxnSpPr/>
          <p:nvPr/>
        </p:nvCxnSpPr>
        <p:spPr>
          <a:xfrm rot="5400000" flipH="1" flipV="1">
            <a:off x="3090707" y="2316279"/>
            <a:ext cx="416339" cy="1001741"/>
          </a:xfrm>
          <a:prstGeom prst="curvedConnector5">
            <a:avLst>
              <a:gd name="adj1" fmla="val -41180"/>
              <a:gd name="adj2" fmla="val 51122"/>
              <a:gd name="adj3" fmla="val 141180"/>
            </a:avLst>
          </a:prstGeom>
          <a:ln w="38100">
            <a:solidFill>
              <a:srgbClr val="0066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>
            <a:extLst>
              <a:ext uri="{FF2B5EF4-FFF2-40B4-BE49-F238E27FC236}">
                <a16:creationId xmlns:a16="http://schemas.microsoft.com/office/drawing/2014/main" id="{DDC269DA-546D-5628-DAA0-41180EB76058}"/>
              </a:ext>
            </a:extLst>
          </p:cNvPr>
          <p:cNvGrpSpPr/>
          <p:nvPr/>
        </p:nvGrpSpPr>
        <p:grpSpPr>
          <a:xfrm>
            <a:off x="2588580" y="3046804"/>
            <a:ext cx="500063" cy="859590"/>
            <a:chOff x="962025" y="5143370"/>
            <a:chExt cx="666750" cy="1146120"/>
          </a:xfrm>
        </p:grpSpPr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54CE0BD3-644B-3AA5-B521-8BF8CD5F1B01}"/>
                </a:ext>
              </a:extLst>
            </p:cNvPr>
            <p:cNvCxnSpPr/>
            <p:nvPr/>
          </p:nvCxnSpPr>
          <p:spPr>
            <a:xfrm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2194A13E-A5B7-6DC1-AB56-30FF0EFCC996}"/>
                </a:ext>
              </a:extLst>
            </p:cNvPr>
            <p:cNvCxnSpPr/>
            <p:nvPr/>
          </p:nvCxnSpPr>
          <p:spPr>
            <a:xfrm flipV="1"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82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09689-38B1-6179-4CF5-808A13DC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B62E3C-8E67-36AA-9A82-35CC18001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boven de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753DBA-71E5-C072-8E60-ADD64356C6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47F16C-FB95-A8A5-4170-826452B11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FD5599-66A7-C2A3-8B97-519EC77B43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18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88ACD84-E368-CEF3-8343-A2316E4A6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412" y="1098455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429D5C3B-7184-11C2-573A-060FA063D4FA}"/>
              </a:ext>
            </a:extLst>
          </p:cNvPr>
          <p:cNvSpPr/>
          <p:nvPr/>
        </p:nvSpPr>
        <p:spPr>
          <a:xfrm rot="20267752">
            <a:off x="3912945" y="2412337"/>
            <a:ext cx="410356" cy="18302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24484D81-BB19-0971-EC80-AC3B9A3E4C5E}"/>
              </a:ext>
            </a:extLst>
          </p:cNvPr>
          <p:cNvSpPr/>
          <p:nvPr/>
        </p:nvSpPr>
        <p:spPr>
          <a:xfrm rot="20770510">
            <a:off x="5214747" y="2195201"/>
            <a:ext cx="419522" cy="78106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4C9C197F-A914-14F8-5997-41AD58F07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218" y="1324781"/>
            <a:ext cx="326930" cy="902560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0780394E-960D-7A8C-027D-DE6873555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658" y="1324781"/>
            <a:ext cx="326930" cy="1206316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0557D26B-A2EF-CECD-6653-7AFF7B4D47C4}"/>
              </a:ext>
            </a:extLst>
          </p:cNvPr>
          <p:cNvGrpSpPr/>
          <p:nvPr/>
        </p:nvGrpSpPr>
        <p:grpSpPr>
          <a:xfrm>
            <a:off x="5137462" y="1346265"/>
            <a:ext cx="500063" cy="859591"/>
            <a:chOff x="962025" y="5143370"/>
            <a:chExt cx="666750" cy="1146121"/>
          </a:xfrm>
        </p:grpSpPr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3500B80C-6940-7817-4456-096186C485F2}"/>
                </a:ext>
              </a:extLst>
            </p:cNvPr>
            <p:cNvCxnSpPr/>
            <p:nvPr/>
          </p:nvCxnSpPr>
          <p:spPr>
            <a:xfrm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B8584FDA-4E6C-ACC7-DBBD-D96CF55BBC3E}"/>
                </a:ext>
              </a:extLst>
            </p:cNvPr>
            <p:cNvCxnSpPr/>
            <p:nvPr/>
          </p:nvCxnSpPr>
          <p:spPr>
            <a:xfrm flipV="1">
              <a:off x="962025" y="5143371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Gekromde verbindingslijn 4">
            <a:extLst>
              <a:ext uri="{FF2B5EF4-FFF2-40B4-BE49-F238E27FC236}">
                <a16:creationId xmlns:a16="http://schemas.microsoft.com/office/drawing/2014/main" id="{E21F1B68-83BC-3581-7253-44980939B255}"/>
              </a:ext>
            </a:extLst>
          </p:cNvPr>
          <p:cNvCxnSpPr/>
          <p:nvPr/>
        </p:nvCxnSpPr>
        <p:spPr>
          <a:xfrm rot="5400000" flipH="1" flipV="1">
            <a:off x="4556392" y="1803527"/>
            <a:ext cx="363232" cy="1239770"/>
          </a:xfrm>
          <a:prstGeom prst="curvedConnector5">
            <a:avLst>
              <a:gd name="adj1" fmla="val -47201"/>
              <a:gd name="adj2" fmla="val 49950"/>
              <a:gd name="adj3" fmla="val 147201"/>
            </a:avLst>
          </a:prstGeom>
          <a:ln w="38100">
            <a:solidFill>
              <a:srgbClr val="0066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64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7F5C5-B4AB-6922-A91E-086C5A442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EA7A0-51CF-D0EF-63D6-DE9C37156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de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23E33E-A886-3CF4-4FB0-0112027199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125FCF-C445-9C16-4C49-6E3444C72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136F17-ABFA-4382-E55B-1B043FE90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19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849210B-70D3-10B6-5125-801163B04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412" y="1092213"/>
            <a:ext cx="4985176" cy="32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CFE3ECB8-F2C6-5AD5-20DD-A1D01B2962C6}"/>
              </a:ext>
            </a:extLst>
          </p:cNvPr>
          <p:cNvSpPr/>
          <p:nvPr/>
        </p:nvSpPr>
        <p:spPr>
          <a:xfrm rot="20267752">
            <a:off x="2620694" y="2935087"/>
            <a:ext cx="410356" cy="18302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21192EBC-63C3-F50B-0F59-ADA870B87C41}"/>
              </a:ext>
            </a:extLst>
          </p:cNvPr>
          <p:cNvSpPr/>
          <p:nvPr/>
        </p:nvSpPr>
        <p:spPr>
          <a:xfrm rot="20770510">
            <a:off x="5214747" y="2188959"/>
            <a:ext cx="419522" cy="78106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E9124068-FE33-51D9-FF08-37EBC4A3C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218" y="1318539"/>
            <a:ext cx="326930" cy="902560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ABAEE70C-C94C-ADD9-72B8-369DF563B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407" y="3026597"/>
            <a:ext cx="326930" cy="902560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4B7284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03A4EF6D-9538-9F92-0E10-112330023632}"/>
              </a:ext>
            </a:extLst>
          </p:cNvPr>
          <p:cNvGrpSpPr/>
          <p:nvPr/>
        </p:nvGrpSpPr>
        <p:grpSpPr>
          <a:xfrm>
            <a:off x="5137462" y="1340023"/>
            <a:ext cx="500063" cy="859591"/>
            <a:chOff x="962025" y="5143370"/>
            <a:chExt cx="666750" cy="1146121"/>
          </a:xfrm>
        </p:grpSpPr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E0323AB4-80A6-862F-31BC-19C325460552}"/>
                </a:ext>
              </a:extLst>
            </p:cNvPr>
            <p:cNvCxnSpPr/>
            <p:nvPr/>
          </p:nvCxnSpPr>
          <p:spPr>
            <a:xfrm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9D0F48F8-BEED-7CEC-7DFD-723EEA141083}"/>
                </a:ext>
              </a:extLst>
            </p:cNvPr>
            <p:cNvCxnSpPr/>
            <p:nvPr/>
          </p:nvCxnSpPr>
          <p:spPr>
            <a:xfrm flipV="1">
              <a:off x="962025" y="5143371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008A43C7-9102-6745-61B0-A4381FC3FDC8}"/>
              </a:ext>
            </a:extLst>
          </p:cNvPr>
          <p:cNvGrpSpPr/>
          <p:nvPr/>
        </p:nvGrpSpPr>
        <p:grpSpPr>
          <a:xfrm>
            <a:off x="2615285" y="3069566"/>
            <a:ext cx="500063" cy="859591"/>
            <a:chOff x="962025" y="5143370"/>
            <a:chExt cx="666750" cy="1146121"/>
          </a:xfrm>
        </p:grpSpPr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C7839543-C128-D6E8-F2A4-66CE01A17E4C}"/>
                </a:ext>
              </a:extLst>
            </p:cNvPr>
            <p:cNvCxnSpPr/>
            <p:nvPr/>
          </p:nvCxnSpPr>
          <p:spPr>
            <a:xfrm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CA6052F8-A5AA-95DC-9AD7-5A26608EB9B0}"/>
                </a:ext>
              </a:extLst>
            </p:cNvPr>
            <p:cNvCxnSpPr/>
            <p:nvPr/>
          </p:nvCxnSpPr>
          <p:spPr>
            <a:xfrm flipV="1">
              <a:off x="962025" y="5143371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Gekromde verbindingslijn 4">
            <a:extLst>
              <a:ext uri="{FF2B5EF4-FFF2-40B4-BE49-F238E27FC236}">
                <a16:creationId xmlns:a16="http://schemas.microsoft.com/office/drawing/2014/main" id="{A5C64C8B-EF5A-AC96-C602-36DED5841A49}"/>
              </a:ext>
            </a:extLst>
          </p:cNvPr>
          <p:cNvCxnSpPr/>
          <p:nvPr/>
        </p:nvCxnSpPr>
        <p:spPr>
          <a:xfrm rot="5400000" flipH="1" flipV="1">
            <a:off x="3671746" y="1335776"/>
            <a:ext cx="854471" cy="2546218"/>
          </a:xfrm>
          <a:prstGeom prst="curvedConnector5">
            <a:avLst>
              <a:gd name="adj1" fmla="val -20065"/>
              <a:gd name="adj2" fmla="val 49976"/>
              <a:gd name="adj3" fmla="val 120065"/>
            </a:avLst>
          </a:prstGeom>
          <a:ln w="38100">
            <a:solidFill>
              <a:srgbClr val="0066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23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423FA-9AE2-5265-CB3D-A0328D4FC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53C068-5E23-BB98-B88B-0DB5A58C3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52C123-40BE-2DF8-20EC-FC9B63220A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2EAEA5-9807-F0A3-4E6A-88EB65892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ED239D-4EE0-282E-0F39-B348E714F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20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D3EB56F-C482-9620-B0F3-9D73F2FCF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078025" y="1104353"/>
            <a:ext cx="4985176" cy="31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97515F9E-6557-62B9-6F0B-EA149B37E9B9}"/>
              </a:ext>
            </a:extLst>
          </p:cNvPr>
          <p:cNvCxnSpPr>
            <a:cxnSpLocks/>
          </p:cNvCxnSpPr>
          <p:nvPr/>
        </p:nvCxnSpPr>
        <p:spPr>
          <a:xfrm>
            <a:off x="5864286" y="1422447"/>
            <a:ext cx="0" cy="551632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EDC10987-D9D9-EACA-DCA8-2FFF1B3B96FB}"/>
              </a:ext>
            </a:extLst>
          </p:cNvPr>
          <p:cNvCxnSpPr>
            <a:cxnSpLocks/>
          </p:cNvCxnSpPr>
          <p:nvPr/>
        </p:nvCxnSpPr>
        <p:spPr>
          <a:xfrm>
            <a:off x="2384277" y="3719726"/>
            <a:ext cx="2349058" cy="0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D60196E1-2135-C0CD-31EB-1A6D10414B6C}"/>
              </a:ext>
            </a:extLst>
          </p:cNvPr>
          <p:cNvCxnSpPr>
            <a:cxnSpLocks/>
          </p:cNvCxnSpPr>
          <p:nvPr/>
        </p:nvCxnSpPr>
        <p:spPr>
          <a:xfrm>
            <a:off x="2384277" y="1787802"/>
            <a:ext cx="3480009" cy="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hoek 14">
            <a:extLst>
              <a:ext uri="{FF2B5EF4-FFF2-40B4-BE49-F238E27FC236}">
                <a16:creationId xmlns:a16="http://schemas.microsoft.com/office/drawing/2014/main" id="{80572AAF-B461-BECC-55CA-347701DAFB3C}"/>
              </a:ext>
            </a:extLst>
          </p:cNvPr>
          <p:cNvSpPr/>
          <p:nvPr/>
        </p:nvSpPr>
        <p:spPr>
          <a:xfrm>
            <a:off x="3675168" y="1448950"/>
            <a:ext cx="1640316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>
                <a:solidFill>
                  <a:srgbClr val="FF0000"/>
                </a:solidFill>
              </a:rPr>
              <a:t>Warmtevoorziening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925023A-E774-3CBC-3215-9CA45D17B2B1}"/>
              </a:ext>
            </a:extLst>
          </p:cNvPr>
          <p:cNvCxnSpPr>
            <a:cxnSpLocks/>
          </p:cNvCxnSpPr>
          <p:nvPr/>
        </p:nvCxnSpPr>
        <p:spPr>
          <a:xfrm>
            <a:off x="4733335" y="3341406"/>
            <a:ext cx="0" cy="727448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C9A1CC66-C360-E9B3-709C-F061BC205EB6}"/>
              </a:ext>
            </a:extLst>
          </p:cNvPr>
          <p:cNvSpPr/>
          <p:nvPr/>
        </p:nvSpPr>
        <p:spPr>
          <a:xfrm>
            <a:off x="2860509" y="3700295"/>
            <a:ext cx="1446569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 err="1">
                <a:solidFill>
                  <a:srgbClr val="0000FF"/>
                </a:solidFill>
              </a:rPr>
              <a:t>Koudevoorziening</a:t>
            </a:r>
            <a:endParaRPr lang="nl-BE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31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0EAE-AAF0-9167-2981-5747B26DB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90B6C-B18A-E76D-927F-5749BA55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CADF99-0359-C078-1E0D-BE121E45DE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A0A414-5869-0549-489E-AA0FA419A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16944D-DC9C-2B50-7060-EB7620295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21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F4F3393-ACDF-9549-278A-2A5DAEDAA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078025" y="1104353"/>
            <a:ext cx="4985176" cy="31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2E98AADD-3197-4FD2-4E1E-DF44E9632265}"/>
              </a:ext>
            </a:extLst>
          </p:cNvPr>
          <p:cNvSpPr/>
          <p:nvPr/>
        </p:nvSpPr>
        <p:spPr>
          <a:xfrm>
            <a:off x="2345571" y="2207900"/>
            <a:ext cx="1440494" cy="65762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0A24EC8-DC1E-93B5-C15D-7DB8465E9002}"/>
              </a:ext>
            </a:extLst>
          </p:cNvPr>
          <p:cNvSpPr/>
          <p:nvPr/>
        </p:nvSpPr>
        <p:spPr>
          <a:xfrm flipV="1">
            <a:off x="2345571" y="2941299"/>
            <a:ext cx="1440497" cy="65762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8" name="Gekromde verbindingslijn 15">
            <a:extLst>
              <a:ext uri="{FF2B5EF4-FFF2-40B4-BE49-F238E27FC236}">
                <a16:creationId xmlns:a16="http://schemas.microsoft.com/office/drawing/2014/main" id="{2E556561-1D55-B07A-56FF-7CE4D0F6B939}"/>
              </a:ext>
            </a:extLst>
          </p:cNvPr>
          <p:cNvCxnSpPr>
            <a:cxnSpLocks/>
            <a:stCxn id="7" idx="2"/>
            <a:endCxn id="3" idx="0"/>
          </p:cNvCxnSpPr>
          <p:nvPr/>
        </p:nvCxnSpPr>
        <p:spPr>
          <a:xfrm rot="16200000" flipV="1">
            <a:off x="2699120" y="2574599"/>
            <a:ext cx="733399" cy="2"/>
          </a:xfrm>
          <a:prstGeom prst="curvedConnector5">
            <a:avLst>
              <a:gd name="adj1" fmla="val -36916"/>
              <a:gd name="adj2" fmla="val 47442450000"/>
              <a:gd name="adj3" fmla="val 131170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7">
            <a:extLst>
              <a:ext uri="{FF2B5EF4-FFF2-40B4-BE49-F238E27FC236}">
                <a16:creationId xmlns:a16="http://schemas.microsoft.com/office/drawing/2014/main" id="{652F3683-2BE0-AF96-5B37-0E7F12400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343" y="2714432"/>
            <a:ext cx="244414" cy="192345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D234C916-8881-7725-B48F-61A7E9C9FBFF}"/>
                  </a:ext>
                </a:extLst>
              </p:cNvPr>
              <p:cNvSpPr txBox="1"/>
              <p:nvPr/>
            </p:nvSpPr>
            <p:spPr>
              <a:xfrm>
                <a:off x="3627308" y="1472333"/>
                <a:ext cx="852606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nl-B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l-BE" b="0" i="1" smtClean="0">
                                  <a:latin typeface="Cambria Math"/>
                                </a:rPr>
                                <m:t>𝑡ℎ</m:t>
                              </m:r>
                            </m:sub>
                          </m:sSub>
                        </m:num>
                        <m:den>
                          <m:r>
                            <a:rPr lang="nl-BE" b="0" i="1" smtClean="0">
                              <a:latin typeface="Cambria Math"/>
                            </a:rPr>
                            <m:t>𝐶𝑂𝑃</m:t>
                          </m:r>
                        </m:den>
                      </m:f>
                    </m:oMath>
                  </m:oMathPara>
                </a14:m>
                <a:endParaRPr lang="nl-BE" dirty="0"/>
              </a:p>
            </p:txBody>
          </p:sp>
        </mc:Choice>
        <mc:Fallback xmlns="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D234C916-8881-7725-B48F-61A7E9C9F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308" y="1472333"/>
                <a:ext cx="852606" cy="786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9ECC36F0-4B46-7B2A-A169-34F13BA68F41}"/>
              </a:ext>
            </a:extLst>
          </p:cNvPr>
          <p:cNvCxnSpPr>
            <a:cxnSpLocks/>
          </p:cNvCxnSpPr>
          <p:nvPr/>
        </p:nvCxnSpPr>
        <p:spPr>
          <a:xfrm>
            <a:off x="4032363" y="1865518"/>
            <a:ext cx="0" cy="28489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7E60D074-AD2F-E2ED-8C71-15FDF8805294}"/>
              </a:ext>
            </a:extLst>
          </p:cNvPr>
          <p:cNvCxnSpPr>
            <a:cxnSpLocks/>
          </p:cNvCxnSpPr>
          <p:nvPr/>
        </p:nvCxnSpPr>
        <p:spPr>
          <a:xfrm>
            <a:off x="3840350" y="2239779"/>
            <a:ext cx="384027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utoShape 7">
            <a:extLst>
              <a:ext uri="{FF2B5EF4-FFF2-40B4-BE49-F238E27FC236}">
                <a16:creationId xmlns:a16="http://schemas.microsoft.com/office/drawing/2014/main" id="{BB1E823F-427A-13A8-A452-926D1F1BF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343" y="2327741"/>
            <a:ext cx="244414" cy="192345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652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  <p:bldP spid="16" grpId="0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36427-57E9-C5EA-BE18-A8EB5E84C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4216F-EC1A-2108-F9B1-0260A42D5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641683-05BB-2C55-0F27-0F4AFE962F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8C7C0A-CA82-6EAA-8FA9-260E0650A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FFBB9B-1C35-AE8B-95EF-BAF957FB4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22</a:t>
            </a:fld>
            <a:endParaRPr lang="nl-BE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A493340-B644-9E7F-D793-B0E28A927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078025" y="1104353"/>
            <a:ext cx="4985176" cy="3194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608CBE50-20B1-F23C-0E7D-545978CB26A2}"/>
              </a:ext>
            </a:extLst>
          </p:cNvPr>
          <p:cNvSpPr/>
          <p:nvPr/>
        </p:nvSpPr>
        <p:spPr>
          <a:xfrm>
            <a:off x="2345571" y="2207900"/>
            <a:ext cx="1440494" cy="65762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7A97E4A-4273-7ABE-DB78-7E54E24A4292}"/>
              </a:ext>
            </a:extLst>
          </p:cNvPr>
          <p:cNvSpPr/>
          <p:nvPr/>
        </p:nvSpPr>
        <p:spPr>
          <a:xfrm flipV="1">
            <a:off x="2345571" y="2941299"/>
            <a:ext cx="1440497" cy="65762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8" name="Gekromde verbindingslijn 15">
            <a:extLst>
              <a:ext uri="{FF2B5EF4-FFF2-40B4-BE49-F238E27FC236}">
                <a16:creationId xmlns:a16="http://schemas.microsoft.com/office/drawing/2014/main" id="{C68AC56A-FD2E-8796-5070-BA59E0F573B2}"/>
              </a:ext>
            </a:extLst>
          </p:cNvPr>
          <p:cNvCxnSpPr>
            <a:cxnSpLocks/>
            <a:stCxn id="7" idx="2"/>
            <a:endCxn id="3" idx="0"/>
          </p:cNvCxnSpPr>
          <p:nvPr/>
        </p:nvCxnSpPr>
        <p:spPr>
          <a:xfrm rot="16200000" flipV="1">
            <a:off x="2699120" y="2574599"/>
            <a:ext cx="733399" cy="2"/>
          </a:xfrm>
          <a:prstGeom prst="curvedConnector5">
            <a:avLst>
              <a:gd name="adj1" fmla="val -36916"/>
              <a:gd name="adj2" fmla="val 47442450000"/>
              <a:gd name="adj3" fmla="val 131170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7">
            <a:extLst>
              <a:ext uri="{FF2B5EF4-FFF2-40B4-BE49-F238E27FC236}">
                <a16:creationId xmlns:a16="http://schemas.microsoft.com/office/drawing/2014/main" id="{A18384B8-2F66-B40B-528E-3AE230FFA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343" y="2714432"/>
            <a:ext cx="244414" cy="192345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851E3111-99BC-7337-21E5-3AECE7020428}"/>
                  </a:ext>
                </a:extLst>
              </p:cNvPr>
              <p:cNvSpPr txBox="1"/>
              <p:nvPr/>
            </p:nvSpPr>
            <p:spPr>
              <a:xfrm>
                <a:off x="3627308" y="1472333"/>
                <a:ext cx="852606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nl-B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l-BE" b="0" i="1" smtClean="0">
                                  <a:latin typeface="Cambria Math"/>
                                </a:rPr>
                                <m:t>𝑡ℎ</m:t>
                              </m:r>
                            </m:sub>
                          </m:sSub>
                        </m:num>
                        <m:den>
                          <m:r>
                            <a:rPr lang="nl-BE" b="0" i="1" smtClean="0">
                              <a:latin typeface="Cambria Math"/>
                            </a:rPr>
                            <m:t>𝐶𝑂𝑃</m:t>
                          </m:r>
                        </m:den>
                      </m:f>
                    </m:oMath>
                  </m:oMathPara>
                </a14:m>
                <a:endParaRPr lang="nl-BE" dirty="0"/>
              </a:p>
            </p:txBody>
          </p:sp>
        </mc:Choice>
        <mc:Fallback xmlns="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851E3111-99BC-7337-21E5-3AECE7020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308" y="1472333"/>
                <a:ext cx="852606" cy="7863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173C835B-EF81-99CD-52D9-87F362992D54}"/>
              </a:ext>
            </a:extLst>
          </p:cNvPr>
          <p:cNvCxnSpPr>
            <a:cxnSpLocks/>
          </p:cNvCxnSpPr>
          <p:nvPr/>
        </p:nvCxnSpPr>
        <p:spPr>
          <a:xfrm>
            <a:off x="4032363" y="1865518"/>
            <a:ext cx="0" cy="28489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2BDD1D2A-C5EE-BCE5-45B1-386737835EBF}"/>
              </a:ext>
            </a:extLst>
          </p:cNvPr>
          <p:cNvCxnSpPr>
            <a:cxnSpLocks/>
          </p:cNvCxnSpPr>
          <p:nvPr/>
        </p:nvCxnSpPr>
        <p:spPr>
          <a:xfrm>
            <a:off x="3840350" y="2239779"/>
            <a:ext cx="384027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utoShape 7">
            <a:extLst>
              <a:ext uri="{FF2B5EF4-FFF2-40B4-BE49-F238E27FC236}">
                <a16:creationId xmlns:a16="http://schemas.microsoft.com/office/drawing/2014/main" id="{ECBBF436-30F0-42EA-FEB5-66B07F085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343" y="2327741"/>
            <a:ext cx="244414" cy="192345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/>
          </a:p>
        </p:txBody>
      </p: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D43E67FE-A767-E412-278F-8767E9ADA4F3}"/>
              </a:ext>
            </a:extLst>
          </p:cNvPr>
          <p:cNvCxnSpPr>
            <a:cxnSpLocks/>
          </p:cNvCxnSpPr>
          <p:nvPr/>
        </p:nvCxnSpPr>
        <p:spPr>
          <a:xfrm>
            <a:off x="3786065" y="3719726"/>
            <a:ext cx="947270" cy="0"/>
          </a:xfrm>
          <a:prstGeom prst="straightConnector1">
            <a:avLst/>
          </a:prstGeom>
          <a:ln w="19050">
            <a:solidFill>
              <a:srgbClr val="0000FF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82E83EAD-BB4B-4DF8-A655-F410E3E5B086}"/>
              </a:ext>
            </a:extLst>
          </p:cNvPr>
          <p:cNvCxnSpPr>
            <a:cxnSpLocks/>
          </p:cNvCxnSpPr>
          <p:nvPr/>
        </p:nvCxnSpPr>
        <p:spPr>
          <a:xfrm>
            <a:off x="4224377" y="1787802"/>
            <a:ext cx="1639909" cy="0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hoek 12">
            <a:extLst>
              <a:ext uri="{FF2B5EF4-FFF2-40B4-BE49-F238E27FC236}">
                <a16:creationId xmlns:a16="http://schemas.microsoft.com/office/drawing/2014/main" id="{FEAE3585-AD19-9280-B71E-23CF238E9C09}"/>
              </a:ext>
            </a:extLst>
          </p:cNvPr>
          <p:cNvSpPr/>
          <p:nvPr/>
        </p:nvSpPr>
        <p:spPr>
          <a:xfrm>
            <a:off x="4307078" y="1463242"/>
            <a:ext cx="1640316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>
                <a:solidFill>
                  <a:srgbClr val="FF0000"/>
                </a:solidFill>
              </a:rPr>
              <a:t>Warmtevoorziening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9E06F18-F9C7-9928-FBEB-DEE37CCE302C}"/>
              </a:ext>
            </a:extLst>
          </p:cNvPr>
          <p:cNvSpPr/>
          <p:nvPr/>
        </p:nvSpPr>
        <p:spPr>
          <a:xfrm>
            <a:off x="3756629" y="3700295"/>
            <a:ext cx="1446569" cy="33885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200" dirty="0" err="1">
                <a:solidFill>
                  <a:srgbClr val="0000FF"/>
                </a:solidFill>
              </a:rPr>
              <a:t>Koudevoorziening</a:t>
            </a:r>
            <a:endParaRPr lang="nl-BE" sz="1200" dirty="0">
              <a:solidFill>
                <a:srgbClr val="0000FF"/>
              </a:solidFill>
            </a:endParaRPr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81E77375-0D94-376C-52D6-79B2CF6EA728}"/>
              </a:ext>
            </a:extLst>
          </p:cNvPr>
          <p:cNvCxnSpPr>
            <a:cxnSpLocks/>
          </p:cNvCxnSpPr>
          <p:nvPr/>
        </p:nvCxnSpPr>
        <p:spPr>
          <a:xfrm>
            <a:off x="5864286" y="1422447"/>
            <a:ext cx="0" cy="551632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13252BE2-A98C-395B-53C8-46948EA1CBED}"/>
              </a:ext>
            </a:extLst>
          </p:cNvPr>
          <p:cNvCxnSpPr>
            <a:cxnSpLocks/>
          </p:cNvCxnSpPr>
          <p:nvPr/>
        </p:nvCxnSpPr>
        <p:spPr>
          <a:xfrm>
            <a:off x="4733335" y="3341406"/>
            <a:ext cx="0" cy="727448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4CDCA8D2-508E-49C7-191D-BED8FB76C2CA}"/>
              </a:ext>
            </a:extLst>
          </p:cNvPr>
          <p:cNvCxnSpPr>
            <a:cxnSpLocks/>
          </p:cNvCxnSpPr>
          <p:nvPr/>
        </p:nvCxnSpPr>
        <p:spPr>
          <a:xfrm>
            <a:off x="4224377" y="1422447"/>
            <a:ext cx="0" cy="851215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C4ADC212-10A6-1FDC-74A8-5F03A6BE6117}"/>
              </a:ext>
            </a:extLst>
          </p:cNvPr>
          <p:cNvCxnSpPr>
            <a:cxnSpLocks/>
          </p:cNvCxnSpPr>
          <p:nvPr/>
        </p:nvCxnSpPr>
        <p:spPr>
          <a:xfrm flipH="1">
            <a:off x="3786065" y="2972847"/>
            <a:ext cx="3897" cy="1066300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769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6CE25-DE1C-A41B-8EED-00973C6CA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FAF698-0D37-48CA-EC10-DF238487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7BE1CB0-EAB7-D19A-A1EA-F17F9569DE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70D5BA-BC98-A707-8B62-99A8BC196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727C87-326C-D022-BD6E-A10BFB3D2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23</a:t>
            </a:fld>
            <a:endParaRPr lang="nl-BE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ECDD335-4397-1784-8236-23336B2BA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30" y="888996"/>
            <a:ext cx="3853976" cy="249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6D3F9ED8-EF4E-0A3A-EF8A-631E4DBBC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969" y="2323253"/>
            <a:ext cx="3853976" cy="2501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hthoek 24">
            <a:extLst>
              <a:ext uri="{FF2B5EF4-FFF2-40B4-BE49-F238E27FC236}">
                <a16:creationId xmlns:a16="http://schemas.microsoft.com/office/drawing/2014/main" id="{2083B6A3-8660-FEE6-1BCB-D01351BA38ED}"/>
              </a:ext>
            </a:extLst>
          </p:cNvPr>
          <p:cNvSpPr/>
          <p:nvPr/>
        </p:nvSpPr>
        <p:spPr>
          <a:xfrm>
            <a:off x="4997699" y="3103051"/>
            <a:ext cx="982971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760013DD-4BE8-2642-3B2E-5A96FBA36E5F}"/>
              </a:ext>
            </a:extLst>
          </p:cNvPr>
          <p:cNvSpPr/>
          <p:nvPr/>
        </p:nvSpPr>
        <p:spPr>
          <a:xfrm>
            <a:off x="5044999" y="4220989"/>
            <a:ext cx="759047" cy="46800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657F9AAF-A605-5366-DDAD-25736176A257}"/>
              </a:ext>
            </a:extLst>
          </p:cNvPr>
          <p:cNvCxnSpPr>
            <a:cxnSpLocks/>
          </p:cNvCxnSpPr>
          <p:nvPr/>
        </p:nvCxnSpPr>
        <p:spPr>
          <a:xfrm>
            <a:off x="6028714" y="3134148"/>
            <a:ext cx="339135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kromde verbindingslijn 10">
            <a:extLst>
              <a:ext uri="{FF2B5EF4-FFF2-40B4-BE49-F238E27FC236}">
                <a16:creationId xmlns:a16="http://schemas.microsoft.com/office/drawing/2014/main" id="{3DE016BA-BB76-B7EF-4419-2874E45D4930}"/>
              </a:ext>
            </a:extLst>
          </p:cNvPr>
          <p:cNvCxnSpPr>
            <a:cxnSpLocks/>
            <a:stCxn id="26" idx="2"/>
            <a:endCxn id="25" idx="0"/>
          </p:cNvCxnSpPr>
          <p:nvPr/>
        </p:nvCxnSpPr>
        <p:spPr>
          <a:xfrm rot="5400000" flipH="1" flipV="1">
            <a:off x="4874485" y="3653089"/>
            <a:ext cx="1164738" cy="64662"/>
          </a:xfrm>
          <a:prstGeom prst="curvedConnector5">
            <a:avLst>
              <a:gd name="adj1" fmla="val -19627"/>
              <a:gd name="adj2" fmla="val -1439326"/>
              <a:gd name="adj3" fmla="val 119627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7">
            <a:extLst>
              <a:ext uri="{FF2B5EF4-FFF2-40B4-BE49-F238E27FC236}">
                <a16:creationId xmlns:a16="http://schemas.microsoft.com/office/drawing/2014/main" id="{234BB301-2746-AFD1-DC7D-771BCE0DF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7154" y="3125910"/>
            <a:ext cx="177369" cy="222942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 dirty="0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17BDCACF-07FF-6B16-204A-48E67B2345B1}"/>
              </a:ext>
            </a:extLst>
          </p:cNvPr>
          <p:cNvSpPr txBox="1"/>
          <p:nvPr/>
        </p:nvSpPr>
        <p:spPr>
          <a:xfrm>
            <a:off x="6143400" y="3103051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b="1" dirty="0">
                <a:solidFill>
                  <a:srgbClr val="FF0000"/>
                </a:solidFill>
                <a:latin typeface="+mj-lt"/>
              </a:rPr>
              <a:t>?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8D0B8144-7DB2-24A2-C1C5-664B1B218992}"/>
              </a:ext>
            </a:extLst>
          </p:cNvPr>
          <p:cNvSpPr txBox="1"/>
          <p:nvPr/>
        </p:nvSpPr>
        <p:spPr>
          <a:xfrm>
            <a:off x="486614" y="3685420"/>
            <a:ext cx="3732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Grote delta T; </a:t>
            </a:r>
          </a:p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warmtepomp waarschijnlijk niet zinvol</a:t>
            </a:r>
          </a:p>
        </p:txBody>
      </p:sp>
      <p:sp>
        <p:nvSpPr>
          <p:cNvPr id="40" name="AutoShape 7">
            <a:extLst>
              <a:ext uri="{FF2B5EF4-FFF2-40B4-BE49-F238E27FC236}">
                <a16:creationId xmlns:a16="http://schemas.microsoft.com/office/drawing/2014/main" id="{334F9E87-4EAA-5A2C-06D9-9DFEF6BA4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931" y="4099794"/>
            <a:ext cx="167591" cy="135733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FFCCFF"/>
          </a:soli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475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9AF63-EA03-4988-8028-2F7AC0EF2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84DC98-5CF6-597D-CF9A-4E17BED7B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827BEC-BE67-596E-435E-9219CF5088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C6E2D3-373A-4392-C1F1-637F37C45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BA9FAC-6D8F-E769-3074-BD6DC65F3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24</a:t>
            </a:fld>
            <a:endParaRPr lang="nl-BE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2D9B3792-97A6-7FCD-4D96-1B46FC545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179318" y="1000636"/>
            <a:ext cx="4526605" cy="291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hthoek 24">
            <a:extLst>
              <a:ext uri="{FF2B5EF4-FFF2-40B4-BE49-F238E27FC236}">
                <a16:creationId xmlns:a16="http://schemas.microsoft.com/office/drawing/2014/main" id="{337F2890-761D-7DB6-79F0-EB14E9B5F186}"/>
              </a:ext>
            </a:extLst>
          </p:cNvPr>
          <p:cNvSpPr/>
          <p:nvPr/>
        </p:nvSpPr>
        <p:spPr>
          <a:xfrm>
            <a:off x="2421644" y="2548890"/>
            <a:ext cx="2287365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054AA253-500D-D7AA-CF5A-462AEEE66F08}"/>
              </a:ext>
            </a:extLst>
          </p:cNvPr>
          <p:cNvSpPr/>
          <p:nvPr/>
        </p:nvSpPr>
        <p:spPr>
          <a:xfrm>
            <a:off x="2428218" y="2909769"/>
            <a:ext cx="2287365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D54A3148-AF35-E71B-B9E8-2A6A4EAD5881}"/>
              </a:ext>
            </a:extLst>
          </p:cNvPr>
          <p:cNvCxnSpPr>
            <a:cxnSpLocks/>
          </p:cNvCxnSpPr>
          <p:nvPr/>
        </p:nvCxnSpPr>
        <p:spPr>
          <a:xfrm>
            <a:off x="4790942" y="2571749"/>
            <a:ext cx="339135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kromde verbindingslijn 10">
            <a:extLst>
              <a:ext uri="{FF2B5EF4-FFF2-40B4-BE49-F238E27FC236}">
                <a16:creationId xmlns:a16="http://schemas.microsoft.com/office/drawing/2014/main" id="{54DF4E7C-DECE-9BD5-4D82-C11361BE4790}"/>
              </a:ext>
            </a:extLst>
          </p:cNvPr>
          <p:cNvCxnSpPr>
            <a:cxnSpLocks/>
            <a:stCxn id="26" idx="2"/>
            <a:endCxn id="25" idx="0"/>
          </p:cNvCxnSpPr>
          <p:nvPr/>
        </p:nvCxnSpPr>
        <p:spPr>
          <a:xfrm rot="5400000" flipH="1">
            <a:off x="3365315" y="2748902"/>
            <a:ext cx="406598" cy="6574"/>
          </a:xfrm>
          <a:prstGeom prst="curvedConnector5">
            <a:avLst>
              <a:gd name="adj1" fmla="val -56223"/>
              <a:gd name="adj2" fmla="val 20974399"/>
              <a:gd name="adj3" fmla="val 156223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>
            <a:extLst>
              <a:ext uri="{FF2B5EF4-FFF2-40B4-BE49-F238E27FC236}">
                <a16:creationId xmlns:a16="http://schemas.microsoft.com/office/drawing/2014/main" id="{873DD967-A5B9-0DF2-94DD-48B2F08FC182}"/>
              </a:ext>
            </a:extLst>
          </p:cNvPr>
          <p:cNvSpPr txBox="1"/>
          <p:nvPr/>
        </p:nvSpPr>
        <p:spPr>
          <a:xfrm>
            <a:off x="5414590" y="1950796"/>
            <a:ext cx="4315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b="1" dirty="0">
                <a:solidFill>
                  <a:srgbClr val="FF0000"/>
                </a:solidFill>
                <a:latin typeface="+mj-lt"/>
              </a:rPr>
              <a:t>!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6B8DB3E9-0078-9A99-D80C-E76B53FBDBCF}"/>
              </a:ext>
            </a:extLst>
          </p:cNvPr>
          <p:cNvSpPr txBox="1"/>
          <p:nvPr/>
        </p:nvSpPr>
        <p:spPr>
          <a:xfrm>
            <a:off x="412900" y="4094756"/>
            <a:ext cx="4116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Kleine delta T; warmtepomp waarschijnlijk wel zinvol!</a:t>
            </a:r>
          </a:p>
        </p:txBody>
      </p:sp>
    </p:spTree>
    <p:extLst>
      <p:ext uri="{BB962C8B-B14F-4D97-AF65-F5344CB8AC3E}">
        <p14:creationId xmlns:p14="http://schemas.microsoft.com/office/powerpoint/2010/main" val="133085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1A3B4-75A3-CDC4-1D21-3A3D4C05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0405F1-6BD0-E4FC-CDD6-9761E7185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B715A37-8AAD-1C2C-735D-82C2F06A24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4752B7-BF92-27FB-746C-ECD661734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F7C688-E417-77EE-0085-9648B4C07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25</a:t>
            </a:fld>
            <a:endParaRPr lang="nl-BE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92D6EEA3-C5B9-CF64-BD31-3E6598858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179318" y="1000966"/>
            <a:ext cx="4526605" cy="29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hthoek 24">
            <a:extLst>
              <a:ext uri="{FF2B5EF4-FFF2-40B4-BE49-F238E27FC236}">
                <a16:creationId xmlns:a16="http://schemas.microsoft.com/office/drawing/2014/main" id="{FFBC18CC-0D60-0366-FF94-1BB8E20601ED}"/>
              </a:ext>
            </a:extLst>
          </p:cNvPr>
          <p:cNvSpPr/>
          <p:nvPr/>
        </p:nvSpPr>
        <p:spPr>
          <a:xfrm>
            <a:off x="2924008" y="1950895"/>
            <a:ext cx="1918925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E58A5DDB-BFA8-A9D5-F9EC-ED77AA2BB6B7}"/>
              </a:ext>
            </a:extLst>
          </p:cNvPr>
          <p:cNvSpPr/>
          <p:nvPr/>
        </p:nvSpPr>
        <p:spPr>
          <a:xfrm>
            <a:off x="2944312" y="2249039"/>
            <a:ext cx="1898621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25B4E84B-0915-0669-970F-B69F5239C729}"/>
              </a:ext>
            </a:extLst>
          </p:cNvPr>
          <p:cNvCxnSpPr>
            <a:cxnSpLocks/>
          </p:cNvCxnSpPr>
          <p:nvPr/>
        </p:nvCxnSpPr>
        <p:spPr>
          <a:xfrm>
            <a:off x="4892542" y="1973754"/>
            <a:ext cx="339135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kromde verbindingslijn 10">
            <a:extLst>
              <a:ext uri="{FF2B5EF4-FFF2-40B4-BE49-F238E27FC236}">
                <a16:creationId xmlns:a16="http://schemas.microsoft.com/office/drawing/2014/main" id="{64164905-447E-EAA5-35B6-5BE965F7FE9C}"/>
              </a:ext>
            </a:extLst>
          </p:cNvPr>
          <p:cNvCxnSpPr>
            <a:cxnSpLocks/>
            <a:stCxn id="26" idx="2"/>
            <a:endCxn id="25" idx="0"/>
          </p:cNvCxnSpPr>
          <p:nvPr/>
        </p:nvCxnSpPr>
        <p:spPr>
          <a:xfrm rot="5400000" flipH="1">
            <a:off x="3716615" y="2117751"/>
            <a:ext cx="343863" cy="10152"/>
          </a:xfrm>
          <a:prstGeom prst="curvedConnector5">
            <a:avLst>
              <a:gd name="adj1" fmla="val -66480"/>
              <a:gd name="adj2" fmla="val 11802748"/>
              <a:gd name="adj3" fmla="val 166480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>
            <a:extLst>
              <a:ext uri="{FF2B5EF4-FFF2-40B4-BE49-F238E27FC236}">
                <a16:creationId xmlns:a16="http://schemas.microsoft.com/office/drawing/2014/main" id="{97103485-D31F-3B87-1023-2AC95FF6EAFC}"/>
              </a:ext>
            </a:extLst>
          </p:cNvPr>
          <p:cNvSpPr txBox="1"/>
          <p:nvPr/>
        </p:nvSpPr>
        <p:spPr>
          <a:xfrm>
            <a:off x="5535334" y="1406053"/>
            <a:ext cx="53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b="1" dirty="0">
                <a:solidFill>
                  <a:srgbClr val="FF000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016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6AA2D-9F9A-231E-532D-4D175BC24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75B11E-9B2F-A948-0F8F-1073678C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3357842-C658-D075-87E6-B0433A9A7E6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D83794-27C0-FE77-A8CC-B7A393404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F597C1-703A-0D4B-1A85-BF459BEBE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26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7BF93A0-D665-A199-CC05-80F8C3F34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38" y="843977"/>
            <a:ext cx="2492589" cy="1603577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FC43AA94-5B71-DEDD-7772-1E6D6EA1F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11" y="1126635"/>
            <a:ext cx="5714999" cy="370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D3E70B89-F6EF-E9DE-7D46-060D6ADB502E}"/>
              </a:ext>
            </a:extLst>
          </p:cNvPr>
          <p:cNvSpPr/>
          <p:nvPr/>
        </p:nvSpPr>
        <p:spPr>
          <a:xfrm rot="21437707">
            <a:off x="6889956" y="2437446"/>
            <a:ext cx="1603706" cy="238826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0DE60D68-2E93-805A-713E-172416C21E7B}"/>
              </a:ext>
            </a:extLst>
          </p:cNvPr>
          <p:cNvSpPr/>
          <p:nvPr/>
        </p:nvSpPr>
        <p:spPr>
          <a:xfrm rot="21399699">
            <a:off x="5210520" y="2479173"/>
            <a:ext cx="1710728" cy="185154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2" name="Gekromde verbindingslijn 15">
            <a:extLst>
              <a:ext uri="{FF2B5EF4-FFF2-40B4-BE49-F238E27FC236}">
                <a16:creationId xmlns:a16="http://schemas.microsoft.com/office/drawing/2014/main" id="{A6B4F20A-20A0-59A3-6B3A-07B016D17B15}"/>
              </a:ext>
            </a:extLst>
          </p:cNvPr>
          <p:cNvCxnSpPr>
            <a:stCxn id="11" idx="4"/>
            <a:endCxn id="10" idx="0"/>
          </p:cNvCxnSpPr>
          <p:nvPr/>
        </p:nvCxnSpPr>
        <p:spPr>
          <a:xfrm rot="5400000" flipH="1" flipV="1">
            <a:off x="6765428" y="1743425"/>
            <a:ext cx="226591" cy="1614899"/>
          </a:xfrm>
          <a:prstGeom prst="curvedConnector5">
            <a:avLst>
              <a:gd name="adj1" fmla="val -100887"/>
              <a:gd name="adj2" fmla="val 50074"/>
              <a:gd name="adj3" fmla="val 200887"/>
            </a:avLst>
          </a:prstGeom>
          <a:ln w="38100">
            <a:solidFill>
              <a:srgbClr val="0066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8">
            <a:extLst>
              <a:ext uri="{FF2B5EF4-FFF2-40B4-BE49-F238E27FC236}">
                <a16:creationId xmlns:a16="http://schemas.microsoft.com/office/drawing/2014/main" id="{1BB5B676-45EF-7E43-496E-B3D16CC13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959" y="2751821"/>
            <a:ext cx="326930" cy="636613"/>
          </a:xfrm>
          <a:prstGeom prst="downArrow">
            <a:avLst>
              <a:gd name="adj1" fmla="val 50000"/>
              <a:gd name="adj2" fmla="val 29788"/>
            </a:avLst>
          </a:prstGeom>
          <a:solidFill>
            <a:srgbClr val="CC99FF"/>
          </a:soli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58592FB1-6F3F-2970-EA00-03A2AA952A61}"/>
              </a:ext>
            </a:extLst>
          </p:cNvPr>
          <p:cNvGrpSpPr/>
          <p:nvPr/>
        </p:nvGrpSpPr>
        <p:grpSpPr>
          <a:xfrm>
            <a:off x="5723400" y="2751821"/>
            <a:ext cx="368048" cy="573060"/>
            <a:chOff x="962025" y="5143370"/>
            <a:chExt cx="666750" cy="1146120"/>
          </a:xfrm>
        </p:grpSpPr>
        <p:cxnSp>
          <p:nvCxnSpPr>
            <p:cNvPr id="15" name="Rechte verbindingslijn 14">
              <a:extLst>
                <a:ext uri="{FF2B5EF4-FFF2-40B4-BE49-F238E27FC236}">
                  <a16:creationId xmlns:a16="http://schemas.microsoft.com/office/drawing/2014/main" id="{01E6F21A-BE60-41BC-14D9-1E0D42EE9F5C}"/>
                </a:ext>
              </a:extLst>
            </p:cNvPr>
            <p:cNvCxnSpPr/>
            <p:nvPr/>
          </p:nvCxnSpPr>
          <p:spPr>
            <a:xfrm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chte verbindingslijn 15">
              <a:extLst>
                <a:ext uri="{FF2B5EF4-FFF2-40B4-BE49-F238E27FC236}">
                  <a16:creationId xmlns:a16="http://schemas.microsoft.com/office/drawing/2014/main" id="{2C8F9958-7910-C8BB-83F1-AE745914481A}"/>
                </a:ext>
              </a:extLst>
            </p:cNvPr>
            <p:cNvCxnSpPr/>
            <p:nvPr/>
          </p:nvCxnSpPr>
          <p:spPr>
            <a:xfrm flipV="1">
              <a:off x="962025" y="5143370"/>
              <a:ext cx="666750" cy="114612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975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9FED7-D589-49B2-5C54-741BCC6A3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E2DF9F-925F-FE02-C9A4-70424968C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D6CC2E-A5F7-48B8-BF20-3520DC5677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2CF68B-6028-15F1-D8D2-711B44DEB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6C4457-1DBB-88D6-7171-C6A467991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27</a:t>
            </a:fld>
            <a:endParaRPr lang="nl-BE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890CA9C-DCEA-7509-3293-C9AD82E32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039627" y="851140"/>
            <a:ext cx="5229182" cy="336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hthoek 24">
            <a:extLst>
              <a:ext uri="{FF2B5EF4-FFF2-40B4-BE49-F238E27FC236}">
                <a16:creationId xmlns:a16="http://schemas.microsoft.com/office/drawing/2014/main" id="{499DB3D2-CE36-DC89-2E9B-53921B507D75}"/>
              </a:ext>
            </a:extLst>
          </p:cNvPr>
          <p:cNvSpPr/>
          <p:nvPr/>
        </p:nvSpPr>
        <p:spPr>
          <a:xfrm>
            <a:off x="2924008" y="1950895"/>
            <a:ext cx="1918925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F70C8731-699A-2D58-8EF5-D82741F8E770}"/>
              </a:ext>
            </a:extLst>
          </p:cNvPr>
          <p:cNvSpPr/>
          <p:nvPr/>
        </p:nvSpPr>
        <p:spPr>
          <a:xfrm>
            <a:off x="2934159" y="2283168"/>
            <a:ext cx="1898621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10977EE9-B3C9-7EF4-92CF-EBADA0B00455}"/>
              </a:ext>
            </a:extLst>
          </p:cNvPr>
          <p:cNvCxnSpPr>
            <a:cxnSpLocks/>
          </p:cNvCxnSpPr>
          <p:nvPr/>
        </p:nvCxnSpPr>
        <p:spPr>
          <a:xfrm>
            <a:off x="4892542" y="1973754"/>
            <a:ext cx="339135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kromde verbindingslijn 10">
            <a:extLst>
              <a:ext uri="{FF2B5EF4-FFF2-40B4-BE49-F238E27FC236}">
                <a16:creationId xmlns:a16="http://schemas.microsoft.com/office/drawing/2014/main" id="{7C37BE1F-EDF3-D2B6-FDE4-18D4F3C06E42}"/>
              </a:ext>
            </a:extLst>
          </p:cNvPr>
          <p:cNvCxnSpPr>
            <a:cxnSpLocks/>
          </p:cNvCxnSpPr>
          <p:nvPr/>
        </p:nvCxnSpPr>
        <p:spPr>
          <a:xfrm rot="5400000" flipH="1">
            <a:off x="3675621" y="2110208"/>
            <a:ext cx="343863" cy="10152"/>
          </a:xfrm>
          <a:prstGeom prst="curvedConnector5">
            <a:avLst>
              <a:gd name="adj1" fmla="val -66480"/>
              <a:gd name="adj2" fmla="val 11802748"/>
              <a:gd name="adj3" fmla="val 166480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vak 29">
            <a:extLst>
              <a:ext uri="{FF2B5EF4-FFF2-40B4-BE49-F238E27FC236}">
                <a16:creationId xmlns:a16="http://schemas.microsoft.com/office/drawing/2014/main" id="{A57AF207-2734-A84F-576F-5F60C1C805F3}"/>
              </a:ext>
            </a:extLst>
          </p:cNvPr>
          <p:cNvSpPr txBox="1"/>
          <p:nvPr/>
        </p:nvSpPr>
        <p:spPr>
          <a:xfrm>
            <a:off x="6492432" y="1775336"/>
            <a:ext cx="5341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b="1" dirty="0">
                <a:solidFill>
                  <a:srgbClr val="FF0000"/>
                </a:solidFill>
                <a:latin typeface="+mj-lt"/>
              </a:rPr>
              <a:t>?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2211163D-06A7-3A9D-D372-67E2BF5C1B2A}"/>
              </a:ext>
            </a:extLst>
          </p:cNvPr>
          <p:cNvSpPr/>
          <p:nvPr/>
        </p:nvSpPr>
        <p:spPr>
          <a:xfrm>
            <a:off x="3498551" y="2827954"/>
            <a:ext cx="1918925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E143227-E44B-09AD-E59B-6798E4C41C3D}"/>
              </a:ext>
            </a:extLst>
          </p:cNvPr>
          <p:cNvSpPr/>
          <p:nvPr/>
        </p:nvSpPr>
        <p:spPr>
          <a:xfrm>
            <a:off x="3518855" y="3177302"/>
            <a:ext cx="1898621" cy="45719"/>
          </a:xfrm>
          <a:prstGeom prst="rect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DE42B725-6E0E-0B2F-3115-662A3AAB8401}"/>
              </a:ext>
            </a:extLst>
          </p:cNvPr>
          <p:cNvCxnSpPr>
            <a:cxnSpLocks/>
          </p:cNvCxnSpPr>
          <p:nvPr/>
        </p:nvCxnSpPr>
        <p:spPr>
          <a:xfrm>
            <a:off x="5500905" y="2843746"/>
            <a:ext cx="339135" cy="0"/>
          </a:xfrm>
          <a:prstGeom prst="line">
            <a:avLst/>
          </a:prstGeom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kromde verbindingslijn 10">
            <a:extLst>
              <a:ext uri="{FF2B5EF4-FFF2-40B4-BE49-F238E27FC236}">
                <a16:creationId xmlns:a16="http://schemas.microsoft.com/office/drawing/2014/main" id="{CCD819F9-2959-2768-1216-29DE806179AF}"/>
              </a:ext>
            </a:extLst>
          </p:cNvPr>
          <p:cNvCxnSpPr>
            <a:cxnSpLocks/>
            <a:stCxn id="7" idx="2"/>
            <a:endCxn id="3" idx="0"/>
          </p:cNvCxnSpPr>
          <p:nvPr/>
        </p:nvCxnSpPr>
        <p:spPr>
          <a:xfrm rot="5400000" flipH="1">
            <a:off x="4265556" y="3020412"/>
            <a:ext cx="395067" cy="10152"/>
          </a:xfrm>
          <a:prstGeom prst="curvedConnector5">
            <a:avLst>
              <a:gd name="adj1" fmla="val -57864"/>
              <a:gd name="adj2" fmla="val 11802748"/>
              <a:gd name="adj3" fmla="val 157864"/>
            </a:avLst>
          </a:prstGeom>
          <a:ln w="28575">
            <a:solidFill>
              <a:srgbClr val="9933FF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FBA2AC52-32CB-663D-CBF7-D9F3E3503680}"/>
              </a:ext>
            </a:extLst>
          </p:cNvPr>
          <p:cNvCxnSpPr>
            <a:cxnSpLocks/>
          </p:cNvCxnSpPr>
          <p:nvPr/>
        </p:nvCxnSpPr>
        <p:spPr>
          <a:xfrm>
            <a:off x="2944312" y="1556717"/>
            <a:ext cx="2307669" cy="0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F2A9271C-A342-5008-A1F4-961D417C89FF}"/>
              </a:ext>
            </a:extLst>
          </p:cNvPr>
          <p:cNvSpPr txBox="1"/>
          <p:nvPr/>
        </p:nvSpPr>
        <p:spPr>
          <a:xfrm>
            <a:off x="1051540" y="1166911"/>
            <a:ext cx="347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dirty="0">
                <a:solidFill>
                  <a:srgbClr val="FF0000"/>
                </a:solidFill>
                <a:latin typeface="+mn-lt"/>
                <a:cs typeface="Arial" pitchFamily="34" charset="0"/>
              </a:rPr>
              <a:t>Besparing voor beide warmtepompen samen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C1EEB73D-AFF2-63F3-C98B-E28D7CFD1AFC}"/>
              </a:ext>
            </a:extLst>
          </p:cNvPr>
          <p:cNvCxnSpPr>
            <a:cxnSpLocks/>
          </p:cNvCxnSpPr>
          <p:nvPr/>
        </p:nvCxnSpPr>
        <p:spPr>
          <a:xfrm>
            <a:off x="5231677" y="1320800"/>
            <a:ext cx="0" cy="680759"/>
          </a:xfrm>
          <a:prstGeom prst="line">
            <a:avLst/>
          </a:prstGeom>
          <a:ln w="1905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2D1CA42D-992F-BB7F-1C12-1B95BD9EF186}"/>
              </a:ext>
            </a:extLst>
          </p:cNvPr>
          <p:cNvSpPr txBox="1"/>
          <p:nvPr/>
        </p:nvSpPr>
        <p:spPr>
          <a:xfrm>
            <a:off x="370740" y="4314414"/>
            <a:ext cx="2478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Overschat de besparingen niet!</a:t>
            </a:r>
          </a:p>
        </p:txBody>
      </p:sp>
    </p:spTree>
    <p:extLst>
      <p:ext uri="{BB962C8B-B14F-4D97-AF65-F5344CB8AC3E}">
        <p14:creationId xmlns:p14="http://schemas.microsoft.com/office/powerpoint/2010/main" val="54641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DE3D5-2D04-BC10-9EE8-8617B119E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86157F-7C5D-8EED-D50D-E9A3E7515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2400" dirty="0" err="1"/>
              <a:t>Pinch</a:t>
            </a:r>
            <a:r>
              <a:rPr lang="nl-BE" sz="2400" dirty="0"/>
              <a:t> analyse: met warmtepomp over </a:t>
            </a:r>
            <a:r>
              <a:rPr lang="nl-BE" sz="2400" dirty="0" err="1"/>
              <a:t>pinch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3A0F66-20D8-1141-4C17-DA5A0287D9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799FA5-C954-DDCF-4783-BBEABF5D6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0D67EC-92A1-D1DF-942E-976BEF5BA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28</a:t>
            </a:fld>
            <a:endParaRPr lang="nl-BE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4B8B470-17E9-65D2-F3AA-9B4325909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776382"/>
            <a:ext cx="3328168" cy="215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9A56751-1F55-AE38-2A76-EFCC8599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44" y="3033329"/>
            <a:ext cx="2798465" cy="191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BB1163CC-1966-EE13-8336-BCFFCD208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7" y="743640"/>
            <a:ext cx="3328165" cy="215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Gebogen pijl 2">
            <a:extLst>
              <a:ext uri="{FF2B5EF4-FFF2-40B4-BE49-F238E27FC236}">
                <a16:creationId xmlns:a16="http://schemas.microsoft.com/office/drawing/2014/main" id="{487CEA47-EA10-ABF9-B5C0-EA04E73900DA}"/>
              </a:ext>
            </a:extLst>
          </p:cNvPr>
          <p:cNvSpPr/>
          <p:nvPr/>
        </p:nvSpPr>
        <p:spPr>
          <a:xfrm rot="10800000" flipH="1">
            <a:off x="3116564" y="2964868"/>
            <a:ext cx="1102510" cy="923925"/>
          </a:xfrm>
          <a:prstGeom prst="bentArrow">
            <a:avLst/>
          </a:prstGeom>
          <a:solidFill>
            <a:srgbClr val="4B728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Gebogen pijl 25">
            <a:extLst>
              <a:ext uri="{FF2B5EF4-FFF2-40B4-BE49-F238E27FC236}">
                <a16:creationId xmlns:a16="http://schemas.microsoft.com/office/drawing/2014/main" id="{ACD11CF9-D4A2-3D76-C524-0B9DB2EE59E7}"/>
              </a:ext>
            </a:extLst>
          </p:cNvPr>
          <p:cNvSpPr/>
          <p:nvPr/>
        </p:nvSpPr>
        <p:spPr>
          <a:xfrm rot="5400000" flipH="1">
            <a:off x="5239823" y="2775065"/>
            <a:ext cx="827918" cy="1108468"/>
          </a:xfrm>
          <a:prstGeom prst="bentArrow">
            <a:avLst/>
          </a:prstGeom>
          <a:solidFill>
            <a:srgbClr val="4B728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FDF00F8D-C31E-3E1A-2AA4-9AF26D28D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31" y="2964868"/>
            <a:ext cx="2794126" cy="1910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90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EE293-D1DE-155F-F486-CA7DBB76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DD4E8-D389-4F07-141E-8D2DD61A1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Warmtepompen: wanneer heeft het zin?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CD587B-6819-792B-E81B-3E37FB9F7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8484050" cy="3852034"/>
          </a:xfrm>
        </p:spPr>
        <p:txBody>
          <a:bodyPr/>
          <a:lstStyle/>
          <a:p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Integratie in proces/afdeling/site </a:t>
            </a:r>
            <a:r>
              <a:rPr lang="nl-BE" dirty="0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nl-BE" dirty="0" err="1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pinch</a:t>
            </a:r>
            <a:r>
              <a:rPr lang="nl-BE" dirty="0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 analyse</a:t>
            </a:r>
            <a:endParaRPr lang="nl-BE" dirty="0">
              <a:solidFill>
                <a:schemeClr val="bg2">
                  <a:lumMod val="90000"/>
                </a:schemeClr>
              </a:solidFill>
            </a:endParaRP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Geeft inzicht in temperatuurniveaus en warmtevraag</a:t>
            </a: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Geeft inzicht in het thermodynamisch gedrag van een proces en hoe een warmtepomp daarin zou kunnen passen</a:t>
            </a: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Helpt bij de keuze en/of het ontwerp van een warmtepomp</a:t>
            </a:r>
          </a:p>
          <a:p>
            <a:pPr lvl="1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En ook</a:t>
            </a:r>
          </a:p>
          <a:p>
            <a:pPr lvl="2"/>
            <a:r>
              <a:rPr lang="nl-BE" dirty="0">
                <a:solidFill>
                  <a:schemeClr val="bg2">
                    <a:lumMod val="90000"/>
                  </a:schemeClr>
                </a:solidFill>
              </a:rPr>
              <a:t>Geeft inzicht in het thermodynamisch gedrag van een proces zodat warmtepompen misschien niet nodig zijn...</a:t>
            </a:r>
          </a:p>
          <a:p>
            <a:pPr lvl="2"/>
            <a:endParaRPr lang="nl-BE" dirty="0"/>
          </a:p>
          <a:p>
            <a:r>
              <a:rPr lang="nl-BE" dirty="0"/>
              <a:t>Kosten – baten analyse</a:t>
            </a:r>
          </a:p>
          <a:p>
            <a:pPr lvl="1"/>
            <a:r>
              <a:rPr lang="nl-BE" dirty="0"/>
              <a:t>Afhankelijk van CAPEX (incl. </a:t>
            </a:r>
            <a:r>
              <a:rPr lang="nl-BE" b="1" dirty="0"/>
              <a:t>integratiekosten</a:t>
            </a:r>
            <a:r>
              <a:rPr lang="nl-BE" dirty="0"/>
              <a:t>), onderhoud, COP, draaiuren, energieprijzen, CO2 prijzen, warmtevraag, piekvermogen, mogelijke subsidies …</a:t>
            </a:r>
          </a:p>
          <a:p>
            <a:pPr lvl="1"/>
            <a:r>
              <a:rPr lang="nl-BE" dirty="0"/>
              <a:t>Trade-off tussen CAPEX en uitgespaarde OPEX</a:t>
            </a:r>
          </a:p>
          <a:p>
            <a:pPr lvl="2"/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46281F-5468-70F9-F01D-E98C295D88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B5F3B9-3DBC-8BFE-45EF-9AC415348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 dirty="0"/>
              <a:t>Masterclass Industriële warmtepomp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3C2DDA-1046-0933-802F-5973BF34E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29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7766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3FFE61-041B-C29C-0FD0-3A064AA1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Wanneer</a:t>
            </a:r>
            <a:r>
              <a:rPr lang="en-US" sz="2400" dirty="0"/>
              <a:t> </a:t>
            </a:r>
            <a:r>
              <a:rPr lang="en-US" sz="2400" dirty="0" err="1"/>
              <a:t>heeft</a:t>
            </a:r>
            <a:r>
              <a:rPr lang="en-US" sz="2400" dirty="0"/>
              <a:t> het </a:t>
            </a:r>
            <a:r>
              <a:rPr lang="en-US" sz="2400" dirty="0" err="1"/>
              <a:t>elektrificatie</a:t>
            </a:r>
            <a:r>
              <a:rPr lang="en-US" sz="2400" dirty="0"/>
              <a:t> </a:t>
            </a:r>
            <a:r>
              <a:rPr lang="en-US" sz="2400" dirty="0" err="1"/>
              <a:t>financieel</a:t>
            </a:r>
            <a:r>
              <a:rPr lang="en-US" sz="2400" dirty="0"/>
              <a:t> zin ? </a:t>
            </a:r>
            <a:endParaRPr lang="nl-BE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939F2F-45A1-9E3A-8D79-297D947AE7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F1C694-1582-49FD-C76B-5A07FB5ED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BC605A-51DF-7C46-D9E0-184FB22F6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30</a:t>
            </a:fld>
            <a:endParaRPr lang="nl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jdelijke aanduiding voor inhoud 2">
                <a:extLst>
                  <a:ext uri="{FF2B5EF4-FFF2-40B4-BE49-F238E27FC236}">
                    <a16:creationId xmlns:a16="http://schemas.microsoft.com/office/drawing/2014/main" id="{A1117675-3A71-5961-7470-EE93AEFF5C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4690" y="940808"/>
                <a:ext cx="4717473" cy="3852034"/>
              </a:xfrm>
            </p:spPr>
            <p:txBody>
              <a:bodyPr>
                <a:normAutofit fontScale="92500" lnSpcReduction="20000"/>
              </a:bodyPr>
              <a:lstStyle/>
              <a:p>
                <a:pPr lvl="1"/>
                <a:r>
                  <a:rPr lang="en-GB" dirty="0"/>
                  <a:t>Variabele </a:t>
                </a:r>
                <a:r>
                  <a:rPr lang="en-GB" dirty="0" err="1"/>
                  <a:t>kost</a:t>
                </a:r>
                <a:r>
                  <a:rPr lang="en-GB" dirty="0"/>
                  <a:t> </a:t>
                </a:r>
                <a:r>
                  <a:rPr lang="en-GB" dirty="0" err="1"/>
                  <a:t>warmte</a:t>
                </a:r>
                <a:r>
                  <a:rPr lang="en-GB" dirty="0"/>
                  <a:t> van </a:t>
                </a:r>
                <a:r>
                  <a:rPr lang="en-GB" dirty="0" err="1"/>
                  <a:t>een</a:t>
                </a:r>
                <a:r>
                  <a:rPr lang="en-GB" dirty="0"/>
                  <a:t> </a:t>
                </a:r>
                <a:r>
                  <a:rPr lang="en-GB" dirty="0" err="1"/>
                  <a:t>ketel</a:t>
                </a:r>
                <a:r>
                  <a:rPr lang="en-GB" dirty="0"/>
                  <a:t> op </a:t>
                </a:r>
                <a:r>
                  <a:rPr lang="en-GB" dirty="0" err="1"/>
                  <a:t>aardgas</a:t>
                </a:r>
                <a:endParaRPr lang="en-GB" dirty="0"/>
              </a:p>
              <a:p>
                <a:pPr lvl="1"/>
                <a:endParaRPr lang="en-GB" dirty="0"/>
              </a:p>
              <a:p>
                <a:pPr marL="716756" lvl="2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l-BE" i="1">
                              <a:latin typeface="Cambria Math"/>
                            </a:rPr>
                            <m:t>𝑜𝑠𝑡</m:t>
                          </m:r>
                          <m:r>
                            <a:rPr lang="nl-BE" i="1">
                              <a:latin typeface="Cambria Math"/>
                            </a:rPr>
                            <m:t>_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𝑊𝑎𝑟𝑚𝑡𝑒</m:t>
                          </m:r>
                        </m:e>
                        <m:sub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𝐺𝑎𝑠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𝐶𝑂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BE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l-BE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BE" b="0" i="1" smtClean="0">
                                  <a:latin typeface="Cambria Math" panose="02040503050406030204" pitchFamily="18" charset="0"/>
                                </a:rPr>
                                <m:t>𝐺𝑎𝑠</m:t>
                              </m:r>
                            </m:sub>
                          </m:sSub>
                        </m:den>
                      </m:f>
                      <m:r>
                        <a:rPr lang="nl-BE" i="1">
                          <a:latin typeface="Cambria Math"/>
                        </a:rPr>
                        <m:t>×</m:t>
                      </m:r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l-BE" i="1">
                          <a:latin typeface="Cambria Math"/>
                        </a:rPr>
                        <m:t>𝑜𝑠</m:t>
                      </m:r>
                      <m:sSub>
                        <m:sSubPr>
                          <m:ctrlPr>
                            <a:rPr lang="nl-B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𝐺𝑎𝑠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𝐶𝑂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lvl="1"/>
                <a:endParaRPr lang="en-GB" dirty="0"/>
              </a:p>
              <a:p>
                <a:pPr lvl="1"/>
                <a:r>
                  <a:rPr lang="en-GB" dirty="0" err="1"/>
                  <a:t>Variabele</a:t>
                </a:r>
                <a:r>
                  <a:rPr lang="en-GB" dirty="0"/>
                  <a:t> </a:t>
                </a:r>
                <a:r>
                  <a:rPr lang="en-GB" dirty="0" err="1"/>
                  <a:t>kost</a:t>
                </a:r>
                <a:r>
                  <a:rPr lang="en-GB" dirty="0"/>
                  <a:t> </a:t>
                </a:r>
                <a:r>
                  <a:rPr lang="en-GB" dirty="0" err="1"/>
                  <a:t>elektrisch</a:t>
                </a:r>
                <a:r>
                  <a:rPr lang="en-GB" dirty="0"/>
                  <a:t> </a:t>
                </a:r>
                <a:r>
                  <a:rPr lang="en-GB" dirty="0" err="1"/>
                  <a:t>geproduceerde</a:t>
                </a:r>
                <a:r>
                  <a:rPr lang="en-GB" dirty="0"/>
                  <a:t> </a:t>
                </a:r>
                <a:r>
                  <a:rPr lang="en-GB" dirty="0" err="1"/>
                  <a:t>warmte</a:t>
                </a:r>
                <a:r>
                  <a:rPr lang="en-GB" dirty="0"/>
                  <a:t> </a:t>
                </a:r>
              </a:p>
              <a:p>
                <a:pPr marL="179388" lvl="1" indent="0">
                  <a:buNone/>
                </a:pPr>
                <a:endParaRPr lang="en-GB" dirty="0"/>
              </a:p>
              <a:p>
                <a:pPr marL="716756" lvl="2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l-BE" i="1">
                              <a:latin typeface="Cambria Math"/>
                            </a:rPr>
                            <m:t>𝑜𝑠𝑡</m:t>
                          </m:r>
                          <m:r>
                            <a:rPr lang="nl-BE" i="1">
                              <a:latin typeface="Cambria Math"/>
                            </a:rPr>
                            <m:t>_</m:t>
                          </m:r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𝑊𝑎𝑟𝑚𝑡𝑒</m:t>
                          </m:r>
                        </m:e>
                        <m:sub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𝑊𝑃</m:t>
                          </m:r>
                        </m:sub>
                      </m:sSub>
                    </m:oMath>
                  </m:oMathPara>
                </a14:m>
                <a:endParaRPr lang="nl-BE" i="1" dirty="0">
                  <a:latin typeface="Cambria Math" panose="02040503050406030204" pitchFamily="18" charset="0"/>
                </a:endParaRPr>
              </a:p>
              <a:p>
                <a:pPr marL="716756" lvl="2" indent="0">
                  <a:buNone/>
                </a:pPr>
                <a:endParaRPr lang="nl-BE" i="1" dirty="0">
                  <a:latin typeface="Cambria Math"/>
                </a:endParaRPr>
              </a:p>
              <a:p>
                <a:pPr marL="716756" lvl="2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nl-BE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l-BE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/>
                                </a:rPr>
                                <m:t>𝐶𝑂𝑃</m:t>
                              </m:r>
                            </m:e>
                            <m:sub>
                              <m:r>
                                <a:rPr lang="nl-BE" b="0" i="1" smtClean="0">
                                  <a:latin typeface="Cambria Math" panose="02040503050406030204" pitchFamily="18" charset="0"/>
                                </a:rPr>
                                <m:t>𝑊𝑃</m:t>
                              </m:r>
                            </m:sub>
                          </m:sSub>
                        </m:den>
                      </m:f>
                      <m:r>
                        <a:rPr lang="nl-BE" i="1">
                          <a:latin typeface="Cambria Math"/>
                        </a:rPr>
                        <m:t>×</m:t>
                      </m:r>
                      <m:r>
                        <a:rPr lang="nl-BE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l-BE" i="1">
                          <a:latin typeface="Cambria Math"/>
                        </a:rPr>
                        <m:t>𝑜𝑠</m:t>
                      </m:r>
                      <m:sSub>
                        <m:sSubPr>
                          <m:ctrlPr>
                            <a:rPr lang="nl-B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nl-BE" b="0" i="1" smtClean="0">
                              <a:latin typeface="Cambria Math" panose="02040503050406030204" pitchFamily="18" charset="0"/>
                            </a:rPr>
                            <m:t>𝐸𝑙𝑒𝑘𝑡𝑟𝑖𝑐𝑖𝑡𝑒𝑖𝑡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marL="716756" lvl="2" indent="0">
                  <a:buNone/>
                </a:pPr>
                <a:endParaRPr lang="en-GB" dirty="0"/>
              </a:p>
              <a:p>
                <a:pPr lvl="1"/>
                <a:r>
                  <a:rPr lang="en-GB" dirty="0"/>
                  <a:t>Het </a:t>
                </a:r>
                <a:r>
                  <a:rPr lang="en-GB" dirty="0" err="1"/>
                  <a:t>heeft</a:t>
                </a:r>
                <a:r>
                  <a:rPr lang="en-GB" dirty="0"/>
                  <a:t> zin </a:t>
                </a:r>
                <a:r>
                  <a:rPr lang="en-GB" dirty="0" err="1"/>
                  <a:t>als</a:t>
                </a:r>
                <a:endParaRPr lang="en-GB" dirty="0"/>
              </a:p>
              <a:p>
                <a:pPr lvl="1"/>
                <a:endParaRPr lang="en-GB" dirty="0"/>
              </a:p>
              <a:p>
                <a:pPr marL="360363" lvl="2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nl-B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l-BE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𝐺𝑎𝑠</m:t>
                              </m:r>
                            </m:sub>
                          </m:sSub>
                        </m:den>
                      </m:f>
                      <m:r>
                        <a:rPr lang="nl-BE" i="1">
                          <a:latin typeface="Cambria Math"/>
                        </a:rPr>
                        <m:t>×</m:t>
                      </m:r>
                      <m:r>
                        <a:rPr lang="nl-BE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l-BE" i="1">
                          <a:latin typeface="Cambria Math"/>
                        </a:rPr>
                        <m:t>𝑜𝑠</m:t>
                      </m:r>
                      <m:sSub>
                        <m:sSubPr>
                          <m:ctrlPr>
                            <a:rPr lang="nl-B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nl-BE" i="1">
                              <a:latin typeface="Cambria Math" panose="02040503050406030204" pitchFamily="18" charset="0"/>
                            </a:rPr>
                            <m:t>𝐺𝑎𝑠</m:t>
                          </m:r>
                        </m:sub>
                      </m:sSub>
                      <m:r>
                        <a:rPr lang="nl-BE" i="1">
                          <a:latin typeface="Cambria Math" panose="02040503050406030204" pitchFamily="18" charset="0"/>
                        </a:rPr>
                        <m:t> ≧ </m:t>
                      </m:r>
                      <m:f>
                        <m:fPr>
                          <m:ctrlPr>
                            <a:rPr lang="nl-B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nl-BE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/>
                                </a:rPr>
                                <m:t>𝐶𝑂𝑃</m:t>
                              </m:r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𝑊𝑃</m:t>
                              </m:r>
                            </m:sub>
                          </m:sSub>
                        </m:den>
                      </m:f>
                      <m:r>
                        <a:rPr lang="nl-BE" i="1">
                          <a:latin typeface="Cambria Math"/>
                        </a:rPr>
                        <m:t>×</m:t>
                      </m:r>
                      <m:r>
                        <a:rPr lang="nl-BE" i="1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l-BE" i="1">
                          <a:latin typeface="Cambria Math"/>
                        </a:rPr>
                        <m:t>𝑜𝑠</m:t>
                      </m:r>
                      <m:sSub>
                        <m:sSubPr>
                          <m:ctrlPr>
                            <a:rPr lang="nl-B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l-BE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nl-BE" i="1">
                              <a:latin typeface="Cambria Math" panose="02040503050406030204" pitchFamily="18" charset="0"/>
                            </a:rPr>
                            <m:t>𝐸𝑙𝑒𝑘𝑡𝑟𝑖𝑐𝑖𝑡𝑒𝑖𝑡</m:t>
                          </m:r>
                        </m:sub>
                      </m:sSub>
                    </m:oMath>
                  </m:oMathPara>
                </a14:m>
                <a:endParaRPr lang="nl-BE" dirty="0"/>
              </a:p>
              <a:p>
                <a:pPr marL="716756" lvl="2" indent="0">
                  <a:buNone/>
                </a:pPr>
                <a:endParaRPr lang="en-GB" dirty="0"/>
              </a:p>
              <a:p>
                <a:pPr marL="353615" lvl="1" indent="0">
                  <a:buNone/>
                </a:pPr>
                <a:r>
                  <a:rPr lang="en-GB" dirty="0">
                    <a:sym typeface="Wingdings" pitchFamily="2" charset="2"/>
                  </a:rPr>
                  <a:t>  </a:t>
                </a:r>
                <a:r>
                  <a:rPr lang="nl-BE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l-BE" i="1">
                                <a:latin typeface="Cambria Math"/>
                              </a:rPr>
                              <m:t>𝐶𝑂𝑃</m:t>
                            </m:r>
                          </m:e>
                          <m:sub>
                            <m:r>
                              <a:rPr lang="nl-BE" i="1">
                                <a:latin typeface="Cambria Math" panose="02040503050406030204" pitchFamily="18" charset="0"/>
                              </a:rPr>
                              <m:t>𝑊𝑃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l-BE" i="1">
                                <a:latin typeface="Cambria Math"/>
                              </a:rPr>
                              <m:t>𝜂</m:t>
                            </m:r>
                          </m:e>
                          <m:sub>
                            <m:r>
                              <a:rPr lang="nl-BE" i="1">
                                <a:latin typeface="Cambria Math" panose="02040503050406030204" pitchFamily="18" charset="0"/>
                              </a:rPr>
                              <m:t>𝐺𝑎𝑠</m:t>
                            </m:r>
                          </m:sub>
                        </m:sSub>
                      </m:den>
                    </m:f>
                    <m:r>
                      <a:rPr lang="nl-BE" i="1">
                        <a:latin typeface="Cambria Math" panose="02040503050406030204" pitchFamily="18" charset="0"/>
                      </a:rPr>
                      <m:t> ≧ </m:t>
                    </m:r>
                    <m:f>
                      <m:fPr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l-BE" i="1">
                            <a:latin typeface="Cambria Math"/>
                          </a:rPr>
                          <m:t>𝑜𝑠</m:t>
                        </m:r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l-BE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nl-BE" i="1">
                                <a:latin typeface="Cambria Math" panose="02040503050406030204" pitchFamily="18" charset="0"/>
                              </a:rPr>
                              <m:t>𝐸𝑙𝑒𝑘𝑡𝑟𝑖𝑐𝑖𝑡𝑒𝑖𝑡</m:t>
                            </m:r>
                          </m:sub>
                        </m:sSub>
                      </m:num>
                      <m:den>
                        <m:r>
                          <a:rPr lang="nl-BE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l-BE" i="1">
                            <a:latin typeface="Cambria Math"/>
                          </a:rPr>
                          <m:t>𝑜𝑠</m:t>
                        </m:r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nl-BE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nl-BE" i="1">
                                <a:latin typeface="Cambria Math" panose="02040503050406030204" pitchFamily="18" charset="0"/>
                              </a:rPr>
                              <m:t>𝐺𝑎𝑠</m:t>
                            </m:r>
                          </m:sub>
                        </m:sSub>
                      </m:den>
                    </m:f>
                  </m:oMath>
                </a14:m>
                <a:endParaRPr lang="en-GB" dirty="0">
                  <a:sym typeface="Wingdings" pitchFamily="2" charset="2"/>
                </a:endParaRP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7" name="Tijdelijke aanduiding voor inhoud 2">
                <a:extLst>
                  <a:ext uri="{FF2B5EF4-FFF2-40B4-BE49-F238E27FC236}">
                    <a16:creationId xmlns:a16="http://schemas.microsoft.com/office/drawing/2014/main" id="{A1117675-3A71-5961-7470-EE93AEFF5C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4690" y="940808"/>
                <a:ext cx="4717473" cy="3852034"/>
              </a:xfrm>
              <a:blipFill>
                <a:blip r:embed="rId3"/>
                <a:stretch>
                  <a:fillRect t="-1741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3517E3E3-A98D-8142-0FA1-1B222B1D54CF}"/>
              </a:ext>
            </a:extLst>
          </p:cNvPr>
          <p:cNvSpPr txBox="1">
            <a:spLocks/>
          </p:cNvSpPr>
          <p:nvPr/>
        </p:nvSpPr>
        <p:spPr>
          <a:xfrm>
            <a:off x="4588328" y="940808"/>
            <a:ext cx="4447309" cy="38520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GB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E42B567-F7AC-A0A0-224C-4FC4DD3E2023}"/>
              </a:ext>
            </a:extLst>
          </p:cNvPr>
          <p:cNvSpPr txBox="1"/>
          <p:nvPr/>
        </p:nvSpPr>
        <p:spPr>
          <a:xfrm>
            <a:off x="4842163" y="3620363"/>
            <a:ext cx="4075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Wat is ”de” kost van elektriciteit ?</a:t>
            </a:r>
            <a:endParaRPr lang="fr-BE" sz="2000" kern="1200" dirty="0">
              <a:solidFill>
                <a:srgbClr val="23505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9C1EA90-75A2-CD36-A3BD-D0F5D6815820}"/>
              </a:ext>
            </a:extLst>
          </p:cNvPr>
          <p:cNvSpPr txBox="1"/>
          <p:nvPr/>
        </p:nvSpPr>
        <p:spPr>
          <a:xfrm>
            <a:off x="5277130" y="4020473"/>
            <a:ext cx="2787705" cy="9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6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Commodity &amp; (Flexibiliteit)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1600" kern="1200" dirty="0">
                <a:solidFill>
                  <a:srgbClr val="235056"/>
                </a:solidFill>
                <a:latin typeface="+mn-lt"/>
                <a:ea typeface="+mn-ea"/>
                <a:cs typeface="+mn-cs"/>
              </a:rPr>
              <a:t>Capaciteitstarief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sz="160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03345190-2AC3-07DE-258B-60756CA06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176" y="743640"/>
            <a:ext cx="3974050" cy="259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682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/>
      <p:bldP spid="9" grpId="0" animBg="1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9F62E-24B3-2355-47B7-CC5D4872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”de” kost van elektriciteit/ Commodity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05F432-C1D5-C42B-4747-5BBE3CD3B8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41110A-174E-0BC3-F28C-84299F770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F87967-76E2-4A3E-03E8-A2A25E400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31</a:t>
            </a:fld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2E2315-932F-F40C-084F-E12DE9FE2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1" y="983216"/>
            <a:ext cx="5127278" cy="3721061"/>
          </a:xfrm>
          <a:prstGeom prst="rect">
            <a:avLst/>
          </a:prstGeom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AC96BDDE-C504-ACAC-F6F4-FDF3EAC2D370}"/>
              </a:ext>
            </a:extLst>
          </p:cNvPr>
          <p:cNvSpPr/>
          <p:nvPr/>
        </p:nvSpPr>
        <p:spPr>
          <a:xfrm rot="3452625">
            <a:off x="1047943" y="3364203"/>
            <a:ext cx="333441" cy="232563"/>
          </a:xfrm>
          <a:prstGeom prst="rightArrow">
            <a:avLst/>
          </a:prstGeom>
          <a:solidFill>
            <a:srgbClr val="4B7284"/>
          </a:solidFill>
          <a:ln w="9525">
            <a:solidFill>
              <a:srgbClr val="4B72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nl-BE" sz="2000" err="1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421806D-9AA8-755B-FBDD-6569205E0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872" y="1764615"/>
            <a:ext cx="3104304" cy="2001202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DD3B1E69-C9C7-E6C5-19F3-9E3D3643E1E3}"/>
              </a:ext>
            </a:extLst>
          </p:cNvPr>
          <p:cNvSpPr/>
          <p:nvPr/>
        </p:nvSpPr>
        <p:spPr>
          <a:xfrm>
            <a:off x="5800872" y="1888395"/>
            <a:ext cx="3104304" cy="123301"/>
          </a:xfrm>
          <a:prstGeom prst="rect">
            <a:avLst/>
          </a:prstGeom>
          <a:noFill/>
          <a:ln>
            <a:solidFill>
              <a:srgbClr val="4B72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FBDFAAE-B8A5-E420-C372-C4F1F6990AA5}"/>
              </a:ext>
            </a:extLst>
          </p:cNvPr>
          <p:cNvSpPr/>
          <p:nvPr/>
        </p:nvSpPr>
        <p:spPr>
          <a:xfrm>
            <a:off x="5806212" y="2823071"/>
            <a:ext cx="3098963" cy="241122"/>
          </a:xfrm>
          <a:prstGeom prst="rect">
            <a:avLst/>
          </a:prstGeom>
          <a:noFill/>
          <a:ln>
            <a:solidFill>
              <a:srgbClr val="4B72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959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6B429-F486-2552-82F2-CD4B1BF9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High-level kosten-baten analyse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E8EA3BB-475A-52F8-91B7-BE959C882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5099316" cy="3852034"/>
          </a:xfrm>
        </p:spPr>
        <p:txBody>
          <a:bodyPr>
            <a:normAutofit fontScale="92500" lnSpcReduction="10000"/>
          </a:bodyPr>
          <a:lstStyle/>
          <a:p>
            <a:r>
              <a:rPr lang="nl-BE" dirty="0"/>
              <a:t>Data-analyse procesparameters: baseload, piekvragen, temperaturen, debieten, beschikbare restwarmte,… o.b.v. representatief jaarprofiel</a:t>
            </a:r>
          </a:p>
          <a:p>
            <a:r>
              <a:rPr lang="nl-BE" dirty="0"/>
              <a:t>Bepalen gemiddelde COP o.b.v. procesparameters: temperaturen aan verdamper en condensor </a:t>
            </a:r>
            <a:r>
              <a:rPr lang="nl-BE" dirty="0">
                <a:sym typeface="Wingdings" panose="05000000000000000000" pitchFamily="2" charset="2"/>
              </a:rPr>
              <a:t> Carnot COP  Carnot efficiëntie  realistische COP (of o.b.v. info leverancier bij concretere projecten)</a:t>
            </a:r>
          </a:p>
          <a:p>
            <a:r>
              <a:rPr lang="nl-BE" dirty="0">
                <a:sym typeface="Wingdings" panose="05000000000000000000" pitchFamily="2" charset="2"/>
              </a:rPr>
              <a:t>In kaart brengen andere voordelen en vergelijken met (fossiel alternatief) bv. uitgespaard verbruik op verdampingscondensors, koelwater, … 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 netto besparing/meerverbruik aardgas en elektriciteit</a:t>
            </a:r>
          </a:p>
          <a:p>
            <a:r>
              <a:rPr lang="nl-BE" dirty="0">
                <a:sym typeface="Wingdings" panose="05000000000000000000" pitchFamily="2" charset="2"/>
              </a:rPr>
              <a:t>Inschatting maken O&amp;M en CAPEX kosten (of o.b.v. info leverancier bij concretere projecten)</a:t>
            </a: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88A433-CD5C-4357-7F98-A1208F20737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A93542B-4212-B8C9-CA0C-C2C4BB37B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 dirty="0"/>
              <a:t>Masterclass Industriële warmtepomp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D9F171-317C-799F-99CD-7F817471D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32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C5BF0DA-5C4C-8872-7292-DC5431764D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38348" y="436078"/>
            <a:ext cx="2757684" cy="446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1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CD553-6E30-3346-73EC-975B8E8A8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C8D4E5-6BEF-E62E-94D9-A9F86A78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Sensitiviteitsanalyse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CCF75C-B4FE-03C9-A1DB-D648A896B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8637646" cy="3852034"/>
          </a:xfrm>
        </p:spPr>
        <p:txBody>
          <a:bodyPr/>
          <a:lstStyle/>
          <a:p>
            <a:r>
              <a:rPr lang="nl-BE" dirty="0"/>
              <a:t>Verschillende simulaties voor variatie in: energieprijzen, draaiuren, COP, CAPEX, …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BBF923-297E-5B54-C77B-5A5C42208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3965C-5EDA-973C-E736-1051E8B14C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00A573-BA63-7BE6-02F0-EC35E3247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33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FF88987-643B-AB4B-998D-8339E7B7F9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44705" y="1326230"/>
            <a:ext cx="5397616" cy="346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8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EFE68-89E2-1838-C017-838AA1A79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Impact subsidies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090256-C925-45E9-49A5-BD22F47D60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749044-7BB7-5E9B-E37D-CEE073678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2FED4B-CB0E-6747-B9F2-2BD65300C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34</a:t>
            </a:fld>
            <a:endParaRPr lang="nl-BE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7910A2D-D898-F885-1A38-ED654F78D14D}"/>
              </a:ext>
            </a:extLst>
          </p:cNvPr>
          <p:cNvSpPr/>
          <p:nvPr/>
        </p:nvSpPr>
        <p:spPr>
          <a:xfrm>
            <a:off x="121919" y="926912"/>
            <a:ext cx="4277362" cy="18569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600" b="1" dirty="0">
                <a:solidFill>
                  <a:schemeClr val="tx1"/>
                </a:solidFill>
              </a:rPr>
              <a:t>VLAIO: GREEN investeringssteun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investeringen in vergroening / energie-efficiëntie 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KMO &amp; GO in Vlaanderen → EBO doelgroep = EBO verplicht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Aanvraag voorafgaand aan de investering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GO: 20% (</a:t>
            </a:r>
            <a:r>
              <a:rPr lang="nl-NL" sz="1200" dirty="0" err="1">
                <a:solidFill>
                  <a:schemeClr val="tx1"/>
                </a:solidFill>
              </a:rPr>
              <a:t>eco</a:t>
            </a:r>
            <a:r>
              <a:rPr lang="nl-NL" sz="1200" dirty="0">
                <a:solidFill>
                  <a:schemeClr val="tx1"/>
                </a:solidFill>
              </a:rPr>
              <a:t> B) tot 30% (</a:t>
            </a:r>
            <a:r>
              <a:rPr lang="nl-NL" sz="1200" dirty="0" err="1">
                <a:solidFill>
                  <a:schemeClr val="tx1"/>
                </a:solidFill>
              </a:rPr>
              <a:t>eco</a:t>
            </a:r>
            <a:r>
              <a:rPr lang="nl-NL" sz="1200" dirty="0">
                <a:solidFill>
                  <a:schemeClr val="tx1"/>
                </a:solidFill>
              </a:rPr>
              <a:t> A) van de ecologische meerkost t.o.v. standaard-investering, vanaf 50kEUR, max. 1MEUR/3 </a:t>
            </a:r>
            <a:r>
              <a:rPr lang="nl-NL" sz="1200" dirty="0" err="1">
                <a:solidFill>
                  <a:schemeClr val="tx1"/>
                </a:solidFill>
              </a:rPr>
              <a:t>yr</a:t>
            </a:r>
            <a:endParaRPr lang="nl-NL" sz="12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050" dirty="0">
                <a:solidFill>
                  <a:schemeClr val="tx1"/>
                </a:solidFill>
                <a:hlinkClick r:id="rId2"/>
              </a:rPr>
              <a:t>https://www.vlaio.be/nl/subsidies-financiering/green-investeringssteun</a:t>
            </a:r>
            <a:endParaRPr lang="nl-BE" sz="2000" dirty="0">
              <a:solidFill>
                <a:schemeClr val="tx1"/>
              </a:solidFill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D69953F-ADA1-38D6-74BC-A5D51EA34812}"/>
              </a:ext>
            </a:extLst>
          </p:cNvPr>
          <p:cNvSpPr/>
          <p:nvPr/>
        </p:nvSpPr>
        <p:spPr>
          <a:xfrm>
            <a:off x="121918" y="2967112"/>
            <a:ext cx="4277363" cy="18569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600" b="1">
                <a:solidFill>
                  <a:schemeClr val="tx1"/>
                </a:solidFill>
              </a:rPr>
              <a:t>VLAIO: Klimaatsprong operationele steun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momenteel </a:t>
            </a:r>
            <a:r>
              <a:rPr lang="nl-NL" sz="1200" b="1">
                <a:solidFill>
                  <a:schemeClr val="tx1"/>
                </a:solidFill>
              </a:rPr>
              <a:t>geen call open -&gt; 2027 (?)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investeringen in grootschalige e-boilers en warmtepompen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Veilingprocedure op basis van steun per vermeden ton CO</a:t>
            </a:r>
            <a:r>
              <a:rPr lang="nl-NL" sz="1200" baseline="-25000">
                <a:solidFill>
                  <a:schemeClr val="tx1"/>
                </a:solidFill>
              </a:rPr>
              <a:t>2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steunniveau gekoppeld aan biedbedrag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050">
                <a:solidFill>
                  <a:schemeClr val="tx1"/>
                </a:solidFill>
                <a:hlinkClick r:id="rId3"/>
              </a:rPr>
              <a:t>https://www.vlaio.be/nl/subsidies-financiering/transitiecontracten-klimaatsprong</a:t>
            </a:r>
            <a:r>
              <a:rPr lang="nl-NL" sz="1050">
                <a:solidFill>
                  <a:schemeClr val="tx1"/>
                </a:solidFill>
              </a:rPr>
              <a:t> </a:t>
            </a:r>
            <a:endParaRPr lang="nl-BE" sz="2000" err="1">
              <a:solidFill>
                <a:schemeClr val="tx1"/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D475C14-0262-1A3B-5CF0-84CC048ACC91}"/>
              </a:ext>
            </a:extLst>
          </p:cNvPr>
          <p:cNvSpPr/>
          <p:nvPr/>
        </p:nvSpPr>
        <p:spPr>
          <a:xfrm>
            <a:off x="4744721" y="926912"/>
            <a:ext cx="4274588" cy="18569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600" b="1">
                <a:solidFill>
                  <a:schemeClr val="tx1"/>
                </a:solidFill>
              </a:rPr>
              <a:t>VLAANDEREN: Verhoogde Investeringsaftrek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investeringen in hernieuwbare energie, energiebesparing of met gunstige impact op het klimaat 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VEKA attest toe te voegen aan jaarrekening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>
                <a:solidFill>
                  <a:schemeClr val="tx1"/>
                </a:solidFill>
              </a:rPr>
              <a:t>al naargelang type onderneming en type investering 15% tot 40% van de investering aftrekbaar van belastbare winst</a:t>
            </a:r>
          </a:p>
          <a:p>
            <a:pPr>
              <a:spcBef>
                <a:spcPts val="600"/>
              </a:spcBef>
            </a:pPr>
            <a:r>
              <a:rPr lang="nl-BE" sz="1000" u="sng">
                <a:hlinkClick r:id="rId4"/>
              </a:rPr>
              <a:t>https://www.vlaio.be/nl/subsidies-financiering/subsidiedatabank/investeringsaftrek</a:t>
            </a:r>
            <a:endParaRPr lang="nl-BE" sz="100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BE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F369DD52-6B4A-D223-550E-46AB3AC2A09D}"/>
              </a:ext>
            </a:extLst>
          </p:cNvPr>
          <p:cNvSpPr/>
          <p:nvPr/>
        </p:nvSpPr>
        <p:spPr>
          <a:xfrm>
            <a:off x="4744721" y="2969328"/>
            <a:ext cx="4274588" cy="18569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nl-NL" sz="1600" b="1">
                <a:solidFill>
                  <a:schemeClr val="tx1"/>
                </a:solidFill>
              </a:rPr>
              <a:t>EU: EU subsidies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u="sng" err="1">
                <a:solidFill>
                  <a:schemeClr val="tx1"/>
                </a:solidFill>
              </a:rPr>
              <a:t>Innovation</a:t>
            </a:r>
            <a:r>
              <a:rPr lang="nl-NL" sz="1200" u="sng">
                <a:solidFill>
                  <a:schemeClr val="tx1"/>
                </a:solidFill>
              </a:rPr>
              <a:t> Fund</a:t>
            </a:r>
            <a:r>
              <a:rPr lang="nl-NL" sz="1200">
                <a:solidFill>
                  <a:schemeClr val="tx1"/>
                </a:solidFill>
              </a:rPr>
              <a:t>: investeringssteun voor klein-, midden- of grootschalige projecten</a:t>
            </a:r>
          </a:p>
          <a:p>
            <a:pPr marL="182563" indent="-1825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l-NL" sz="1200" u="sng">
                <a:solidFill>
                  <a:schemeClr val="tx1"/>
                </a:solidFill>
              </a:rPr>
              <a:t>Heat </a:t>
            </a:r>
            <a:r>
              <a:rPr lang="nl-NL" sz="1200" u="sng" err="1">
                <a:solidFill>
                  <a:schemeClr val="tx1"/>
                </a:solidFill>
              </a:rPr>
              <a:t>Auction</a:t>
            </a:r>
            <a:r>
              <a:rPr lang="nl-NL" sz="1200">
                <a:solidFill>
                  <a:schemeClr val="tx1"/>
                </a:solidFill>
              </a:rPr>
              <a:t>: operationele steun (5yr) voor projecten, </a:t>
            </a:r>
            <a:br>
              <a:rPr lang="nl-NL" sz="1200">
                <a:solidFill>
                  <a:schemeClr val="tx1"/>
                </a:solidFill>
              </a:rPr>
            </a:br>
            <a:r>
              <a:rPr lang="nl-NL" sz="1200">
                <a:solidFill>
                  <a:schemeClr val="tx1"/>
                </a:solidFill>
              </a:rPr>
              <a:t>Veilingprocedure op basis van steun per vermeden ton CO2</a:t>
            </a:r>
            <a:br>
              <a:rPr lang="nl-NL" sz="1200">
                <a:solidFill>
                  <a:schemeClr val="tx1"/>
                </a:solidFill>
              </a:rPr>
            </a:br>
            <a:endParaRPr lang="nl-NL" sz="120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nl-BE" sz="1000" u="sng">
                <a:hlinkClick r:id="rId5"/>
              </a:rPr>
              <a:t>https://climate.ec.europa.eu/eu-action/eu-funding-climate-action/innovation-fund_en</a:t>
            </a:r>
            <a:r>
              <a:rPr lang="nl-BE" sz="1000" u="sng"/>
              <a:t> </a:t>
            </a:r>
            <a:r>
              <a:rPr lang="nl-B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0058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E90E1A-F4EA-F01E-853D-DED9491C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Andere driver: PV verplichting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A88C57F-EFF9-A3A2-A347-88D80A063A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4C3D15-1A24-956F-7616-2FAE1EBD5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7756E8-6B94-BA8A-5536-EB965BDF5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35</a:t>
            </a:fld>
            <a:endParaRPr lang="nl-BE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8D8D899-8AF3-A4B7-CFB4-4A24E7FDB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18" y="917729"/>
            <a:ext cx="3921762" cy="3852034"/>
          </a:xfrm>
        </p:spPr>
        <p:txBody>
          <a:bodyPr>
            <a:normAutofit/>
          </a:bodyPr>
          <a:lstStyle/>
          <a:p>
            <a:r>
              <a:rPr lang="nl-BE" noProof="0" dirty="0"/>
              <a:t>Verplichting voor gebouwen met elektriciteitsafname van meer dan 1 GWh/jaar</a:t>
            </a:r>
          </a:p>
          <a:p>
            <a:r>
              <a:rPr lang="nl-BE" dirty="0"/>
              <a:t>Basisverplichting</a:t>
            </a:r>
            <a:endParaRPr lang="nl-BE" noProof="0" dirty="0"/>
          </a:p>
          <a:p>
            <a:pPr lvl="1"/>
            <a:r>
              <a:rPr lang="nl-BE" noProof="0" dirty="0"/>
              <a:t>12,50 </a:t>
            </a:r>
            <a:r>
              <a:rPr lang="nl-BE" noProof="0" dirty="0" err="1"/>
              <a:t>Wp</a:t>
            </a:r>
            <a:r>
              <a:rPr lang="nl-BE" noProof="0" dirty="0"/>
              <a:t>/m² 	tegen 01/04/2026</a:t>
            </a:r>
          </a:p>
          <a:p>
            <a:pPr lvl="1"/>
            <a:r>
              <a:rPr lang="nl-BE" dirty="0"/>
              <a:t>18,75 </a:t>
            </a:r>
            <a:r>
              <a:rPr lang="nl-BE" dirty="0" err="1"/>
              <a:t>Wp</a:t>
            </a:r>
            <a:r>
              <a:rPr lang="nl-BE" dirty="0"/>
              <a:t>/m² 	tegen 01/01/2030</a:t>
            </a:r>
          </a:p>
          <a:p>
            <a:pPr lvl="1"/>
            <a:r>
              <a:rPr lang="nl-BE" noProof="0" dirty="0"/>
              <a:t>25,00 </a:t>
            </a:r>
            <a:r>
              <a:rPr lang="nl-BE" noProof="0" dirty="0" err="1"/>
              <a:t>Wp</a:t>
            </a:r>
            <a:r>
              <a:rPr lang="nl-BE" dirty="0"/>
              <a:t>/m² 	tegen 01/01/2035</a:t>
            </a:r>
          </a:p>
          <a:p>
            <a:r>
              <a:rPr lang="nl-BE" noProof="0" dirty="0"/>
              <a:t>Alternatieve technologieën</a:t>
            </a:r>
          </a:p>
          <a:p>
            <a:pPr lvl="1"/>
            <a:r>
              <a:rPr lang="nl-BE" dirty="0"/>
              <a:t>wind, WKK, thermisch, CSP</a:t>
            </a:r>
          </a:p>
          <a:p>
            <a:pPr lvl="1"/>
            <a:r>
              <a:rPr lang="nl-BE" b="1" noProof="0" dirty="0"/>
              <a:t>warmtepomp</a:t>
            </a:r>
          </a:p>
          <a:p>
            <a:pPr lvl="2"/>
            <a:r>
              <a:rPr lang="nl-BE" noProof="0" dirty="0"/>
              <a:t>proceswarmte: kW </a:t>
            </a:r>
            <a:r>
              <a:rPr lang="nl-BE" noProof="0" dirty="0" err="1"/>
              <a:t>th</a:t>
            </a:r>
            <a:r>
              <a:rPr lang="nl-BE" noProof="0" dirty="0"/>
              <a:t> = kWp PV * 0,167</a:t>
            </a:r>
          </a:p>
          <a:p>
            <a:pPr lvl="2"/>
            <a:r>
              <a:rPr lang="nl-BE" dirty="0"/>
              <a:t>ruimteverwarming: kW </a:t>
            </a:r>
            <a:r>
              <a:rPr lang="nl-BE" dirty="0" err="1"/>
              <a:t>th</a:t>
            </a:r>
            <a:r>
              <a:rPr lang="nl-BE" dirty="0"/>
              <a:t> = kWp PV * 1</a:t>
            </a:r>
            <a:endParaRPr lang="nl-BE" noProof="0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67ACBA7-9377-FEBF-78D9-FD4E0E72C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248" y="2312890"/>
            <a:ext cx="4620790" cy="226525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C36FE588-4D95-BA6E-845B-A588C6CE9232}"/>
              </a:ext>
            </a:extLst>
          </p:cNvPr>
          <p:cNvSpPr txBox="1">
            <a:spLocks/>
          </p:cNvSpPr>
          <p:nvPr/>
        </p:nvSpPr>
        <p:spPr>
          <a:xfrm>
            <a:off x="4125249" y="914656"/>
            <a:ext cx="4620789" cy="13273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179388" indent="-1793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2pPr>
            <a:lvl3pPr marL="539750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3pPr>
            <a:lvl4pPr marL="6286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4pPr>
            <a:lvl5pPr marL="808038" indent="-920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5pPr>
            <a:lvl6pPr marL="984250" indent="-88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23505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dirty="0"/>
              <a:t>Bij hoge CAPEX van PV (bv. versterking dak vereist), bestaande PPA met groene elektriciteit of dynamisch contract met variabele prijzen, kan een warmtepomp als alternatief voor de PV-verplichting een interessante case zijn!</a:t>
            </a:r>
          </a:p>
        </p:txBody>
      </p:sp>
    </p:spTree>
    <p:extLst>
      <p:ext uri="{BB962C8B-B14F-4D97-AF65-F5344CB8AC3E}">
        <p14:creationId xmlns:p14="http://schemas.microsoft.com/office/powerpoint/2010/main" val="33408513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59B7F-708E-E128-A2A7-B05603E60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B37463-FFF5-D599-4E43-C5DEC28C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Contents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6CDD6F-7FAE-EBAD-1AEA-34A1E3AEE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8296" y="979562"/>
            <a:ext cx="6200319" cy="3852034"/>
          </a:xfrm>
        </p:spPr>
        <p:txBody>
          <a:bodyPr/>
          <a:lstStyle/>
          <a:p>
            <a:pPr marL="360362" lvl="2" indent="0">
              <a:buNone/>
            </a:pPr>
            <a:endParaRPr lang="nl-BE" dirty="0"/>
          </a:p>
          <a:p>
            <a:r>
              <a:rPr lang="nl-BE" sz="3600" dirty="0"/>
              <a:t>Waarom?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Wanneer?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r>
              <a:rPr lang="nl-BE" sz="3600" dirty="0"/>
              <a:t>Voorbeelden uit de praktijk</a:t>
            </a:r>
          </a:p>
          <a:p>
            <a:pPr lvl="2"/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61209E-EC8A-43EB-6C2A-0511EA4EBF6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 dirty="0"/>
              <a:t>01/10/2026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AC8F29-0675-20DF-279A-2EAE00079F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680AEF-426F-7801-F3C0-572CA359F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36</a:t>
            </a:fld>
            <a:endParaRPr lang="nl-BE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3720B93-B2BF-EB7A-826D-85085F1FB8E9}"/>
              </a:ext>
            </a:extLst>
          </p:cNvPr>
          <p:cNvSpPr/>
          <p:nvPr/>
        </p:nvSpPr>
        <p:spPr>
          <a:xfrm>
            <a:off x="1858296" y="3499362"/>
            <a:ext cx="5565277" cy="685800"/>
          </a:xfrm>
          <a:prstGeom prst="rect">
            <a:avLst/>
          </a:prstGeom>
          <a:noFill/>
          <a:ln w="25400">
            <a:solidFill>
              <a:srgbClr val="4B72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069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EF77E-6E6D-3C7A-1CB3-9CB46AB8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EE79A0-A872-13A6-6A89-4DE31836F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7"/>
            <a:ext cx="8258734" cy="4003045"/>
          </a:xfrm>
        </p:spPr>
        <p:txBody>
          <a:bodyPr>
            <a:normAutofit fontScale="92500" lnSpcReduction="10000"/>
          </a:bodyPr>
          <a:lstStyle/>
          <a:p>
            <a:r>
              <a:rPr lang="nl-BE" dirty="0"/>
              <a:t>Bedrijf x beschikt over een warm water circuit gekoppeld aan de WKK die warm water voorziet voor verschillende procesinstallaties (670 kW op 75-60°C)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Verder is er weinig restwarmte ter beschikking (veel kleine installaties verspreid over de fabriek; geen centraal punt met zinvolle hoeveelheid restwarmte)</a:t>
            </a:r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10E900-9941-C7AF-8804-5F5C902719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75D5FA-B927-0200-E9C0-A97A664332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032CB55-D74A-9A59-F7C5-E775606C3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37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AD04C78-1B0C-0762-2BA5-1F3B948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661" y="1586056"/>
            <a:ext cx="5864678" cy="236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49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D781A-9E13-4FA8-03C5-77367EDA2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F23C2-1DD0-ED2B-3B1E-529EF691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384B88-DFC6-1E0D-488F-AB823DB45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" y="940807"/>
            <a:ext cx="8821189" cy="4003045"/>
          </a:xfrm>
        </p:spPr>
        <p:txBody>
          <a:bodyPr>
            <a:normAutofit/>
          </a:bodyPr>
          <a:lstStyle/>
          <a:p>
            <a:r>
              <a:rPr lang="nl-BE" dirty="0"/>
              <a:t>In de toekomst: WKK zal steeds minder en minder draaien, alternatief nodig om in warmte te voorzien: warmtepomp op omgevingslucht of op </a:t>
            </a:r>
            <a:r>
              <a:rPr lang="nl-BE" dirty="0" err="1"/>
              <a:t>riothermie</a:t>
            </a:r>
            <a:r>
              <a:rPr lang="nl-BE" dirty="0"/>
              <a:t> (afvalwater) mogelijk?</a:t>
            </a:r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7FEA10-139F-FB22-B2C7-1005C702BB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62B114-3C2B-2BC6-A35E-4481DC7122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A0ABFDF-7115-EF68-0A35-784B2A314F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38</a:t>
            </a:fld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FD6F855-3696-84FF-965D-073E67171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57" y="1787178"/>
            <a:ext cx="7045312" cy="269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7843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8E13-E765-E9AB-8706-1BDE10FB7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959517-48D7-08E2-EE2B-217CB578F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C2D25C-B10E-B22B-6FD5-84CB1CCA5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" y="940807"/>
            <a:ext cx="7529085" cy="4003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Voordelen/nadelen </a:t>
            </a:r>
            <a:r>
              <a:rPr lang="nl-NL" dirty="0" err="1"/>
              <a:t>riothermie</a:t>
            </a:r>
            <a:r>
              <a:rPr lang="nl-NL" dirty="0"/>
              <a:t> </a:t>
            </a:r>
            <a:r>
              <a:rPr lang="nl-NL" dirty="0" err="1"/>
              <a:t>vs</a:t>
            </a:r>
            <a:r>
              <a:rPr lang="nl-NL" dirty="0"/>
              <a:t> omgevingslucht:</a:t>
            </a:r>
          </a:p>
          <a:p>
            <a:r>
              <a:rPr lang="nl-NL" dirty="0"/>
              <a:t>Goedkopere warmtepomp (water-water)</a:t>
            </a:r>
          </a:p>
          <a:p>
            <a:r>
              <a:rPr lang="nl-NL" dirty="0"/>
              <a:t>Bijkomende OPEX kost onderhoud collector</a:t>
            </a:r>
          </a:p>
          <a:p>
            <a:r>
              <a:rPr lang="nl-NL" dirty="0"/>
              <a:t>Bijkomende CAPEX kost installatie collector</a:t>
            </a:r>
          </a:p>
          <a:p>
            <a:r>
              <a:rPr lang="nl-NL" dirty="0"/>
              <a:t>Hogere COP (stabielere en hogere brontemperaturen)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Maar: beide types warmtepompen bleken niet interessant, o.a. door relatief lage COP van 2,5 en hoge CAPEX (door hoge delta T cascade systeem nodig)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NL" dirty="0"/>
              <a:t> Zonder ETS2 kost, subsidie of lagere elektriciteitsprijs t.o.v. gasprijs geen TVT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NL" dirty="0"/>
              <a:t> Combinatie van bovenstaande kan TVT verlagen tot 6-7 jaar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807C01-C306-7492-A3D2-073F9A868A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F5FC68-DF86-8E5B-1CF8-75D1135D5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6E18B4-B70A-FFAC-97C9-6F1DCEE57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39</a:t>
            </a:fld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F73D38D4-D150-F29A-6388-E164893E25FB}"/>
              </a:ext>
            </a:extLst>
          </p:cNvPr>
          <p:cNvGrpSpPr/>
          <p:nvPr/>
        </p:nvGrpSpPr>
        <p:grpSpPr>
          <a:xfrm>
            <a:off x="5893585" y="934659"/>
            <a:ext cx="3125724" cy="1986354"/>
            <a:chOff x="7546565" y="1967659"/>
            <a:chExt cx="4594297" cy="2730951"/>
          </a:xfrm>
        </p:grpSpPr>
        <p:pic>
          <p:nvPicPr>
            <p:cNvPr id="8" name="Afbeelding 7" descr="Afbeelding met schermopname, tekst, diagram, ontwerp&#10;&#10;Door AI gegenereerde inhoud is mogelijk onjuist.">
              <a:extLst>
                <a:ext uri="{FF2B5EF4-FFF2-40B4-BE49-F238E27FC236}">
                  <a16:creationId xmlns:a16="http://schemas.microsoft.com/office/drawing/2014/main" id="{45DA336C-5E17-45EA-3F2B-B126B04E9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9555" y="2159389"/>
              <a:ext cx="4511307" cy="2539221"/>
            </a:xfrm>
            <a:prstGeom prst="rect">
              <a:avLst/>
            </a:prstGeom>
          </p:spPr>
        </p:pic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73EA6F6-EE1C-386C-CD2B-A4DBFDD7E7E8}"/>
                </a:ext>
              </a:extLst>
            </p:cNvPr>
            <p:cNvSpPr/>
            <p:nvPr/>
          </p:nvSpPr>
          <p:spPr>
            <a:xfrm>
              <a:off x="9065342" y="2320413"/>
              <a:ext cx="2949677" cy="2025445"/>
            </a:xfrm>
            <a:prstGeom prst="rect">
              <a:avLst/>
            </a:prstGeom>
            <a:solidFill>
              <a:srgbClr val="235056">
                <a:alpha val="30196"/>
              </a:srgb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600"/>
                </a:spcBef>
              </a:pPr>
              <a:endParaRPr lang="nl-BE" sz="2000" dirty="0" err="1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A35B78F-19B4-019D-D21F-BEC7E48A0D53}"/>
                </a:ext>
              </a:extLst>
            </p:cNvPr>
            <p:cNvSpPr/>
            <p:nvPr/>
          </p:nvSpPr>
          <p:spPr>
            <a:xfrm>
              <a:off x="7546565" y="2320412"/>
              <a:ext cx="1518777" cy="2025445"/>
            </a:xfrm>
            <a:prstGeom prst="rect">
              <a:avLst/>
            </a:prstGeom>
            <a:solidFill>
              <a:srgbClr val="EB2A34">
                <a:alpha val="30196"/>
              </a:srgbClr>
            </a:solidFill>
            <a:ln w="9525">
              <a:solidFill>
                <a:srgbClr val="EB2A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  <a:spcBef>
                  <a:spcPts val="600"/>
                </a:spcBef>
              </a:pPr>
              <a:endParaRPr lang="nl-BE" sz="2000" dirty="0" err="1"/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2F378131-CB64-7507-0C4A-711E728AED63}"/>
                </a:ext>
              </a:extLst>
            </p:cNvPr>
            <p:cNvSpPr txBox="1"/>
            <p:nvPr/>
          </p:nvSpPr>
          <p:spPr>
            <a:xfrm>
              <a:off x="10133754" y="1967660"/>
              <a:ext cx="1149800" cy="380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600"/>
                </a:spcBef>
              </a:pPr>
              <a:r>
                <a:rPr lang="nl-BE" sz="1800" dirty="0">
                  <a:solidFill>
                    <a:schemeClr val="tx2"/>
                  </a:solidFill>
                </a:rPr>
                <a:t>Aquafin</a:t>
              </a:r>
              <a:endParaRPr lang="nl-BE" sz="2000" dirty="0">
                <a:solidFill>
                  <a:schemeClr val="tx2"/>
                </a:solidFill>
              </a:endParaRPr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CED9934F-A537-98A3-7D63-FA296BB7C5CB}"/>
                </a:ext>
              </a:extLst>
            </p:cNvPr>
            <p:cNvSpPr txBox="1"/>
            <p:nvPr/>
          </p:nvSpPr>
          <p:spPr>
            <a:xfrm>
              <a:off x="7910011" y="1967659"/>
              <a:ext cx="772817" cy="380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600"/>
                </a:spcBef>
              </a:pPr>
              <a:r>
                <a:rPr lang="nl-BE" sz="1800" dirty="0">
                  <a:solidFill>
                    <a:schemeClr val="tx2"/>
                  </a:solidFill>
                </a:rPr>
                <a:t>Klant</a:t>
              </a:r>
              <a:endParaRPr lang="nl-BE" sz="20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92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5D511-222B-CD83-998A-B7C64A17F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32EE9A-66D4-D8A5-772F-78F701072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8271886" cy="3852034"/>
          </a:xfrm>
        </p:spPr>
        <p:txBody>
          <a:bodyPr/>
          <a:lstStyle/>
          <a:p>
            <a:r>
              <a:rPr lang="nl-BE" dirty="0"/>
              <a:t>Bedrijf y gebruikt stoom voor productie van warm water voor verschillende processen en reinigingsinstallaties (660 kW op 85°C)</a:t>
            </a:r>
          </a:p>
          <a:p>
            <a:r>
              <a:rPr lang="nl-BE" dirty="0"/>
              <a:t>Bedrijf y beschikt over een ijswaterinstallatie, waar een grote hoeveelheid warmte (op ongeveer 25°C) wordt weg gekoeld met verdampingscondensors 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 gemiddeld 1100 kW ter beschikking</a:t>
            </a: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F823B9-5F46-CFC6-914C-9F4F1163A8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524373-5EB0-0EB4-8953-995FD0A08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 dirty="0"/>
              <a:t>Masterclass Industriële warmtepomp</a:t>
            </a:r>
          </a:p>
        </p:txBody>
      </p:sp>
      <p:pic>
        <p:nvPicPr>
          <p:cNvPr id="358" name="Afbeelding 357">
            <a:extLst>
              <a:ext uri="{FF2B5EF4-FFF2-40B4-BE49-F238E27FC236}">
                <a16:creationId xmlns:a16="http://schemas.microsoft.com/office/drawing/2014/main" id="{F9B2A0F3-5BB4-853F-938C-8CF3ECAC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069" y="2158793"/>
            <a:ext cx="3441508" cy="290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70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CC104-B6D3-7317-9A98-118B3840A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E59E0-CB57-19C9-6ED4-AE2B159D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4715B-652D-97FC-D813-995292389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7"/>
            <a:ext cx="4447309" cy="4003045"/>
          </a:xfrm>
        </p:spPr>
        <p:txBody>
          <a:bodyPr>
            <a:normAutofit fontScale="92500" lnSpcReduction="20000"/>
          </a:bodyPr>
          <a:lstStyle/>
          <a:p>
            <a:r>
              <a:rPr lang="nl-BE" sz="1900" dirty="0"/>
              <a:t>Integratie van warmtepomp op ijswaterinstallatie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sz="1900" dirty="0">
                <a:sym typeface="Wingdings" panose="05000000000000000000" pitchFamily="2" charset="2"/>
              </a:rPr>
              <a:t> H</a:t>
            </a:r>
            <a:r>
              <a:rPr lang="nl-BE" sz="1900" dirty="0"/>
              <a:t>ogere </a:t>
            </a:r>
            <a:r>
              <a:rPr lang="nl-BE" sz="1900" dirty="0" err="1"/>
              <a:t>COPs</a:t>
            </a:r>
            <a:r>
              <a:rPr lang="nl-BE" sz="1900" dirty="0"/>
              <a:t> (en kleinere WP) mogelijk door (deel van) compressoren ijswaterinstallatie op hogere druk te laten werken en zo restwarmte op hogere temperatuur ter beschikking te stellen aan warmtepomp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sz="1900" dirty="0"/>
              <a:t> Maar: </a:t>
            </a:r>
            <a:r>
              <a:rPr lang="nl-BE" sz="1900" dirty="0" err="1"/>
              <a:t>trade</a:t>
            </a:r>
            <a:r>
              <a:rPr lang="nl-BE" sz="1900" dirty="0"/>
              <a:t>-off met COP van ijswaterinstallatie (die naar hogere druk moet comprimeren)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sz="1900" dirty="0"/>
              <a:t> Ideaal scenario bij 42°C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sz="1900" dirty="0"/>
              <a:t> Bijkomend voordeel: minder belasting op bestaande verdampingscondensors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sz="1900" dirty="0"/>
              <a:t> Realistische terugverdientijd (</a:t>
            </a:r>
            <a:r>
              <a:rPr lang="nl-BE" sz="1900" dirty="0" err="1"/>
              <a:t>i.g.v</a:t>
            </a:r>
            <a:r>
              <a:rPr lang="nl-BE" sz="1900" dirty="0"/>
              <a:t>. ETS2) van 6 jaar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C53916-E510-ED8E-0D9F-82809C8EC7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48145F-B784-CE86-0BBA-EA81A7E5DB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 dirty="0"/>
              <a:t>Masterclass Industriële warmtepomp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0B0468-B29F-5B30-7D40-63C166945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41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753B312-9B0C-FAD3-E162-56F08DA6A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872" y="502184"/>
            <a:ext cx="5295065" cy="2525718"/>
          </a:xfrm>
          <a:prstGeom prst="rect">
            <a:avLst/>
          </a:prstGeom>
        </p:spPr>
      </p:pic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BD3655D3-755A-FE1D-A15F-BF020C3A5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839718"/>
              </p:ext>
            </p:extLst>
          </p:nvPr>
        </p:nvGraphicFramePr>
        <p:xfrm>
          <a:off x="5274626" y="3402694"/>
          <a:ext cx="3221176" cy="1097280"/>
        </p:xfrm>
        <a:graphic>
          <a:graphicData uri="http://schemas.openxmlformats.org/drawingml/2006/table">
            <a:tbl>
              <a:tblPr firstRow="1" bandRow="1"/>
              <a:tblGrid>
                <a:gridCol w="1859874">
                  <a:extLst>
                    <a:ext uri="{9D8B030D-6E8A-4147-A177-3AD203B41FA5}">
                      <a16:colId xmlns:a16="http://schemas.microsoft.com/office/drawing/2014/main" val="1354613094"/>
                    </a:ext>
                  </a:extLst>
                </a:gridCol>
                <a:gridCol w="1361302">
                  <a:extLst>
                    <a:ext uri="{9D8B030D-6E8A-4147-A177-3AD203B41FA5}">
                      <a16:colId xmlns:a16="http://schemas.microsoft.com/office/drawing/2014/main" val="451697780"/>
                    </a:ext>
                  </a:extLst>
                </a:gridCol>
              </a:tblGrid>
              <a:tr h="2726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Condensatietemperatuur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381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COP warmtepomp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381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265471"/>
                  </a:ext>
                </a:extLst>
              </a:tr>
              <a:tr h="2726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25°C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381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3,45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381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174107"/>
                  </a:ext>
                </a:extLst>
              </a:tr>
              <a:tr h="2573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36°C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4,45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817619"/>
                  </a:ext>
                </a:extLst>
              </a:tr>
              <a:tr h="2649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42°C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nl-NL" sz="1200" dirty="0"/>
                        <a:t>5,28</a:t>
                      </a:r>
                      <a:endParaRPr lang="nl-BE" sz="1200" dirty="0"/>
                    </a:p>
                  </a:txBody>
                  <a:tcPr>
                    <a:lnL w="12700" cmpd="sng">
                      <a:solidFill>
                        <a:srgbClr val="19A0AF"/>
                      </a:solidFill>
                    </a:lnL>
                    <a:lnR w="12700" cmpd="sng">
                      <a:solidFill>
                        <a:srgbClr val="19A0AF"/>
                      </a:solidFill>
                    </a:lnR>
                    <a:lnT w="12700" cmpd="sng">
                      <a:solidFill>
                        <a:srgbClr val="19A0AF"/>
                      </a:solidFill>
                    </a:lnT>
                    <a:lnB w="12700" cmpd="sng">
                      <a:solidFill>
                        <a:srgbClr val="19A0A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505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0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43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9CCDE-BB69-F8FA-622A-1D3797764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407A19-1C74-C269-28E1-3760FDFA7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8"/>
            <a:ext cx="8808294" cy="3852034"/>
          </a:xfrm>
        </p:spPr>
        <p:txBody>
          <a:bodyPr/>
          <a:lstStyle/>
          <a:p>
            <a:r>
              <a:rPr lang="nl-BE" dirty="0"/>
              <a:t>Bedrijf </a:t>
            </a:r>
            <a:r>
              <a:rPr lang="nl-BE" dirty="0" err="1"/>
              <a:t>z</a:t>
            </a:r>
            <a:r>
              <a:rPr lang="nl-BE" dirty="0"/>
              <a:t> beschikt over een warm water circuit gekoppeld aan een WKK die warm water voorziet voor een proces (2 MW)</a:t>
            </a:r>
          </a:p>
          <a:p>
            <a:r>
              <a:rPr lang="nl-BE" dirty="0"/>
              <a:t>Warmtevraag proces kan niet volledig gedekt worden met warm water circuit. Er wordt 4 MW aan stoom toegevoegd om het water verder te verwarmen tot 95°C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5C223D-F352-51C3-3A5B-237A1CE6C2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AB9553-2FB8-CFC6-377D-99CE5E03D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0023669-93D0-5F5E-4CD9-A744B89B2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42</a:t>
            </a:fld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FAA6A5B3-779C-5B60-B416-C855C2BD2AF7}"/>
              </a:ext>
            </a:extLst>
          </p:cNvPr>
          <p:cNvGrpSpPr/>
          <p:nvPr/>
        </p:nvGrpSpPr>
        <p:grpSpPr>
          <a:xfrm>
            <a:off x="1445124" y="2399812"/>
            <a:ext cx="6286407" cy="1913145"/>
            <a:chOff x="2332175" y="1690688"/>
            <a:chExt cx="8241359" cy="3072466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47133EF6-FC8A-9AA5-4ECC-715321B9696D}"/>
                </a:ext>
              </a:extLst>
            </p:cNvPr>
            <p:cNvGrpSpPr/>
            <p:nvPr/>
          </p:nvGrpSpPr>
          <p:grpSpPr>
            <a:xfrm>
              <a:off x="2342923" y="1690688"/>
              <a:ext cx="8230611" cy="3072466"/>
              <a:chOff x="2342923" y="1690688"/>
              <a:chExt cx="8230611" cy="3072466"/>
            </a:xfrm>
          </p:grpSpPr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5D0248A6-91E6-0585-A8DB-72DCC4339910}"/>
                  </a:ext>
                </a:extLst>
              </p:cNvPr>
              <p:cNvSpPr/>
              <p:nvPr/>
            </p:nvSpPr>
            <p:spPr>
              <a:xfrm>
                <a:off x="6386511" y="1690688"/>
                <a:ext cx="1562100" cy="914400"/>
              </a:xfrm>
              <a:prstGeom prst="rect">
                <a:avLst/>
              </a:prstGeom>
              <a:solidFill>
                <a:srgbClr val="156082"/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Proces</a:t>
                </a:r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704716AE-0D01-4E7C-207F-1B939FD525B7}"/>
                  </a:ext>
                </a:extLst>
              </p:cNvPr>
              <p:cNvSpPr/>
              <p:nvPr/>
            </p:nvSpPr>
            <p:spPr>
              <a:xfrm>
                <a:off x="4814886" y="3490493"/>
                <a:ext cx="695324" cy="500063"/>
              </a:xfrm>
              <a:prstGeom prst="rect">
                <a:avLst/>
              </a:prstGeom>
              <a:noFill/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13" name="Verbindingslijn: gebogen 12">
                <a:extLst>
                  <a:ext uri="{FF2B5EF4-FFF2-40B4-BE49-F238E27FC236}">
                    <a16:creationId xmlns:a16="http://schemas.microsoft.com/office/drawing/2014/main" id="{E77ABAEF-2F3F-0CBC-4243-695DD71111EF}"/>
                  </a:ext>
                </a:extLst>
              </p:cNvPr>
              <p:cNvCxnSpPr>
                <a:cxnSpLocks/>
                <a:endCxn id="11" idx="1"/>
              </p:cNvCxnSpPr>
              <p:nvPr/>
            </p:nvCxnSpPr>
            <p:spPr>
              <a:xfrm rot="5400000" flipH="1" flipV="1">
                <a:off x="4872036" y="2628901"/>
                <a:ext cx="1995488" cy="1033462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4" name="Verbindingslijn: gebogen 13">
                <a:extLst>
                  <a:ext uri="{FF2B5EF4-FFF2-40B4-BE49-F238E27FC236}">
                    <a16:creationId xmlns:a16="http://schemas.microsoft.com/office/drawing/2014/main" id="{B218CF40-2E10-709E-1A7A-6639293CF05E}"/>
                  </a:ext>
                </a:extLst>
              </p:cNvPr>
              <p:cNvCxnSpPr>
                <a:cxnSpLocks/>
                <a:stCxn id="11" idx="3"/>
              </p:cNvCxnSpPr>
              <p:nvPr/>
            </p:nvCxnSpPr>
            <p:spPr>
              <a:xfrm>
                <a:off x="7948611" y="2147889"/>
                <a:ext cx="983549" cy="2245934"/>
              </a:xfrm>
              <a:prstGeom prst="bentConnector2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5" name="Rechte verbindingslijn 14">
                <a:extLst>
                  <a:ext uri="{FF2B5EF4-FFF2-40B4-BE49-F238E27FC236}">
                    <a16:creationId xmlns:a16="http://schemas.microsoft.com/office/drawing/2014/main" id="{D984D315-2F24-6531-D9BC-C19BE07B6E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0856" y="3222903"/>
                <a:ext cx="188738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3DEC4B98-CA7E-F054-08BC-96FB60410F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48236" y="3222903"/>
                <a:ext cx="0" cy="1096685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497AF987-F9B6-29BC-35AC-8EB4F7735F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0856" y="4319588"/>
                <a:ext cx="188738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triangle" w="med" len="med"/>
                <a:tailEnd type="none" w="med" len="med"/>
              </a:ln>
              <a:effectLst/>
            </p:spPr>
          </p:cxn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D5F1F0B9-813C-65B9-F37E-60FCCA7E82F5}"/>
                  </a:ext>
                </a:extLst>
              </p:cNvPr>
              <p:cNvSpPr/>
              <p:nvPr/>
            </p:nvSpPr>
            <p:spPr>
              <a:xfrm rot="16200000">
                <a:off x="8216604" y="2894875"/>
                <a:ext cx="1586891" cy="501512"/>
              </a:xfrm>
              <a:prstGeom prst="rect">
                <a:avLst/>
              </a:prstGeom>
              <a:noFill/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320168DC-3A94-D00E-4D32-C39200BAF1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60166" y="2097970"/>
                <a:ext cx="0" cy="2045405"/>
              </a:xfrm>
              <a:prstGeom prst="line">
                <a:avLst/>
              </a:prstGeom>
              <a:noFill/>
              <a:ln w="19050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CE0D0AB2-2B75-4052-B039-3901FE0C96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60166" y="4143375"/>
                <a:ext cx="755793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E071D989-FF4E-741B-BAA7-DD65248C87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60166" y="2115605"/>
                <a:ext cx="577449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B0F0"/>
                </a:solidFill>
                <a:prstDash val="solid"/>
                <a:miter lim="800000"/>
                <a:headEnd type="triangle" w="med" len="med"/>
                <a:tailEnd type="none" w="med" len="med"/>
              </a:ln>
              <a:effectLst/>
            </p:spPr>
          </p:cxnSp>
          <p:sp>
            <p:nvSpPr>
              <p:cNvPr id="23" name="Tekstvak 22">
                <a:extLst>
                  <a:ext uri="{FF2B5EF4-FFF2-40B4-BE49-F238E27FC236}">
                    <a16:creationId xmlns:a16="http://schemas.microsoft.com/office/drawing/2014/main" id="{5F87E9CB-83B2-B6CB-A8D8-D188729CA7A2}"/>
                  </a:ext>
                </a:extLst>
              </p:cNvPr>
              <p:cNvSpPr txBox="1"/>
              <p:nvPr/>
            </p:nvSpPr>
            <p:spPr>
              <a:xfrm>
                <a:off x="3435974" y="4393822"/>
                <a:ext cx="11353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HT circuit</a:t>
                </a:r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A7B9C6E7-6789-7C75-8D2E-0CDEBCD111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0856" y="3222902"/>
                <a:ext cx="0" cy="1096685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1805B09D-F9EE-3A62-E8D6-B397FBB9DEE7}"/>
                  </a:ext>
                </a:extLst>
              </p:cNvPr>
              <p:cNvSpPr txBox="1"/>
              <p:nvPr/>
            </p:nvSpPr>
            <p:spPr>
              <a:xfrm>
                <a:off x="9347173" y="2586248"/>
                <a:ext cx="1226361" cy="646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koelwater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ijswater</a:t>
                </a:r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02FA1EA3-F79F-98EF-BAF3-6E227F0DCD3C}"/>
                  </a:ext>
                </a:extLst>
              </p:cNvPr>
              <p:cNvSpPr/>
              <p:nvPr/>
            </p:nvSpPr>
            <p:spPr>
              <a:xfrm>
                <a:off x="2342923" y="3465490"/>
                <a:ext cx="909863" cy="550068"/>
              </a:xfrm>
              <a:prstGeom prst="rect">
                <a:avLst/>
              </a:prstGeom>
              <a:solidFill>
                <a:srgbClr val="156082"/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WKK</a:t>
                </a:r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8683F33-2907-C7E9-7F1F-7DA76980D002}"/>
                  </a:ext>
                </a:extLst>
              </p:cNvPr>
              <p:cNvSpPr/>
              <p:nvPr/>
            </p:nvSpPr>
            <p:spPr>
              <a:xfrm>
                <a:off x="4852989" y="2568711"/>
                <a:ext cx="695324" cy="500063"/>
              </a:xfrm>
              <a:prstGeom prst="rect">
                <a:avLst/>
              </a:prstGeom>
              <a:noFill/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28" name="Rechte verbindingslijn 27">
                <a:extLst>
                  <a:ext uri="{FF2B5EF4-FFF2-40B4-BE49-F238E27FC236}">
                    <a16:creationId xmlns:a16="http://schemas.microsoft.com/office/drawing/2014/main" id="{49BA7098-B64A-8621-634C-D796631BE1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10061" y="2614613"/>
                <a:ext cx="50482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FF0000"/>
                </a:solidFill>
                <a:prstDash val="solid"/>
                <a:miter lim="800000"/>
                <a:headEnd type="triangle" w="med" len="med"/>
                <a:tailEnd type="none" w="med" len="med"/>
              </a:ln>
              <a:effectLst/>
            </p:spPr>
          </p:cxnSp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05FA2A84-E610-6C10-6CF0-8AFE2DF309B4}"/>
                  </a:ext>
                </a:extLst>
              </p:cNvPr>
              <p:cNvSpPr txBox="1"/>
              <p:nvPr/>
            </p:nvSpPr>
            <p:spPr>
              <a:xfrm>
                <a:off x="3790950" y="2109175"/>
                <a:ext cx="820161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stoom</a:t>
                </a:r>
                <a:endParaRPr kumimoji="0" lang="nl-B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E12F5035-1467-18B1-25C8-C24C4DADA30D}"/>
                </a:ext>
              </a:extLst>
            </p:cNvPr>
            <p:cNvSpPr txBox="1"/>
            <p:nvPr/>
          </p:nvSpPr>
          <p:spPr>
            <a:xfrm>
              <a:off x="3536816" y="2540081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 MW</a:t>
              </a:r>
              <a:endPara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38CB95FC-671D-1676-5DCA-6C9124807AEE}"/>
                </a:ext>
              </a:extLst>
            </p:cNvPr>
            <p:cNvSpPr txBox="1"/>
            <p:nvPr/>
          </p:nvSpPr>
          <p:spPr>
            <a:xfrm>
              <a:off x="2332175" y="4357723"/>
              <a:ext cx="742511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MW</a:t>
              </a:r>
              <a:endPara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5" name="Tekstvak 34">
            <a:extLst>
              <a:ext uri="{FF2B5EF4-FFF2-40B4-BE49-F238E27FC236}">
                <a16:creationId xmlns:a16="http://schemas.microsoft.com/office/drawing/2014/main" id="{6228522C-4F3C-9B60-C22C-92974C858B5D}"/>
              </a:ext>
            </a:extLst>
          </p:cNvPr>
          <p:cNvSpPr txBox="1"/>
          <p:nvPr/>
        </p:nvSpPr>
        <p:spPr>
          <a:xfrm>
            <a:off x="3973321" y="2399812"/>
            <a:ext cx="4876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95°C</a:t>
            </a:r>
            <a:endParaRPr lang="nl-BE" dirty="0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091673A1-924D-E0A8-5423-4D0572CFDF76}"/>
              </a:ext>
            </a:extLst>
          </p:cNvPr>
          <p:cNvSpPr txBox="1"/>
          <p:nvPr/>
        </p:nvSpPr>
        <p:spPr>
          <a:xfrm>
            <a:off x="5815208" y="2399500"/>
            <a:ext cx="4876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50°C</a:t>
            </a:r>
            <a:endParaRPr lang="nl-BE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2D29A61F-BA98-1D7E-0E6D-8B64B2992964}"/>
              </a:ext>
            </a:extLst>
          </p:cNvPr>
          <p:cNvSpPr txBox="1"/>
          <p:nvPr/>
        </p:nvSpPr>
        <p:spPr>
          <a:xfrm>
            <a:off x="5991877" y="3812618"/>
            <a:ext cx="4876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18°C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51568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CB680-B8F5-82E1-9782-7BEE7347F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46A84-0A77-00BE-CD0F-C00B1DFB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Case </a:t>
            </a:r>
            <a:r>
              <a:rPr lang="nl-BE" sz="2400" dirty="0" err="1"/>
              <a:t>study</a:t>
            </a:r>
            <a:r>
              <a:rPr lang="nl-BE" sz="2400" dirty="0"/>
              <a:t> 3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540691-EC08-21A0-5070-0C33A7579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940807"/>
            <a:ext cx="8808294" cy="4003045"/>
          </a:xfrm>
        </p:spPr>
        <p:txBody>
          <a:bodyPr>
            <a:normAutofit fontScale="85000" lnSpcReduction="20000"/>
          </a:bodyPr>
          <a:lstStyle/>
          <a:p>
            <a:r>
              <a:rPr lang="nl-BE" dirty="0"/>
              <a:t>Warmtepomp op uitgaande stroom proces gekoppeld aan warm water circuit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dirty="0">
                <a:sym typeface="Wingdings" panose="05000000000000000000" pitchFamily="2" charset="2"/>
              </a:rPr>
              <a:t> 1 MW aan warmte kan extra op warm water circuit gestoken worden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nl-BE" dirty="0"/>
              <a:t> Besparing op stoom + bijkomende besparing op koelwater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3 warmtepompen in serie; systeem COP van 3,1</a:t>
            </a:r>
          </a:p>
          <a:p>
            <a:pPr marL="0" indent="0">
              <a:buNone/>
            </a:pPr>
            <a:r>
              <a:rPr lang="nl-BE" dirty="0">
                <a:sym typeface="Wingdings" panose="05000000000000000000" pitchFamily="2" charset="2"/>
              </a:rPr>
              <a:t> TVT rond 6 jaar; geplaatst in kader van PV verplichting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B61BF0-F025-09CD-3BD1-9F6DA8310F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32747A-21E6-11A0-5412-D1F288622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7AFF7E-8CCA-D1FC-84B8-F1E7EE7D3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43</a:t>
            </a:fld>
            <a:endParaRPr lang="nl-BE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1B0C386E-717E-DBEB-E632-CFF640C6E569}"/>
              </a:ext>
            </a:extLst>
          </p:cNvPr>
          <p:cNvGrpSpPr/>
          <p:nvPr/>
        </p:nvGrpSpPr>
        <p:grpSpPr>
          <a:xfrm>
            <a:off x="1631302" y="1800151"/>
            <a:ext cx="7153282" cy="2284355"/>
            <a:chOff x="1661782" y="1918337"/>
            <a:chExt cx="7153282" cy="2284355"/>
          </a:xfrm>
        </p:grpSpPr>
        <p:grpSp>
          <p:nvGrpSpPr>
            <p:cNvPr id="77" name="Groep 76">
              <a:extLst>
                <a:ext uri="{FF2B5EF4-FFF2-40B4-BE49-F238E27FC236}">
                  <a16:creationId xmlns:a16="http://schemas.microsoft.com/office/drawing/2014/main" id="{728E3378-60B3-60C2-CB81-CAFC7607DD68}"/>
                </a:ext>
              </a:extLst>
            </p:cNvPr>
            <p:cNvGrpSpPr/>
            <p:nvPr/>
          </p:nvGrpSpPr>
          <p:grpSpPr>
            <a:xfrm>
              <a:off x="1661782" y="1918337"/>
              <a:ext cx="7153282" cy="2284355"/>
              <a:chOff x="1779013" y="1350839"/>
              <a:chExt cx="6954329" cy="2756341"/>
            </a:xfrm>
          </p:grpSpPr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76C57D25-707A-C17D-CB6A-38E1FEE98B1F}"/>
                  </a:ext>
                </a:extLst>
              </p:cNvPr>
              <p:cNvGrpSpPr/>
              <p:nvPr/>
            </p:nvGrpSpPr>
            <p:grpSpPr>
              <a:xfrm>
                <a:off x="1779013" y="1350839"/>
                <a:ext cx="6954329" cy="2756341"/>
                <a:chOff x="1914525" y="1690688"/>
                <a:chExt cx="9600608" cy="4186237"/>
              </a:xfrm>
            </p:grpSpPr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C8F4169B-0CF4-A331-5F4B-6045AACDEFE9}"/>
                    </a:ext>
                  </a:extLst>
                </p:cNvPr>
                <p:cNvGrpSpPr/>
                <p:nvPr/>
              </p:nvGrpSpPr>
              <p:grpSpPr>
                <a:xfrm>
                  <a:off x="1914525" y="1690688"/>
                  <a:ext cx="9600608" cy="4186237"/>
                  <a:chOff x="1914525" y="1690688"/>
                  <a:chExt cx="9600608" cy="4186237"/>
                </a:xfrm>
              </p:grpSpPr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E8F88019-C46E-6C32-43AD-347959253909}"/>
                      </a:ext>
                    </a:extLst>
                  </p:cNvPr>
                  <p:cNvSpPr/>
                  <p:nvPr/>
                </p:nvSpPr>
                <p:spPr>
                  <a:xfrm>
                    <a:off x="6386511" y="1690688"/>
                    <a:ext cx="1562100" cy="914400"/>
                  </a:xfrm>
                  <a:prstGeom prst="rect">
                    <a:avLst/>
                  </a:prstGeom>
                  <a:solidFill>
                    <a:srgbClr val="156082"/>
                  </a:solidFill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Proces</a:t>
                    </a:r>
                    <a:endParaRPr kumimoji="0" lang="nl-BE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EEC27A58-AF69-971B-78B4-E3FA766CFA01}"/>
                      </a:ext>
                    </a:extLst>
                  </p:cNvPr>
                  <p:cNvSpPr/>
                  <p:nvPr/>
                </p:nvSpPr>
                <p:spPr>
                  <a:xfrm>
                    <a:off x="4814886" y="3490493"/>
                    <a:ext cx="695324" cy="500063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5" name="Verbindingslijn: gebogen 44">
                    <a:extLst>
                      <a:ext uri="{FF2B5EF4-FFF2-40B4-BE49-F238E27FC236}">
                        <a16:creationId xmlns:a16="http://schemas.microsoft.com/office/drawing/2014/main" id="{1F192C3D-4ABF-903E-ED1C-51DC43C4AB68}"/>
                      </a:ext>
                    </a:extLst>
                  </p:cNvPr>
                  <p:cNvCxnSpPr>
                    <a:cxnSpLocks/>
                    <a:endCxn id="43" idx="1"/>
                  </p:cNvCxnSpPr>
                  <p:nvPr/>
                </p:nvCxnSpPr>
                <p:spPr>
                  <a:xfrm rot="5400000" flipH="1" flipV="1">
                    <a:off x="4872036" y="2628901"/>
                    <a:ext cx="1995488" cy="1033462"/>
                  </a:xfrm>
                  <a:prstGeom prst="bentConnector2">
                    <a:avLst/>
                  </a:prstGeom>
                  <a:noFill/>
                  <a:ln w="19050" cap="flat" cmpd="sng" algn="ctr">
                    <a:solidFill>
                      <a:srgbClr val="156082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  <p:cxnSp>
                <p:nvCxnSpPr>
                  <p:cNvPr id="46" name="Verbindingslijn: gebogen 45">
                    <a:extLst>
                      <a:ext uri="{FF2B5EF4-FFF2-40B4-BE49-F238E27FC236}">
                        <a16:creationId xmlns:a16="http://schemas.microsoft.com/office/drawing/2014/main" id="{E1946E2A-58F4-4700-79B5-B8A388161DD5}"/>
                      </a:ext>
                    </a:extLst>
                  </p:cNvPr>
                  <p:cNvCxnSpPr>
                    <a:cxnSpLocks/>
                    <a:stCxn id="43" idx="3"/>
                  </p:cNvCxnSpPr>
                  <p:nvPr/>
                </p:nvCxnSpPr>
                <p:spPr>
                  <a:xfrm>
                    <a:off x="7948611" y="2147888"/>
                    <a:ext cx="1033462" cy="2430600"/>
                  </a:xfrm>
                  <a:prstGeom prst="bentConnector2">
                    <a:avLst/>
                  </a:prstGeom>
                  <a:noFill/>
                  <a:ln w="19050" cap="flat" cmpd="sng" algn="ctr">
                    <a:solidFill>
                      <a:srgbClr val="156082"/>
                    </a:solidFill>
                    <a:prstDash val="solid"/>
                    <a:miter lim="800000"/>
                    <a:headEnd type="none" w="med" len="med"/>
                    <a:tailEnd type="triangle" w="med" len="med"/>
                  </a:ln>
                  <a:effectLst/>
                </p:spPr>
              </p:cxnSp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8375BD22-9E69-0194-CB01-09C76B53AC4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14525" y="3222903"/>
                    <a:ext cx="3033711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50C65744-2252-9584-C034-60DEE224286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48236" y="3222903"/>
                    <a:ext cx="0" cy="2072997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F26F0A1E-F587-FBD1-9105-1DE20E0AB9A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60856" y="4319588"/>
                    <a:ext cx="1887380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E64F8FAE-95A3-9A62-F9EC-B1B8816193E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8730758" y="3388371"/>
                    <a:ext cx="760838" cy="558439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251F3214-1785-21E1-184F-ECEA4591F9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165984" y="3196475"/>
                    <a:ext cx="0" cy="1353439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00B0F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01873028-4128-9E73-EF74-87E3CFAD0F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143861" y="3196475"/>
                    <a:ext cx="568516" cy="12824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00B0F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  <p:sp>
                <p:nvSpPr>
                  <p:cNvPr id="55" name="Tekstvak 54">
                    <a:extLst>
                      <a:ext uri="{FF2B5EF4-FFF2-40B4-BE49-F238E27FC236}">
                        <a16:creationId xmlns:a16="http://schemas.microsoft.com/office/drawing/2014/main" id="{2717B513-74DA-F52C-B8D2-8059FD488BBF}"/>
                      </a:ext>
                    </a:extLst>
                  </p:cNvPr>
                  <p:cNvSpPr txBox="1"/>
                  <p:nvPr/>
                </p:nvSpPr>
                <p:spPr>
                  <a:xfrm>
                    <a:off x="3435974" y="4393822"/>
                    <a:ext cx="1384317" cy="62042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HT circuit</a:t>
                    </a:r>
                    <a:endParaRPr kumimoji="0" lang="nl-BE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095F5D00-7076-6A8E-2069-326944694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60856" y="3222902"/>
                    <a:ext cx="0" cy="1096685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  <p:sp>
                <p:nvSpPr>
                  <p:cNvPr id="57" name="Tekstvak 56">
                    <a:extLst>
                      <a:ext uri="{FF2B5EF4-FFF2-40B4-BE49-F238E27FC236}">
                        <a16:creationId xmlns:a16="http://schemas.microsoft.com/office/drawing/2014/main" id="{09CD448C-7761-5677-055A-C1D0357F1FEF}"/>
                      </a:ext>
                    </a:extLst>
                  </p:cNvPr>
                  <p:cNvSpPr txBox="1"/>
                  <p:nvPr/>
                </p:nvSpPr>
                <p:spPr>
                  <a:xfrm>
                    <a:off x="10015756" y="3837788"/>
                    <a:ext cx="1499377" cy="107164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koelwater/</a:t>
                    </a:r>
                  </a:p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ijswater</a:t>
                    </a:r>
                    <a:endParaRPr kumimoji="0" lang="nl-BE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F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30E0F5DC-CBB3-96A7-279B-98215502EE49}"/>
                      </a:ext>
                    </a:extLst>
                  </p:cNvPr>
                  <p:cNvSpPr/>
                  <p:nvPr/>
                </p:nvSpPr>
                <p:spPr>
                  <a:xfrm>
                    <a:off x="2342923" y="3465490"/>
                    <a:ext cx="909863" cy="550068"/>
                  </a:xfrm>
                  <a:prstGeom prst="rect">
                    <a:avLst/>
                  </a:prstGeom>
                  <a:solidFill>
                    <a:srgbClr val="156082"/>
                  </a:solidFill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WKK</a:t>
                    </a:r>
                    <a:endParaRPr kumimoji="0" lang="nl-BE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CBF46BA1-1225-4611-623F-40740304B620}"/>
                      </a:ext>
                    </a:extLst>
                  </p:cNvPr>
                  <p:cNvSpPr/>
                  <p:nvPr/>
                </p:nvSpPr>
                <p:spPr>
                  <a:xfrm>
                    <a:off x="4852989" y="2568711"/>
                    <a:ext cx="695324" cy="500063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90190339-7773-553B-2FD0-6FEF6B1890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310061" y="2614613"/>
                    <a:ext cx="504825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  <p:sp>
                <p:nvSpPr>
                  <p:cNvPr id="61" name="Tekstvak 60">
                    <a:extLst>
                      <a:ext uri="{FF2B5EF4-FFF2-40B4-BE49-F238E27FC236}">
                        <a16:creationId xmlns:a16="http://schemas.microsoft.com/office/drawing/2014/main" id="{C91FC918-D4F9-9A65-70F0-D0730BAE356C}"/>
                      </a:ext>
                    </a:extLst>
                  </p:cNvPr>
                  <p:cNvSpPr txBox="1"/>
                  <p:nvPr/>
                </p:nvSpPr>
                <p:spPr>
                  <a:xfrm>
                    <a:off x="3751124" y="2033758"/>
                    <a:ext cx="1006440" cy="62042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stoom</a:t>
                    </a:r>
                    <a:endParaRPr kumimoji="0" lang="nl-BE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F0B8D049-4D43-D875-4E49-834F69350E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458325" y="1895814"/>
                    <a:ext cx="0" cy="3400087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8FC8DC4D-B9E0-081D-A47B-6745A6353FF9}"/>
                      </a:ext>
                    </a:extLst>
                  </p:cNvPr>
                  <p:cNvSpPr/>
                  <p:nvPr/>
                </p:nvSpPr>
                <p:spPr>
                  <a:xfrm>
                    <a:off x="8856327" y="2237169"/>
                    <a:ext cx="856050" cy="856478"/>
                  </a:xfrm>
                  <a:prstGeom prst="rect">
                    <a:avLst/>
                  </a:prstGeom>
                  <a:solidFill>
                    <a:srgbClr val="156082"/>
                  </a:solidFill>
                  <a:ln w="19050" cap="flat" cmpd="sng" algn="ctr">
                    <a:solidFill>
                      <a:srgbClr val="156082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nl-NL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+mn-ea"/>
                        <a:cs typeface="+mn-cs"/>
                      </a:rPr>
                      <a:t>HP</a:t>
                    </a:r>
                    <a:endParaRPr kumimoji="0" lang="nl-BE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CB94F7E1-435F-9508-EF66-79122A9409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48236" y="5295900"/>
                    <a:ext cx="4510089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071C1B7-DB5F-0D62-3F55-D539A48F99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14525" y="5876925"/>
                    <a:ext cx="8112339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1B560771-71E8-50D1-F81C-F76D2CBE84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458325" y="1901329"/>
                    <a:ext cx="568539" cy="0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BBF2CEE7-675C-7037-8BF8-42F3D7DD5D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015755" y="1895814"/>
                    <a:ext cx="11109" cy="3981111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B81EEDCA-B01D-C64C-9D58-E580D1E34C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914525" y="3222902"/>
                    <a:ext cx="4761" cy="2654023"/>
                  </a:xfrm>
                  <a:prstGeom prst="line">
                    <a:avLst/>
                  </a:prstGeom>
                  <a:noFill/>
                  <a:ln w="19050" cap="flat" cmpd="sng" algn="ctr">
                    <a:solidFill>
                      <a:srgbClr val="FF0000"/>
                    </a:solidFill>
                    <a:prstDash val="solid"/>
                    <a:miter lim="800000"/>
                    <a:headEnd type="triangl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40" name="Tekstvak 39">
                  <a:extLst>
                    <a:ext uri="{FF2B5EF4-FFF2-40B4-BE49-F238E27FC236}">
                      <a16:creationId xmlns:a16="http://schemas.microsoft.com/office/drawing/2014/main" id="{47F9B116-7E7B-A799-5159-A9018F7D189E}"/>
                    </a:ext>
                  </a:extLst>
                </p:cNvPr>
                <p:cNvSpPr txBox="1"/>
                <p:nvPr/>
              </p:nvSpPr>
              <p:spPr>
                <a:xfrm>
                  <a:off x="3536816" y="2540081"/>
                  <a:ext cx="7425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3 MW</a:t>
                  </a:r>
                  <a:endParaRPr kumimoji="0" lang="nl-B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Tekstvak 40">
                  <a:extLst>
                    <a:ext uri="{FF2B5EF4-FFF2-40B4-BE49-F238E27FC236}">
                      <a16:creationId xmlns:a16="http://schemas.microsoft.com/office/drawing/2014/main" id="{B0A425E4-C860-E8E1-731C-4F1721CA9ED1}"/>
                    </a:ext>
                  </a:extLst>
                </p:cNvPr>
                <p:cNvSpPr txBox="1"/>
                <p:nvPr/>
              </p:nvSpPr>
              <p:spPr>
                <a:xfrm>
                  <a:off x="2518731" y="4373608"/>
                  <a:ext cx="7425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2 MW</a:t>
                  </a:r>
                  <a:endParaRPr kumimoji="0" lang="nl-B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Tekstvak 41">
                  <a:extLst>
                    <a:ext uri="{FF2B5EF4-FFF2-40B4-BE49-F238E27FC236}">
                      <a16:creationId xmlns:a16="http://schemas.microsoft.com/office/drawing/2014/main" id="{20713997-34A0-DA37-A4A6-2007B2D2A992}"/>
                    </a:ext>
                  </a:extLst>
                </p:cNvPr>
                <p:cNvSpPr txBox="1"/>
                <p:nvPr/>
              </p:nvSpPr>
              <p:spPr>
                <a:xfrm>
                  <a:off x="10015756" y="3011810"/>
                  <a:ext cx="912638" cy="6204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rPr>
                    <a:t>1 MW</a:t>
                  </a:r>
                  <a:endPara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5BC68BD0-7C0F-8395-5DAF-63B728BD2B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36462" y="3227335"/>
                <a:ext cx="411812" cy="8444"/>
              </a:xfrm>
              <a:prstGeom prst="line">
                <a:avLst/>
              </a:prstGeom>
              <a:noFill/>
              <a:ln w="19050" cap="flat" cmpd="sng" algn="ctr">
                <a:solidFill>
                  <a:srgbClr val="00B0F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DDE8D7A4-FFDB-A54F-E7E8-80A3C1628FAE}"/>
                </a:ext>
              </a:extLst>
            </p:cNvPr>
            <p:cNvSpPr txBox="1"/>
            <p:nvPr/>
          </p:nvSpPr>
          <p:spPr>
            <a:xfrm>
              <a:off x="4480858" y="1955462"/>
              <a:ext cx="48763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95°C</a:t>
              </a:r>
              <a:endParaRPr lang="nl-BE" dirty="0"/>
            </a:p>
          </p:txBody>
        </p:sp>
        <p:sp>
          <p:nvSpPr>
            <p:cNvPr id="81" name="Tekstvak 80">
              <a:extLst>
                <a:ext uri="{FF2B5EF4-FFF2-40B4-BE49-F238E27FC236}">
                  <a16:creationId xmlns:a16="http://schemas.microsoft.com/office/drawing/2014/main" id="{7B108F6D-BE2D-513C-E5E6-BCD3A5B572FF}"/>
                </a:ext>
              </a:extLst>
            </p:cNvPr>
            <p:cNvSpPr txBox="1"/>
            <p:nvPr/>
          </p:nvSpPr>
          <p:spPr>
            <a:xfrm>
              <a:off x="6126805" y="1962626"/>
              <a:ext cx="48763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50°C</a:t>
              </a:r>
              <a:endParaRPr lang="nl-BE" dirty="0"/>
            </a:p>
          </p:txBody>
        </p:sp>
        <p:sp>
          <p:nvSpPr>
            <p:cNvPr id="83" name="Tekstvak 82">
              <a:extLst>
                <a:ext uri="{FF2B5EF4-FFF2-40B4-BE49-F238E27FC236}">
                  <a16:creationId xmlns:a16="http://schemas.microsoft.com/office/drawing/2014/main" id="{788A126C-B798-A1ED-BB36-0319D049CDD2}"/>
                </a:ext>
              </a:extLst>
            </p:cNvPr>
            <p:cNvSpPr txBox="1"/>
            <p:nvPr/>
          </p:nvSpPr>
          <p:spPr>
            <a:xfrm>
              <a:off x="6403931" y="2613060"/>
              <a:ext cx="48763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37°C</a:t>
              </a:r>
              <a:endParaRPr lang="nl-BE" dirty="0"/>
            </a:p>
          </p:txBody>
        </p:sp>
        <p:sp>
          <p:nvSpPr>
            <p:cNvPr id="85" name="Tekstvak 84">
              <a:extLst>
                <a:ext uri="{FF2B5EF4-FFF2-40B4-BE49-F238E27FC236}">
                  <a16:creationId xmlns:a16="http://schemas.microsoft.com/office/drawing/2014/main" id="{B327A6F1-1A29-702F-786A-D8979B1B9521}"/>
                </a:ext>
              </a:extLst>
            </p:cNvPr>
            <p:cNvSpPr txBox="1"/>
            <p:nvPr/>
          </p:nvSpPr>
          <p:spPr>
            <a:xfrm>
              <a:off x="6410489" y="3233229"/>
              <a:ext cx="48763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18°C</a:t>
              </a:r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521007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188E2-0E66-578F-E592-20FF9078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/>
              <a:t>MVR: open warmtepompsysteem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BDCE86-4312-48E0-19CD-0E51B59DB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0" y="940808"/>
            <a:ext cx="8219209" cy="3852034"/>
          </a:xfrm>
        </p:spPr>
        <p:txBody>
          <a:bodyPr/>
          <a:lstStyle/>
          <a:p>
            <a:r>
              <a:rPr lang="nl-BE" dirty="0" err="1"/>
              <a:t>Mechanical</a:t>
            </a:r>
            <a:r>
              <a:rPr lang="nl-BE" dirty="0"/>
              <a:t> </a:t>
            </a:r>
            <a:r>
              <a:rPr lang="nl-BE" dirty="0" err="1"/>
              <a:t>Vapour</a:t>
            </a:r>
            <a:r>
              <a:rPr lang="nl-BE" dirty="0"/>
              <a:t> </a:t>
            </a:r>
            <a:r>
              <a:rPr lang="nl-BE" dirty="0" err="1"/>
              <a:t>Recompression</a:t>
            </a:r>
            <a:r>
              <a:rPr lang="nl-BE" dirty="0"/>
              <a:t>/Mechanische Damp </a:t>
            </a:r>
            <a:r>
              <a:rPr lang="nl-BE" dirty="0" err="1"/>
              <a:t>Recompressie</a:t>
            </a:r>
            <a:endParaRPr lang="nl-BE" dirty="0"/>
          </a:p>
          <a:p>
            <a:endParaRPr lang="nl-BE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31DBE9-B5CB-6170-C293-AB073106B1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E3D5CE-2D5D-9CCE-06EF-EDF684014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DD7C5A-2F85-2B72-805C-033A24EBF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44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6E86A47-FDA7-883B-904C-136D2618F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294" y="2349521"/>
            <a:ext cx="5118601" cy="257354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1481CCA-52D3-1C83-D024-FA260E2B38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3218" y="1299426"/>
            <a:ext cx="4347395" cy="210019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10DC9AB4-6680-2FEB-088E-C5BEAAABB86B}"/>
              </a:ext>
            </a:extLst>
          </p:cNvPr>
          <p:cNvSpPr/>
          <p:nvPr/>
        </p:nvSpPr>
        <p:spPr>
          <a:xfrm>
            <a:off x="3787140" y="2380001"/>
            <a:ext cx="447154" cy="964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F9E1778-F519-3E98-9DB5-028174721952}"/>
              </a:ext>
            </a:extLst>
          </p:cNvPr>
          <p:cNvSpPr/>
          <p:nvPr/>
        </p:nvSpPr>
        <p:spPr>
          <a:xfrm>
            <a:off x="8233063" y="2674620"/>
            <a:ext cx="447154" cy="104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9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F6839C-C95D-E851-F9A5-D15763F019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16AF7D-4D96-B944-1724-11F45C76F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64A59E-4C01-7F94-A152-5ACB9336E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45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F3CB5C0-7CD1-511F-77CA-226A58681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021" y="294128"/>
            <a:ext cx="6526614" cy="45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893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F340EE-1165-8D4A-9998-AE759158AC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12D74A-357E-2CFE-A047-B1F22AC7D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DDE4BE-320A-2903-E3F1-EBC38B6CA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46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FB1C358-939E-2B7F-66B4-6534B10F9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831" y="331470"/>
            <a:ext cx="6476338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755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3147F-F4CE-965E-AFAC-E6DA832A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3C0EBA-8449-5346-1EE2-135F97105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9A1B1A-2DD4-5D99-1B24-5541D40F2BC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F64D15-F13D-CC8C-70B9-F074B265E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437C22-8473-1415-0145-25A697DDB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47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6A60209-BD4A-6793-3A8C-D1F11375B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16" y="1794520"/>
            <a:ext cx="3215255" cy="212964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79178AC-7C16-9128-F856-B6E9C9A58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97" y="1532349"/>
            <a:ext cx="5285287" cy="265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48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E1EA35-6529-FCBB-D4D9-EE972C969A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BE"/>
              <a:t>01/10/2026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7DADFA-08CC-0253-A9AF-5297B4D5E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BE"/>
              <a:t>Masterclass Industriële warmtepomp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358D8E-E7B3-E400-0367-2DBE04A613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62A2946-DC08-4FEE-BDD8-FB363A34777E}" type="slidenum">
              <a:rPr lang="nl-BE" smtClean="0"/>
              <a:pPr/>
              <a:t>48</a:t>
            </a:fld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2F8214F-F875-9A74-8E9C-6CE9F7637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438" y="4350533"/>
            <a:ext cx="33217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BE" sz="2400" dirty="0">
                <a:latin typeface="Verdana" pitchFamily="34" charset="0"/>
              </a:rPr>
              <a:t>www.enersangi.com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0063B68-A588-3987-ECBB-D0A498AE4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27" y="998702"/>
            <a:ext cx="2261040" cy="62565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9AB6F02-053E-293E-0325-C7BF82FD5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493" y="1603489"/>
            <a:ext cx="2919955" cy="1926620"/>
          </a:xfrm>
          <a:prstGeom prst="rect">
            <a:avLst/>
          </a:prstGeom>
        </p:spPr>
      </p:pic>
      <p:sp>
        <p:nvSpPr>
          <p:cNvPr id="10" name="Line 12">
            <a:extLst>
              <a:ext uri="{FF2B5EF4-FFF2-40B4-BE49-F238E27FC236}">
                <a16:creationId xmlns:a16="http://schemas.microsoft.com/office/drawing/2014/main" id="{9B32D384-2CFA-5A38-33D8-B93E4A18CF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917" y="2549642"/>
            <a:ext cx="4180900" cy="1715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 sz="788"/>
          </a:p>
        </p:txBody>
      </p:sp>
    </p:spTree>
    <p:extLst>
      <p:ext uri="{BB962C8B-B14F-4D97-AF65-F5344CB8AC3E}">
        <p14:creationId xmlns:p14="http://schemas.microsoft.com/office/powerpoint/2010/main" val="85393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NV">
  <a:themeElements>
    <a:clrScheme name="enersangi">
      <a:dk1>
        <a:srgbClr val="235056"/>
      </a:dk1>
      <a:lt1>
        <a:srgbClr val="19A0AF"/>
      </a:lt1>
      <a:dk2>
        <a:srgbClr val="235056"/>
      </a:dk2>
      <a:lt2>
        <a:srgbClr val="E5E0E3"/>
      </a:lt2>
      <a:accent1>
        <a:srgbClr val="235056"/>
      </a:accent1>
      <a:accent2>
        <a:srgbClr val="19A0AF"/>
      </a:accent2>
      <a:accent3>
        <a:srgbClr val="FFFFFF"/>
      </a:accent3>
      <a:accent4>
        <a:srgbClr val="5CD9E7"/>
      </a:accent4>
      <a:accent5>
        <a:srgbClr val="0C5057"/>
      </a:accent5>
      <a:accent6>
        <a:srgbClr val="59AFBB"/>
      </a:accent6>
      <a:hlink>
        <a:srgbClr val="0000FF"/>
      </a:hlink>
      <a:folHlink>
        <a:srgbClr val="0066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 algn="ctr">
          <a:lnSpc>
            <a:spcPct val="100000"/>
          </a:lnSpc>
          <a:spcBef>
            <a:spcPts val="600"/>
          </a:spcBef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0000"/>
          </a:lnSpc>
          <a:spcBef>
            <a:spcPts val="600"/>
          </a:spcBef>
          <a:defRPr sz="2000" dirty="0" err="1" smtClean="0">
            <a:solidFill>
              <a:schemeClr val="accent1"/>
            </a:solidFill>
          </a:defRPr>
        </a:defPPr>
      </a:lstStyle>
    </a:txDef>
  </a:objectDefaults>
  <a:extraClrSchemeLst/>
  <a:custClrLst>
    <a:custClr name="Pine forest">
      <a:srgbClr val="2B6173"/>
    </a:custClr>
    <a:custClr name="Earth">
      <a:srgbClr val="F2E6D5"/>
    </a:custClr>
    <a:custClr name="Eucalyptus">
      <a:srgbClr val="15C2BB"/>
    </a:custClr>
    <a:custClr name="Sunflower">
      <a:srgbClr val="FFF377"/>
    </a:custClr>
    <a:custClr name="Lavender">
      <a:srgbClr val="A1AAE6"/>
    </a:custClr>
    <a:custClr name="Energy Red">
      <a:srgbClr val="EB2A34"/>
    </a:custClr>
    <a:custClr name="Sandstone">
      <a:srgbClr val="CCCBC9"/>
    </a:custClr>
    <a:custClr name="Terracotta">
      <a:srgbClr val="B56700"/>
    </a:custClr>
    <a:custClr name="Warm grey">
      <a:srgbClr val="988F86"/>
    </a:custClr>
  </a:custClrLst>
  <a:extLst>
    <a:ext uri="{05A4C25C-085E-4340-85A3-A5531E510DB2}">
      <thm15:themeFamily xmlns:thm15="http://schemas.microsoft.com/office/thememl/2012/main" name="Blank.potx" id="{462ADBFF-273A-4567-B294-D5011C0B512B}" vid="{1EFF4E61-7111-49E7-B341-7E4FF95B340F}"/>
    </a:ext>
  </a:extLst>
</a:theme>
</file>

<file path=ppt/theme/theme3.xml><?xml version="1.0" encoding="utf-8"?>
<a:theme xmlns:a="http://schemas.openxmlformats.org/drawingml/2006/main" name="1_DNV">
  <a:themeElements>
    <a:clrScheme name="enersangi">
      <a:dk1>
        <a:srgbClr val="235056"/>
      </a:dk1>
      <a:lt1>
        <a:srgbClr val="19A0AF"/>
      </a:lt1>
      <a:dk2>
        <a:srgbClr val="235056"/>
      </a:dk2>
      <a:lt2>
        <a:srgbClr val="E5E0E3"/>
      </a:lt2>
      <a:accent1>
        <a:srgbClr val="235056"/>
      </a:accent1>
      <a:accent2>
        <a:srgbClr val="19A0AF"/>
      </a:accent2>
      <a:accent3>
        <a:srgbClr val="FFFFFF"/>
      </a:accent3>
      <a:accent4>
        <a:srgbClr val="5CD9E7"/>
      </a:accent4>
      <a:accent5>
        <a:srgbClr val="0C5057"/>
      </a:accent5>
      <a:accent6>
        <a:srgbClr val="59AFBB"/>
      </a:accent6>
      <a:hlink>
        <a:srgbClr val="0000FF"/>
      </a:hlink>
      <a:folHlink>
        <a:srgbClr val="0066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 algn="ctr">
          <a:lnSpc>
            <a:spcPct val="100000"/>
          </a:lnSpc>
          <a:spcBef>
            <a:spcPts val="600"/>
          </a:spcBef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00000"/>
          </a:lnSpc>
          <a:spcBef>
            <a:spcPts val="600"/>
          </a:spcBef>
          <a:defRPr sz="2000" dirty="0" err="1" smtClean="0">
            <a:solidFill>
              <a:schemeClr val="accent1"/>
            </a:solidFill>
          </a:defRPr>
        </a:defPPr>
      </a:lstStyle>
    </a:txDef>
  </a:objectDefaults>
  <a:extraClrSchemeLst/>
  <a:custClrLst>
    <a:custClr name="Pine forest">
      <a:srgbClr val="2B6173"/>
    </a:custClr>
    <a:custClr name="Earth">
      <a:srgbClr val="F2E6D5"/>
    </a:custClr>
    <a:custClr name="Eucalyptus">
      <a:srgbClr val="15C2BB"/>
    </a:custClr>
    <a:custClr name="Sunflower">
      <a:srgbClr val="FFF377"/>
    </a:custClr>
    <a:custClr name="Lavender">
      <a:srgbClr val="A1AAE6"/>
    </a:custClr>
    <a:custClr name="Energy Red">
      <a:srgbClr val="EB2A34"/>
    </a:custClr>
    <a:custClr name="Sandstone">
      <a:srgbClr val="CCCBC9"/>
    </a:custClr>
    <a:custClr name="Terracotta">
      <a:srgbClr val="B56700"/>
    </a:custClr>
    <a:custClr name="Warm grey">
      <a:srgbClr val="988F86"/>
    </a:custClr>
  </a:custClrLst>
  <a:extLst>
    <a:ext uri="{05A4C25C-085E-4340-85A3-A5531E510DB2}">
      <thm15:themeFamily xmlns:thm15="http://schemas.microsoft.com/office/thememl/2012/main" name="Blank.potx" id="{462ADBFF-273A-4567-B294-D5011C0B512B}" vid="{1EFF4E61-7111-49E7-B341-7E4FF95B340F}"/>
    </a:ext>
  </a:extLst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F21DDE34A4F44DABCA0D9649DCD9BE" ma:contentTypeVersion="19" ma:contentTypeDescription="Een nieuw document maken." ma:contentTypeScope="" ma:versionID="5d38696e586ec7bd64812e6347519087">
  <xsd:schema xmlns:xsd="http://www.w3.org/2001/XMLSchema" xmlns:xs="http://www.w3.org/2001/XMLSchema" xmlns:p="http://schemas.microsoft.com/office/2006/metadata/properties" xmlns:ns2="98cff62b-a04c-4eea-a411-f0f7bababf8e" xmlns:ns3="cbebb98e-ad24-4669-a7bd-f2c9eeba4377" targetNamespace="http://schemas.microsoft.com/office/2006/metadata/properties" ma:root="true" ma:fieldsID="c9d4ad6cf793ec30493eb1a0b2dcf848" ns2:_="" ns3:_="">
    <xsd:import namespace="98cff62b-a04c-4eea-a411-f0f7bababf8e"/>
    <xsd:import namespace="cbebb98e-ad24-4669-a7bd-f2c9eeba43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ff62b-a04c-4eea-a411-f0f7bababf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eba115f1-6b4e-4c85-9b95-5124f6bbac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bb98e-ad24-4669-a7bd-f2c9eeba437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bc80dac-28af-49a8-8b8c-f6fa35968a39}" ma:internalName="TaxCatchAll" ma:showField="CatchAllData" ma:web="cbebb98e-ad24-4669-a7bd-f2c9eeba43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ebb98e-ad24-4669-a7bd-f2c9eeba4377" xsi:nil="true"/>
    <lcf76f155ced4ddcb4097134ff3c332f xmlns="98cff62b-a04c-4eea-a411-f0f7bababf8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EBBDBF-1607-4BA9-8317-64D2F681E0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cff62b-a04c-4eea-a411-f0f7bababf8e"/>
    <ds:schemaRef ds:uri="cbebb98e-ad24-4669-a7bd-f2c9eeba43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ED6EB4-64DA-419A-9041-F7FAF5834FAC}">
  <ds:schemaRefs>
    <ds:schemaRef ds:uri="http://purl.org/dc/dcmitype/"/>
    <ds:schemaRef ds:uri="http://purl.org/dc/terms/"/>
    <ds:schemaRef ds:uri="http://schemas.microsoft.com/office/infopath/2007/PartnerControls"/>
    <ds:schemaRef ds:uri="cbebb98e-ad24-4669-a7bd-f2c9eeba4377"/>
    <ds:schemaRef ds:uri="http://www.w3.org/XML/1998/namespace"/>
    <ds:schemaRef ds:uri="98cff62b-a04c-4eea-a411-f0f7bababf8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05B4D4A-0D3C-4FAD-A559-8E033CE560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</TotalTime>
  <Words>2447</Words>
  <Application>Microsoft Office PowerPoint</Application>
  <PresentationFormat>Diavoorstelling (16:9)</PresentationFormat>
  <Paragraphs>473</Paragraphs>
  <Slides>48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3</vt:i4>
      </vt:variant>
      <vt:variant>
        <vt:lpstr>Diatitels</vt:lpstr>
      </vt:variant>
      <vt:variant>
        <vt:i4>48</vt:i4>
      </vt:variant>
    </vt:vector>
  </HeadingPairs>
  <TitlesOfParts>
    <vt:vector size="61" baseType="lpstr">
      <vt:lpstr>ＭＳ Ｐゴシック</vt:lpstr>
      <vt:lpstr>Aptos</vt:lpstr>
      <vt:lpstr>Arial</vt:lpstr>
      <vt:lpstr>Calibri</vt:lpstr>
      <vt:lpstr>Calibri bold</vt:lpstr>
      <vt:lpstr>Calibri Light</vt:lpstr>
      <vt:lpstr>Cambria Math</vt:lpstr>
      <vt:lpstr>Poppins regular</vt:lpstr>
      <vt:lpstr>Verdana</vt:lpstr>
      <vt:lpstr>Wingdings</vt:lpstr>
      <vt:lpstr>Aangepast ontwerp</vt:lpstr>
      <vt:lpstr>DNV</vt:lpstr>
      <vt:lpstr>1_DNV</vt:lpstr>
      <vt:lpstr>Integratie van warmtepompen</vt:lpstr>
      <vt:lpstr>Ervaren energie en CO2 consultants </vt:lpstr>
      <vt:lpstr>CO2 roadmap</vt:lpstr>
      <vt:lpstr>Contents</vt:lpstr>
      <vt:lpstr>Waarom?  EU Green Deal &amp; Fit for 55 </vt:lpstr>
      <vt:lpstr>-50% tov 2020 = Uitdaging voor 2030 !</vt:lpstr>
      <vt:lpstr>Sectoren met grote energie intensieve bedrijven</vt:lpstr>
      <vt:lpstr>Middelgrote &amp; kleine energie-intensieve bedrijven</vt:lpstr>
      <vt:lpstr>Waarom?  Geopolitieke onafhankelijkheid</vt:lpstr>
      <vt:lpstr>Contents</vt:lpstr>
      <vt:lpstr>Warmtepompen: wanneer heeft het zin?</vt:lpstr>
      <vt:lpstr>Pinch analyse</vt:lpstr>
      <vt:lpstr>Pinch analyse: geen koeling boven de pinch</vt:lpstr>
      <vt:lpstr>Pinch analyse: geen warmteoverdracht over de pinch</vt:lpstr>
      <vt:lpstr>Pinch analyse: indicatie van min. benodigde nutsvoorzieningen</vt:lpstr>
      <vt:lpstr>Pinch analyse: indicatie van min. benodigde nutsvoorzieningen</vt:lpstr>
      <vt:lpstr>Pinch analyse: met warmtepomp onder de pinch</vt:lpstr>
      <vt:lpstr>Pinch analyse: met warmtepomp boven de pinch</vt:lpstr>
      <vt:lpstr>Pinch analyse: met warmtepomp over de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Pinch analyse: met warmtepomp over pinch</vt:lpstr>
      <vt:lpstr>Warmtepompen: wanneer heeft het zin?</vt:lpstr>
      <vt:lpstr>Wanneer heeft het elektrificatie financieel zin ? </vt:lpstr>
      <vt:lpstr>”de” kost van elektriciteit/ Commodity</vt:lpstr>
      <vt:lpstr>High-level kosten-baten analyse</vt:lpstr>
      <vt:lpstr>Sensitiviteitsanalyse</vt:lpstr>
      <vt:lpstr>Impact subsidies</vt:lpstr>
      <vt:lpstr>Andere driver: PV verplichting</vt:lpstr>
      <vt:lpstr>Contents</vt:lpstr>
      <vt:lpstr>Case study 1</vt:lpstr>
      <vt:lpstr>Case study 1</vt:lpstr>
      <vt:lpstr>Case study 1</vt:lpstr>
      <vt:lpstr>Case study 2</vt:lpstr>
      <vt:lpstr>Case study 2</vt:lpstr>
      <vt:lpstr>Case study 3</vt:lpstr>
      <vt:lpstr>Case study 3</vt:lpstr>
      <vt:lpstr>MVR: open warmtepompsysteem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Rien De Koster</dc:creator>
  <cp:lastModifiedBy>Jera Van Nieuwenhuyse</cp:lastModifiedBy>
  <cp:revision>12</cp:revision>
  <cp:lastPrinted>2019-06-05T08:17:02Z</cp:lastPrinted>
  <dcterms:modified xsi:type="dcterms:W3CDTF">2026-09-25T16:10:50Z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0x0101003AF21DDE34A4F44DABCA0D9649DCD9BE</vt:lpwstr>
  </property>
  <property fmtid="{D5CDD505-2E9C-101B-9397-08002B2CF9AE}" pid="3" name="MediaServiceImageTags">
    <vt:lpwstr/>
  </property>
</Properties>
</file>