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media/image41.jpg" ContentType="image/png"/>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4"/>
  </p:sldMasterIdLst>
  <p:notesMasterIdLst>
    <p:notesMasterId r:id="rId37"/>
  </p:notesMasterIdLst>
  <p:handoutMasterIdLst>
    <p:handoutMasterId r:id="rId38"/>
  </p:handoutMasterIdLst>
  <p:sldIdLst>
    <p:sldId id="279" r:id="rId5"/>
    <p:sldId id="282" r:id="rId6"/>
    <p:sldId id="309" r:id="rId7"/>
    <p:sldId id="289" r:id="rId8"/>
    <p:sldId id="298" r:id="rId9"/>
    <p:sldId id="290" r:id="rId10"/>
    <p:sldId id="311" r:id="rId11"/>
    <p:sldId id="316" r:id="rId12"/>
    <p:sldId id="312" r:id="rId13"/>
    <p:sldId id="292" r:id="rId14"/>
    <p:sldId id="317" r:id="rId15"/>
    <p:sldId id="319" r:id="rId16"/>
    <p:sldId id="540" r:id="rId17"/>
    <p:sldId id="539" r:id="rId18"/>
    <p:sldId id="327" r:id="rId19"/>
    <p:sldId id="329" r:id="rId20"/>
    <p:sldId id="535" r:id="rId21"/>
    <p:sldId id="536" r:id="rId22"/>
    <p:sldId id="537" r:id="rId23"/>
    <p:sldId id="321" r:id="rId24"/>
    <p:sldId id="332" r:id="rId25"/>
    <p:sldId id="310" r:id="rId26"/>
    <p:sldId id="331" r:id="rId27"/>
    <p:sldId id="323" r:id="rId28"/>
    <p:sldId id="538" r:id="rId29"/>
    <p:sldId id="336" r:id="rId30"/>
    <p:sldId id="338" r:id="rId31"/>
    <p:sldId id="337" r:id="rId32"/>
    <p:sldId id="334" r:id="rId33"/>
    <p:sldId id="335" r:id="rId34"/>
    <p:sldId id="333" r:id="rId35"/>
    <p:sldId id="297" r:id="rId36"/>
  </p:sldIdLst>
  <p:sldSz cx="9144000" cy="5149850"/>
  <p:notesSz cx="9144000" cy="514985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A00"/>
    <a:srgbClr val="0059CE"/>
    <a:srgbClr val="002438"/>
    <a:srgbClr val="FF9600"/>
    <a:srgbClr val="002439"/>
    <a:srgbClr val="70BD95"/>
    <a:srgbClr val="76C512"/>
    <a:srgbClr val="52AB8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2" autoAdjust="0"/>
    <p:restoredTop sz="84504" autoAdjust="0"/>
  </p:normalViewPr>
  <p:slideViewPr>
    <p:cSldViewPr>
      <p:cViewPr varScale="1">
        <p:scale>
          <a:sx n="104" d="100"/>
          <a:sy n="104" d="100"/>
        </p:scale>
        <p:origin x="878" y="58"/>
      </p:cViewPr>
      <p:guideLst>
        <p:guide orient="horz" pos="2880"/>
        <p:guide pos="2880"/>
      </p:guideLst>
    </p:cSldViewPr>
  </p:slideViewPr>
  <p:outlineViewPr>
    <p:cViewPr>
      <p:scale>
        <a:sx n="100" d="100"/>
        <a:sy n="100" d="100"/>
      </p:scale>
      <p:origin x="0" y="-24595"/>
    </p:cViewPr>
    <p:sldLst>
      <p:sld r:id="rId1" collapse="1"/>
    </p:sldLst>
  </p:outlineViewPr>
  <p:notesTextViewPr>
    <p:cViewPr>
      <p:scale>
        <a:sx n="100" d="100"/>
        <a:sy n="100" d="100"/>
      </p:scale>
      <p:origin x="0" y="0"/>
    </p:cViewPr>
  </p:notesTextViewPr>
  <p:sorterViewPr>
    <p:cViewPr>
      <p:scale>
        <a:sx n="100" d="100"/>
        <a:sy n="100" d="100"/>
      </p:scale>
      <p:origin x="0" y="0"/>
    </p:cViewPr>
  </p:sorterViewPr>
  <p:notesViewPr>
    <p:cSldViewPr showGuides="1">
      <p:cViewPr varScale="1">
        <p:scale>
          <a:sx n="143" d="100"/>
          <a:sy n="143" d="100"/>
        </p:scale>
        <p:origin x="1502" y="8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presProps" Target="presProps.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notesMaster" Target="notesMasters/notesMaster1.xml"/><Relationship Id="rId40"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microsoft.com/office/2016/11/relationships/changesInfo" Target="changesInfos/changesInfo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handoutMaster" Target="handoutMasters/handoutMaster1.xml"/></Relationships>
</file>

<file path=ppt/_rels/viewProps.xml.rels><?xml version="1.0" encoding="UTF-8" standalone="yes"?>
<Relationships xmlns="http://schemas.openxmlformats.org/package/2006/relationships"><Relationship Id="rId1" Type="http://schemas.openxmlformats.org/officeDocument/2006/relationships/slide" Target="slides/slid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EMERIE Koen (EQUANS BELUX)" userId="cadab276-19bd-491e-9f82-d85eae1d4bbe" providerId="ADAL" clId="{2E3CC99E-1235-49BB-9467-71FDCBCB33B8}"/>
    <pc:docChg chg="undo custSel addSld delSld modSld sldOrd">
      <pc:chgData name="DEMERIE Koen (EQUANS BELUX)" userId="cadab276-19bd-491e-9f82-d85eae1d4bbe" providerId="ADAL" clId="{2E3CC99E-1235-49BB-9467-71FDCBCB33B8}" dt="2026-09-25T13:30:08.641" v="403" actId="478"/>
      <pc:docMkLst>
        <pc:docMk/>
      </pc:docMkLst>
      <pc:sldChg chg="addSp modSp mod">
        <pc:chgData name="DEMERIE Koen (EQUANS BELUX)" userId="cadab276-19bd-491e-9f82-d85eae1d4bbe" providerId="ADAL" clId="{2E3CC99E-1235-49BB-9467-71FDCBCB33B8}" dt="2026-09-25T13:05:38.505" v="56" actId="1076"/>
        <pc:sldMkLst>
          <pc:docMk/>
          <pc:sldMk cId="2266148353" sldId="298"/>
        </pc:sldMkLst>
        <pc:picChg chg="add mod">
          <ac:chgData name="DEMERIE Koen (EQUANS BELUX)" userId="cadab276-19bd-491e-9f82-d85eae1d4bbe" providerId="ADAL" clId="{2E3CC99E-1235-49BB-9467-71FDCBCB33B8}" dt="2026-09-25T13:05:38.505" v="56" actId="1076"/>
          <ac:picMkLst>
            <pc:docMk/>
            <pc:sldMk cId="2266148353" sldId="298"/>
            <ac:picMk id="3" creationId="{F500A921-3BE8-4DDE-580A-1C357D4F72A7}"/>
          </ac:picMkLst>
        </pc:picChg>
      </pc:sldChg>
      <pc:sldChg chg="modSp mod">
        <pc:chgData name="DEMERIE Koen (EQUANS BELUX)" userId="cadab276-19bd-491e-9f82-d85eae1d4bbe" providerId="ADAL" clId="{2E3CC99E-1235-49BB-9467-71FDCBCB33B8}" dt="2026-09-25T12:55:51.986" v="47" actId="20577"/>
        <pc:sldMkLst>
          <pc:docMk/>
          <pc:sldMk cId="2032610305" sldId="309"/>
        </pc:sldMkLst>
        <pc:spChg chg="mod">
          <ac:chgData name="DEMERIE Koen (EQUANS BELUX)" userId="cadab276-19bd-491e-9f82-d85eae1d4bbe" providerId="ADAL" clId="{2E3CC99E-1235-49BB-9467-71FDCBCB33B8}" dt="2026-09-25T12:55:51.986" v="47" actId="20577"/>
          <ac:spMkLst>
            <pc:docMk/>
            <pc:sldMk cId="2032610305" sldId="309"/>
            <ac:spMk id="3" creationId="{675527C5-74FB-489E-9BA9-7DB5B25EDA4C}"/>
          </ac:spMkLst>
        </pc:spChg>
      </pc:sldChg>
      <pc:sldChg chg="ord">
        <pc:chgData name="DEMERIE Koen (EQUANS BELUX)" userId="cadab276-19bd-491e-9f82-d85eae1d4bbe" providerId="ADAL" clId="{2E3CC99E-1235-49BB-9467-71FDCBCB33B8}" dt="2026-09-25T13:20:36.703" v="318"/>
        <pc:sldMkLst>
          <pc:docMk/>
          <pc:sldMk cId="1795439066" sldId="310"/>
        </pc:sldMkLst>
      </pc:sldChg>
      <pc:sldChg chg="addSp modSp mod">
        <pc:chgData name="DEMERIE Koen (EQUANS BELUX)" userId="cadab276-19bd-491e-9f82-d85eae1d4bbe" providerId="ADAL" clId="{2E3CC99E-1235-49BB-9467-71FDCBCB33B8}" dt="2026-09-25T13:12:29.959" v="60" actId="1076"/>
        <pc:sldMkLst>
          <pc:docMk/>
          <pc:sldMk cId="1025038775" sldId="317"/>
        </pc:sldMkLst>
        <pc:picChg chg="add mod">
          <ac:chgData name="DEMERIE Koen (EQUANS BELUX)" userId="cadab276-19bd-491e-9f82-d85eae1d4bbe" providerId="ADAL" clId="{2E3CC99E-1235-49BB-9467-71FDCBCB33B8}" dt="2026-09-25T13:12:29.959" v="60" actId="1076"/>
          <ac:picMkLst>
            <pc:docMk/>
            <pc:sldMk cId="1025038775" sldId="317"/>
            <ac:picMk id="6" creationId="{85A37193-5FB5-75D0-EC6C-B02C1DA56CB6}"/>
          </ac:picMkLst>
        </pc:picChg>
      </pc:sldChg>
      <pc:sldChg chg="addSp delSp modSp mod delAnim">
        <pc:chgData name="DEMERIE Koen (EQUANS BELUX)" userId="cadab276-19bd-491e-9f82-d85eae1d4bbe" providerId="ADAL" clId="{2E3CC99E-1235-49BB-9467-71FDCBCB33B8}" dt="2026-09-25T13:29:59.421" v="398" actId="478"/>
        <pc:sldMkLst>
          <pc:docMk/>
          <pc:sldMk cId="3637381608" sldId="319"/>
        </pc:sldMkLst>
        <pc:spChg chg="del mod">
          <ac:chgData name="DEMERIE Koen (EQUANS BELUX)" userId="cadab276-19bd-491e-9f82-d85eae1d4bbe" providerId="ADAL" clId="{2E3CC99E-1235-49BB-9467-71FDCBCB33B8}" dt="2026-09-25T13:18:05.817" v="291" actId="22"/>
          <ac:spMkLst>
            <pc:docMk/>
            <pc:sldMk cId="3637381608" sldId="319"/>
            <ac:spMk id="4" creationId="{57EF2C4D-79AE-81D6-B378-282842FF59B3}"/>
          </ac:spMkLst>
        </pc:spChg>
        <pc:spChg chg="del topLvl">
          <ac:chgData name="DEMERIE Koen (EQUANS BELUX)" userId="cadab276-19bd-491e-9f82-d85eae1d4bbe" providerId="ADAL" clId="{2E3CC99E-1235-49BB-9467-71FDCBCB33B8}" dt="2026-09-25T13:29:54.322" v="395" actId="478"/>
          <ac:spMkLst>
            <pc:docMk/>
            <pc:sldMk cId="3637381608" sldId="319"/>
            <ac:spMk id="11" creationId="{FAF6948F-84B0-1ACD-BCA4-61CBA74D53ED}"/>
          </ac:spMkLst>
        </pc:spChg>
        <pc:spChg chg="mod topLvl">
          <ac:chgData name="DEMERIE Koen (EQUANS BELUX)" userId="cadab276-19bd-491e-9f82-d85eae1d4bbe" providerId="ADAL" clId="{2E3CC99E-1235-49BB-9467-71FDCBCB33B8}" dt="2026-09-25T13:29:54.322" v="395" actId="478"/>
          <ac:spMkLst>
            <pc:docMk/>
            <pc:sldMk cId="3637381608" sldId="319"/>
            <ac:spMk id="12" creationId="{233AB99D-6CDC-9B6B-4A0C-DA724629ECAB}"/>
          </ac:spMkLst>
        </pc:spChg>
        <pc:grpChg chg="del">
          <ac:chgData name="DEMERIE Koen (EQUANS BELUX)" userId="cadab276-19bd-491e-9f82-d85eae1d4bbe" providerId="ADAL" clId="{2E3CC99E-1235-49BB-9467-71FDCBCB33B8}" dt="2026-09-25T13:29:57.715" v="397" actId="478"/>
          <ac:grpSpMkLst>
            <pc:docMk/>
            <pc:sldMk cId="3637381608" sldId="319"/>
            <ac:grpSpMk id="8" creationId="{B91F3D63-56F7-16B1-46C1-DA583E14EEB3}"/>
          </ac:grpSpMkLst>
        </pc:grpChg>
        <pc:grpChg chg="del">
          <ac:chgData name="DEMERIE Koen (EQUANS BELUX)" userId="cadab276-19bd-491e-9f82-d85eae1d4bbe" providerId="ADAL" clId="{2E3CC99E-1235-49BB-9467-71FDCBCB33B8}" dt="2026-09-25T13:29:54.322" v="395" actId="478"/>
          <ac:grpSpMkLst>
            <pc:docMk/>
            <pc:sldMk cId="3637381608" sldId="319"/>
            <ac:grpSpMk id="10" creationId="{B8F74AD4-CBCF-E885-2ADE-2053DE2BDEC7}"/>
          </ac:grpSpMkLst>
        </pc:grpChg>
        <pc:grpChg chg="del">
          <ac:chgData name="DEMERIE Koen (EQUANS BELUX)" userId="cadab276-19bd-491e-9f82-d85eae1d4bbe" providerId="ADAL" clId="{2E3CC99E-1235-49BB-9467-71FDCBCB33B8}" dt="2026-09-25T13:29:51.499" v="393" actId="478"/>
          <ac:grpSpMkLst>
            <pc:docMk/>
            <pc:sldMk cId="3637381608" sldId="319"/>
            <ac:grpSpMk id="13" creationId="{A62D7FF7-FD48-7E9A-048B-ACDD34A97EAB}"/>
          </ac:grpSpMkLst>
        </pc:grpChg>
        <pc:grpChg chg="del">
          <ac:chgData name="DEMERIE Koen (EQUANS BELUX)" userId="cadab276-19bd-491e-9f82-d85eae1d4bbe" providerId="ADAL" clId="{2E3CC99E-1235-49BB-9467-71FDCBCB33B8}" dt="2026-09-25T13:29:59.421" v="398" actId="478"/>
          <ac:grpSpMkLst>
            <pc:docMk/>
            <pc:sldMk cId="3637381608" sldId="319"/>
            <ac:grpSpMk id="18" creationId="{D83F28BE-625B-BF30-3700-236E2363D5D8}"/>
          </ac:grpSpMkLst>
        </pc:grpChg>
        <pc:grpChg chg="del">
          <ac:chgData name="DEMERIE Koen (EQUANS BELUX)" userId="cadab276-19bd-491e-9f82-d85eae1d4bbe" providerId="ADAL" clId="{2E3CC99E-1235-49BB-9467-71FDCBCB33B8}" dt="2026-09-25T13:29:56.165" v="396" actId="478"/>
          <ac:grpSpMkLst>
            <pc:docMk/>
            <pc:sldMk cId="3637381608" sldId="319"/>
            <ac:grpSpMk id="21" creationId="{B4320702-4AB2-6DD5-F530-6AEE223BC461}"/>
          </ac:grpSpMkLst>
        </pc:grpChg>
        <pc:picChg chg="add mod ord">
          <ac:chgData name="DEMERIE Koen (EQUANS BELUX)" userId="cadab276-19bd-491e-9f82-d85eae1d4bbe" providerId="ADAL" clId="{2E3CC99E-1235-49BB-9467-71FDCBCB33B8}" dt="2026-09-25T13:18:12.731" v="292" actId="1076"/>
          <ac:picMkLst>
            <pc:docMk/>
            <pc:sldMk cId="3637381608" sldId="319"/>
            <ac:picMk id="7" creationId="{CDB0B316-B91C-FFE4-BC1B-D7BC7AAC8EBA}"/>
          </ac:picMkLst>
        </pc:picChg>
      </pc:sldChg>
      <pc:sldChg chg="ord">
        <pc:chgData name="DEMERIE Koen (EQUANS BELUX)" userId="cadab276-19bd-491e-9f82-d85eae1d4bbe" providerId="ADAL" clId="{2E3CC99E-1235-49BB-9467-71FDCBCB33B8}" dt="2026-09-25T13:19:59.771" v="302"/>
        <pc:sldMkLst>
          <pc:docMk/>
          <pc:sldMk cId="356884399" sldId="321"/>
        </pc:sldMkLst>
      </pc:sldChg>
      <pc:sldChg chg="modSp mod">
        <pc:chgData name="DEMERIE Koen (EQUANS BELUX)" userId="cadab276-19bd-491e-9f82-d85eae1d4bbe" providerId="ADAL" clId="{2E3CC99E-1235-49BB-9467-71FDCBCB33B8}" dt="2026-09-25T12:54:27.963" v="20" actId="13926"/>
        <pc:sldMkLst>
          <pc:docMk/>
          <pc:sldMk cId="890672463" sldId="329"/>
        </pc:sldMkLst>
        <pc:spChg chg="mod">
          <ac:chgData name="DEMERIE Koen (EQUANS BELUX)" userId="cadab276-19bd-491e-9f82-d85eae1d4bbe" providerId="ADAL" clId="{2E3CC99E-1235-49BB-9467-71FDCBCB33B8}" dt="2026-09-25T12:54:27.963" v="20" actId="13926"/>
          <ac:spMkLst>
            <pc:docMk/>
            <pc:sldMk cId="890672463" sldId="329"/>
            <ac:spMk id="2" creationId="{9182F4D6-D783-5EC4-17F1-7D1F696E0A76}"/>
          </ac:spMkLst>
        </pc:spChg>
        <pc:spChg chg="mod">
          <ac:chgData name="DEMERIE Koen (EQUANS BELUX)" userId="cadab276-19bd-491e-9f82-d85eae1d4bbe" providerId="ADAL" clId="{2E3CC99E-1235-49BB-9467-71FDCBCB33B8}" dt="2026-09-25T12:53:07.555" v="16" actId="13926"/>
          <ac:spMkLst>
            <pc:docMk/>
            <pc:sldMk cId="890672463" sldId="329"/>
            <ac:spMk id="4" creationId="{57EF2C4D-79AE-81D6-B378-282842FF59B3}"/>
          </ac:spMkLst>
        </pc:spChg>
      </pc:sldChg>
      <pc:sldChg chg="ord">
        <pc:chgData name="DEMERIE Koen (EQUANS BELUX)" userId="cadab276-19bd-491e-9f82-d85eae1d4bbe" providerId="ADAL" clId="{2E3CC99E-1235-49BB-9467-71FDCBCB33B8}" dt="2026-09-25T13:20:53.361" v="326"/>
        <pc:sldMkLst>
          <pc:docMk/>
          <pc:sldMk cId="327433201" sldId="331"/>
        </pc:sldMkLst>
      </pc:sldChg>
      <pc:sldChg chg="ord">
        <pc:chgData name="DEMERIE Koen (EQUANS BELUX)" userId="cadab276-19bd-491e-9f82-d85eae1d4bbe" providerId="ADAL" clId="{2E3CC99E-1235-49BB-9467-71FDCBCB33B8}" dt="2026-09-25T13:20:21.808" v="312"/>
        <pc:sldMkLst>
          <pc:docMk/>
          <pc:sldMk cId="2785717152" sldId="332"/>
        </pc:sldMkLst>
      </pc:sldChg>
      <pc:sldChg chg="modSp mod">
        <pc:chgData name="DEMERIE Koen (EQUANS BELUX)" userId="cadab276-19bd-491e-9f82-d85eae1d4bbe" providerId="ADAL" clId="{2E3CC99E-1235-49BB-9467-71FDCBCB33B8}" dt="2026-09-25T13:27:18.664" v="392" actId="20577"/>
        <pc:sldMkLst>
          <pc:docMk/>
          <pc:sldMk cId="214930487" sldId="337"/>
        </pc:sldMkLst>
        <pc:spChg chg="mod">
          <ac:chgData name="DEMERIE Koen (EQUANS BELUX)" userId="cadab276-19bd-491e-9f82-d85eae1d4bbe" providerId="ADAL" clId="{2E3CC99E-1235-49BB-9467-71FDCBCB33B8}" dt="2026-09-25T13:27:18.664" v="392" actId="20577"/>
          <ac:spMkLst>
            <pc:docMk/>
            <pc:sldMk cId="214930487" sldId="337"/>
            <ac:spMk id="8" creationId="{57E117BD-0ED3-21A6-858D-D60EC3AAF5A0}"/>
          </ac:spMkLst>
        </pc:spChg>
      </pc:sldChg>
      <pc:sldChg chg="addSp delSp add mod">
        <pc:chgData name="DEMERIE Koen (EQUANS BELUX)" userId="cadab276-19bd-491e-9f82-d85eae1d4bbe" providerId="ADAL" clId="{2E3CC99E-1235-49BB-9467-71FDCBCB33B8}" dt="2026-09-25T12:46:25.649" v="2" actId="22"/>
        <pc:sldMkLst>
          <pc:docMk/>
          <pc:sldMk cId="1459378428" sldId="538"/>
        </pc:sldMkLst>
        <pc:picChg chg="del">
          <ac:chgData name="DEMERIE Koen (EQUANS BELUX)" userId="cadab276-19bd-491e-9f82-d85eae1d4bbe" providerId="ADAL" clId="{2E3CC99E-1235-49BB-9467-71FDCBCB33B8}" dt="2026-09-25T12:46:22.763" v="1" actId="478"/>
          <ac:picMkLst>
            <pc:docMk/>
            <pc:sldMk cId="1459378428" sldId="538"/>
            <ac:picMk id="3" creationId="{3A1B03FF-B645-72F0-1A9C-4D77CC77567B}"/>
          </ac:picMkLst>
        </pc:picChg>
        <pc:picChg chg="add">
          <ac:chgData name="DEMERIE Koen (EQUANS BELUX)" userId="cadab276-19bd-491e-9f82-d85eae1d4bbe" providerId="ADAL" clId="{2E3CC99E-1235-49BB-9467-71FDCBCB33B8}" dt="2026-09-25T12:46:25.649" v="2" actId="22"/>
          <ac:picMkLst>
            <pc:docMk/>
            <pc:sldMk cId="1459378428" sldId="538"/>
            <ac:picMk id="8" creationId="{931CE136-08A8-25C3-B7A7-BA42B7F317CF}"/>
          </ac:picMkLst>
        </pc:picChg>
      </pc:sldChg>
      <pc:sldChg chg="add del">
        <pc:chgData name="DEMERIE Koen (EQUANS BELUX)" userId="cadab276-19bd-491e-9f82-d85eae1d4bbe" providerId="ADAL" clId="{2E3CC99E-1235-49BB-9467-71FDCBCB33B8}" dt="2026-09-25T12:50:12.814" v="4" actId="2890"/>
        <pc:sldMkLst>
          <pc:docMk/>
          <pc:sldMk cId="2029426213" sldId="539"/>
        </pc:sldMkLst>
      </pc:sldChg>
      <pc:sldChg chg="addSp delSp modSp add mod delAnim">
        <pc:chgData name="DEMERIE Koen (EQUANS BELUX)" userId="cadab276-19bd-491e-9f82-d85eae1d4bbe" providerId="ADAL" clId="{2E3CC99E-1235-49BB-9467-71FDCBCB33B8}" dt="2026-09-25T13:30:08.641" v="403" actId="478"/>
        <pc:sldMkLst>
          <pc:docMk/>
          <pc:sldMk cId="3544922339" sldId="539"/>
        </pc:sldMkLst>
        <pc:spChg chg="del">
          <ac:chgData name="DEMERIE Koen (EQUANS BELUX)" userId="cadab276-19bd-491e-9f82-d85eae1d4bbe" providerId="ADAL" clId="{2E3CC99E-1235-49BB-9467-71FDCBCB33B8}" dt="2026-09-25T12:50:44.462" v="6" actId="478"/>
          <ac:spMkLst>
            <pc:docMk/>
            <pc:sldMk cId="3544922339" sldId="539"/>
            <ac:spMk id="4" creationId="{FAEEBF75-89B8-318C-71CB-B28E38EE3533}"/>
          </ac:spMkLst>
        </pc:spChg>
        <pc:spChg chg="add mod">
          <ac:chgData name="DEMERIE Koen (EQUANS BELUX)" userId="cadab276-19bd-491e-9f82-d85eae1d4bbe" providerId="ADAL" clId="{2E3CC99E-1235-49BB-9467-71FDCBCB33B8}" dt="2026-09-25T13:14:39.616" v="68" actId="14100"/>
          <ac:spMkLst>
            <pc:docMk/>
            <pc:sldMk cId="3544922339" sldId="539"/>
            <ac:spMk id="7" creationId="{78015B71-5A5A-AF47-796D-C0A84BE3474B}"/>
          </ac:spMkLst>
        </pc:spChg>
        <pc:grpChg chg="del">
          <ac:chgData name="DEMERIE Koen (EQUANS BELUX)" userId="cadab276-19bd-491e-9f82-d85eae1d4bbe" providerId="ADAL" clId="{2E3CC99E-1235-49BB-9467-71FDCBCB33B8}" dt="2026-09-25T13:30:07.435" v="402" actId="478"/>
          <ac:grpSpMkLst>
            <pc:docMk/>
            <pc:sldMk cId="3544922339" sldId="539"/>
            <ac:grpSpMk id="8" creationId="{60E813B9-2CC2-DD21-516B-19D51669CDC3}"/>
          </ac:grpSpMkLst>
        </pc:grpChg>
        <pc:grpChg chg="del">
          <ac:chgData name="DEMERIE Koen (EQUANS BELUX)" userId="cadab276-19bd-491e-9f82-d85eae1d4bbe" providerId="ADAL" clId="{2E3CC99E-1235-49BB-9467-71FDCBCB33B8}" dt="2026-09-25T13:30:04.758" v="400" actId="478"/>
          <ac:grpSpMkLst>
            <pc:docMk/>
            <pc:sldMk cId="3544922339" sldId="539"/>
            <ac:grpSpMk id="10" creationId="{2EBFCA6B-D8FD-EA29-79EC-C42FD2455ECC}"/>
          </ac:grpSpMkLst>
        </pc:grpChg>
        <pc:grpChg chg="del">
          <ac:chgData name="DEMERIE Koen (EQUANS BELUX)" userId="cadab276-19bd-491e-9f82-d85eae1d4bbe" providerId="ADAL" clId="{2E3CC99E-1235-49BB-9467-71FDCBCB33B8}" dt="2026-09-25T13:30:03.624" v="399" actId="478"/>
          <ac:grpSpMkLst>
            <pc:docMk/>
            <pc:sldMk cId="3544922339" sldId="539"/>
            <ac:grpSpMk id="13" creationId="{990CEB94-0552-FCAF-A33B-D6A4A3CE9464}"/>
          </ac:grpSpMkLst>
        </pc:grpChg>
        <pc:grpChg chg="del">
          <ac:chgData name="DEMERIE Koen (EQUANS BELUX)" userId="cadab276-19bd-491e-9f82-d85eae1d4bbe" providerId="ADAL" clId="{2E3CC99E-1235-49BB-9467-71FDCBCB33B8}" dt="2026-09-25T13:30:08.641" v="403" actId="478"/>
          <ac:grpSpMkLst>
            <pc:docMk/>
            <pc:sldMk cId="3544922339" sldId="539"/>
            <ac:grpSpMk id="18" creationId="{484A0DAC-1D67-55B3-30CB-5BA76CCF2045}"/>
          </ac:grpSpMkLst>
        </pc:grpChg>
        <pc:grpChg chg="del">
          <ac:chgData name="DEMERIE Koen (EQUANS BELUX)" userId="cadab276-19bd-491e-9f82-d85eae1d4bbe" providerId="ADAL" clId="{2E3CC99E-1235-49BB-9467-71FDCBCB33B8}" dt="2026-09-25T13:30:06.161" v="401" actId="478"/>
          <ac:grpSpMkLst>
            <pc:docMk/>
            <pc:sldMk cId="3544922339" sldId="539"/>
            <ac:grpSpMk id="21" creationId="{D4C23018-444C-862D-7A37-642AD8440DE1}"/>
          </ac:grpSpMkLst>
        </pc:grpChg>
        <pc:picChg chg="add mod">
          <ac:chgData name="DEMERIE Koen (EQUANS BELUX)" userId="cadab276-19bd-491e-9f82-d85eae1d4bbe" providerId="ADAL" clId="{2E3CC99E-1235-49BB-9467-71FDCBCB33B8}" dt="2026-09-25T13:13:33.215" v="65" actId="1076"/>
          <ac:picMkLst>
            <pc:docMk/>
            <pc:sldMk cId="3544922339" sldId="539"/>
            <ac:picMk id="25" creationId="{6CF7AA2B-78EB-CFF7-82A1-0DC070E419B3}"/>
          </ac:picMkLst>
        </pc:picChg>
      </pc:sldChg>
      <pc:sldChg chg="add">
        <pc:chgData name="DEMERIE Koen (EQUANS BELUX)" userId="cadab276-19bd-491e-9f82-d85eae1d4bbe" providerId="ADAL" clId="{2E3CC99E-1235-49BB-9467-71FDCBCB33B8}" dt="2026-09-25T13:17:33.234" v="69" actId="2890"/>
        <pc:sldMkLst>
          <pc:docMk/>
          <pc:sldMk cId="199000361" sldId="540"/>
        </pc:sldMkLst>
      </pc:sldChg>
    </pc:docChg>
  </pc:docChgLst>
  <pc:docChgLst>
    <pc:chgData name="DE CUYPER Thomas (EQUANS BELUX)" userId="b06fc798-b0ac-4ffb-afea-ab353424a2bb" providerId="ADAL" clId="{E5B05EC5-4CBE-41F4-9E98-1BDA29FFDDA9}"/>
    <pc:docChg chg="undo custSel addSld delSld modSld sldOrd">
      <pc:chgData name="DE CUYPER Thomas (EQUANS BELUX)" userId="b06fc798-b0ac-4ffb-afea-ab353424a2bb" providerId="ADAL" clId="{E5B05EC5-4CBE-41F4-9E98-1BDA29FFDDA9}" dt="2026-09-21T09:30:46.990" v="1021"/>
      <pc:docMkLst>
        <pc:docMk/>
      </pc:docMkLst>
      <pc:sldChg chg="modSp mod">
        <pc:chgData name="DE CUYPER Thomas (EQUANS BELUX)" userId="b06fc798-b0ac-4ffb-afea-ab353424a2bb" providerId="ADAL" clId="{E5B05EC5-4CBE-41F4-9E98-1BDA29FFDDA9}" dt="2026-09-18T12:49:03.498" v="71" actId="6549"/>
        <pc:sldMkLst>
          <pc:docMk/>
          <pc:sldMk cId="1601712154" sldId="279"/>
        </pc:sldMkLst>
        <pc:spChg chg="mod">
          <ac:chgData name="DE CUYPER Thomas (EQUANS BELUX)" userId="b06fc798-b0ac-4ffb-afea-ab353424a2bb" providerId="ADAL" clId="{E5B05EC5-4CBE-41F4-9E98-1BDA29FFDDA9}" dt="2026-09-18T12:48:26.662" v="29" actId="20577"/>
          <ac:spMkLst>
            <pc:docMk/>
            <pc:sldMk cId="1601712154" sldId="279"/>
            <ac:spMk id="5" creationId="{775545C5-1EA0-4FDF-B6E8-4A1A5C54C29D}"/>
          </ac:spMkLst>
        </pc:spChg>
        <pc:spChg chg="mod">
          <ac:chgData name="DE CUYPER Thomas (EQUANS BELUX)" userId="b06fc798-b0ac-4ffb-afea-ab353424a2bb" providerId="ADAL" clId="{E5B05EC5-4CBE-41F4-9E98-1BDA29FFDDA9}" dt="2026-09-18T12:49:03.498" v="71" actId="6549"/>
          <ac:spMkLst>
            <pc:docMk/>
            <pc:sldMk cId="1601712154" sldId="279"/>
            <ac:spMk id="43" creationId="{27477FE4-F55E-470A-AD7F-B19BE61C16E2}"/>
          </ac:spMkLst>
        </pc:spChg>
      </pc:sldChg>
      <pc:sldChg chg="modSp mod">
        <pc:chgData name="DE CUYPER Thomas (EQUANS BELUX)" userId="b06fc798-b0ac-4ffb-afea-ab353424a2bb" providerId="ADAL" clId="{E5B05EC5-4CBE-41F4-9E98-1BDA29FFDDA9}" dt="2026-09-21T07:21:21.055" v="301" actId="20577"/>
        <pc:sldMkLst>
          <pc:docMk/>
          <pc:sldMk cId="1738267364" sldId="282"/>
        </pc:sldMkLst>
        <pc:spChg chg="mod">
          <ac:chgData name="DE CUYPER Thomas (EQUANS BELUX)" userId="b06fc798-b0ac-4ffb-afea-ab353424a2bb" providerId="ADAL" clId="{E5B05EC5-4CBE-41F4-9E98-1BDA29FFDDA9}" dt="2026-09-21T07:21:21.055" v="301" actId="20577"/>
          <ac:spMkLst>
            <pc:docMk/>
            <pc:sldMk cId="1738267364" sldId="282"/>
            <ac:spMk id="4" creationId="{EC3B17B5-DC27-4EA8-880F-165F9B869E6A}"/>
          </ac:spMkLst>
        </pc:spChg>
      </pc:sldChg>
      <pc:sldChg chg="modSp mod">
        <pc:chgData name="DE CUYPER Thomas (EQUANS BELUX)" userId="b06fc798-b0ac-4ffb-afea-ab353424a2bb" providerId="ADAL" clId="{E5B05EC5-4CBE-41F4-9E98-1BDA29FFDDA9}" dt="2026-09-21T07:31:15.085" v="472" actId="14100"/>
        <pc:sldMkLst>
          <pc:docMk/>
          <pc:sldMk cId="4020603483" sldId="292"/>
        </pc:sldMkLst>
        <pc:spChg chg="mod">
          <ac:chgData name="DE CUYPER Thomas (EQUANS BELUX)" userId="b06fc798-b0ac-4ffb-afea-ab353424a2bb" providerId="ADAL" clId="{E5B05EC5-4CBE-41F4-9E98-1BDA29FFDDA9}" dt="2026-09-21T07:31:15.085" v="472" actId="14100"/>
          <ac:spMkLst>
            <pc:docMk/>
            <pc:sldMk cId="4020603483" sldId="292"/>
            <ac:spMk id="7" creationId="{A9344F16-9778-4157-B144-7E5014BEEC11}"/>
          </ac:spMkLst>
        </pc:spChg>
      </pc:sldChg>
      <pc:sldChg chg="addSp delSp modSp mod">
        <pc:chgData name="DE CUYPER Thomas (EQUANS BELUX)" userId="b06fc798-b0ac-4ffb-afea-ab353424a2bb" providerId="ADAL" clId="{E5B05EC5-4CBE-41F4-9E98-1BDA29FFDDA9}" dt="2026-09-21T07:30:25.665" v="432" actId="14100"/>
        <pc:sldMkLst>
          <pc:docMk/>
          <pc:sldMk cId="1877759542" sldId="312"/>
        </pc:sldMkLst>
        <pc:spChg chg="mod">
          <ac:chgData name="DE CUYPER Thomas (EQUANS BELUX)" userId="b06fc798-b0ac-4ffb-afea-ab353424a2bb" providerId="ADAL" clId="{E5B05EC5-4CBE-41F4-9E98-1BDA29FFDDA9}" dt="2026-09-21T07:30:25.665" v="432" actId="14100"/>
          <ac:spMkLst>
            <pc:docMk/>
            <pc:sldMk cId="1877759542" sldId="312"/>
            <ac:spMk id="7" creationId="{4A5A3FA9-8ACA-D51E-0927-F1BEA15E438C}"/>
          </ac:spMkLst>
        </pc:spChg>
        <pc:spChg chg="mod">
          <ac:chgData name="DE CUYPER Thomas (EQUANS BELUX)" userId="b06fc798-b0ac-4ffb-afea-ab353424a2bb" providerId="ADAL" clId="{E5B05EC5-4CBE-41F4-9E98-1BDA29FFDDA9}" dt="2026-09-21T07:25:09.693" v="332" actId="20577"/>
          <ac:spMkLst>
            <pc:docMk/>
            <pc:sldMk cId="1877759542" sldId="312"/>
            <ac:spMk id="9" creationId="{BA796895-5889-C3CA-717F-C0D9BBF1F6D5}"/>
          </ac:spMkLst>
        </pc:spChg>
        <pc:picChg chg="add mod">
          <ac:chgData name="DE CUYPER Thomas (EQUANS BELUX)" userId="b06fc798-b0ac-4ffb-afea-ab353424a2bb" providerId="ADAL" clId="{E5B05EC5-4CBE-41F4-9E98-1BDA29FFDDA9}" dt="2026-09-21T07:27:54.888" v="350" actId="1076"/>
          <ac:picMkLst>
            <pc:docMk/>
            <pc:sldMk cId="1877759542" sldId="312"/>
            <ac:picMk id="4" creationId="{F66FEB09-3721-7B7C-0153-5E74F6C2094E}"/>
          </ac:picMkLst>
        </pc:picChg>
        <pc:picChg chg="mod">
          <ac:chgData name="DE CUYPER Thomas (EQUANS BELUX)" userId="b06fc798-b0ac-4ffb-afea-ab353424a2bb" providerId="ADAL" clId="{E5B05EC5-4CBE-41F4-9E98-1BDA29FFDDA9}" dt="2026-09-21T07:27:52.998" v="349" actId="1076"/>
          <ac:picMkLst>
            <pc:docMk/>
            <pc:sldMk cId="1877759542" sldId="312"/>
            <ac:picMk id="6" creationId="{F79293CD-4125-80A7-70BE-B38E25489DC8}"/>
          </ac:picMkLst>
        </pc:picChg>
        <pc:picChg chg="mod">
          <ac:chgData name="DE CUYPER Thomas (EQUANS BELUX)" userId="b06fc798-b0ac-4ffb-afea-ab353424a2bb" providerId="ADAL" clId="{E5B05EC5-4CBE-41F4-9E98-1BDA29FFDDA9}" dt="2026-09-21T07:27:51.998" v="348" actId="1076"/>
          <ac:picMkLst>
            <pc:docMk/>
            <pc:sldMk cId="1877759542" sldId="312"/>
            <ac:picMk id="13" creationId="{51FFF2EE-0043-6791-78FA-B573C5BCEFBB}"/>
          </ac:picMkLst>
        </pc:picChg>
      </pc:sldChg>
      <pc:sldChg chg="modSp mod">
        <pc:chgData name="DE CUYPER Thomas (EQUANS BELUX)" userId="b06fc798-b0ac-4ffb-afea-ab353424a2bb" providerId="ADAL" clId="{E5B05EC5-4CBE-41F4-9E98-1BDA29FFDDA9}" dt="2026-09-21T07:23:49.084" v="314" actId="14100"/>
        <pc:sldMkLst>
          <pc:docMk/>
          <pc:sldMk cId="532014888" sldId="316"/>
        </pc:sldMkLst>
        <pc:spChg chg="mod">
          <ac:chgData name="DE CUYPER Thomas (EQUANS BELUX)" userId="b06fc798-b0ac-4ffb-afea-ab353424a2bb" providerId="ADAL" clId="{E5B05EC5-4CBE-41F4-9E98-1BDA29FFDDA9}" dt="2026-09-21T07:22:12.528" v="302" actId="207"/>
          <ac:spMkLst>
            <pc:docMk/>
            <pc:sldMk cId="532014888" sldId="316"/>
            <ac:spMk id="12" creationId="{23C16E5E-0CF3-A0F6-2051-4DF5DA7FB8CA}"/>
          </ac:spMkLst>
        </pc:spChg>
        <pc:spChg chg="mod">
          <ac:chgData name="DE CUYPER Thomas (EQUANS BELUX)" userId="b06fc798-b0ac-4ffb-afea-ab353424a2bb" providerId="ADAL" clId="{E5B05EC5-4CBE-41F4-9E98-1BDA29FFDDA9}" dt="2026-09-21T07:22:17.298" v="304" actId="207"/>
          <ac:spMkLst>
            <pc:docMk/>
            <pc:sldMk cId="532014888" sldId="316"/>
            <ac:spMk id="13" creationId="{96E57FF6-0D65-902A-EBBD-6C84D7748CE4}"/>
          </ac:spMkLst>
        </pc:spChg>
        <pc:spChg chg="mod">
          <ac:chgData name="DE CUYPER Thomas (EQUANS BELUX)" userId="b06fc798-b0ac-4ffb-afea-ab353424a2bb" providerId="ADAL" clId="{E5B05EC5-4CBE-41F4-9E98-1BDA29FFDDA9}" dt="2026-09-21T07:22:21.457" v="305" actId="207"/>
          <ac:spMkLst>
            <pc:docMk/>
            <pc:sldMk cId="532014888" sldId="316"/>
            <ac:spMk id="14" creationId="{8339AB14-EC3F-3B2F-DDD0-1F62860E9509}"/>
          </ac:spMkLst>
        </pc:spChg>
        <pc:spChg chg="mod">
          <ac:chgData name="DE CUYPER Thomas (EQUANS BELUX)" userId="b06fc798-b0ac-4ffb-afea-ab353424a2bb" providerId="ADAL" clId="{E5B05EC5-4CBE-41F4-9E98-1BDA29FFDDA9}" dt="2026-09-21T07:23:49.084" v="314" actId="14100"/>
          <ac:spMkLst>
            <pc:docMk/>
            <pc:sldMk cId="532014888" sldId="316"/>
            <ac:spMk id="20" creationId="{1419D5DE-9F28-179A-C436-58556B00C227}"/>
          </ac:spMkLst>
        </pc:spChg>
        <pc:spChg chg="mod">
          <ac:chgData name="DE CUYPER Thomas (EQUANS BELUX)" userId="b06fc798-b0ac-4ffb-afea-ab353424a2bb" providerId="ADAL" clId="{E5B05EC5-4CBE-41F4-9E98-1BDA29FFDDA9}" dt="2026-09-21T07:22:15.031" v="303" actId="207"/>
          <ac:spMkLst>
            <pc:docMk/>
            <pc:sldMk cId="532014888" sldId="316"/>
            <ac:spMk id="21" creationId="{A94B10B0-ECFB-33AD-4EE7-D5225604D005}"/>
          </ac:spMkLst>
        </pc:spChg>
      </pc:sldChg>
      <pc:sldChg chg="modSp mod">
        <pc:chgData name="DE CUYPER Thomas (EQUANS BELUX)" userId="b06fc798-b0ac-4ffb-afea-ab353424a2bb" providerId="ADAL" clId="{E5B05EC5-4CBE-41F4-9E98-1BDA29FFDDA9}" dt="2026-09-21T07:35:20.497" v="570" actId="113"/>
        <pc:sldMkLst>
          <pc:docMk/>
          <pc:sldMk cId="1025038775" sldId="317"/>
        </pc:sldMkLst>
        <pc:spChg chg="mod">
          <ac:chgData name="DE CUYPER Thomas (EQUANS BELUX)" userId="b06fc798-b0ac-4ffb-afea-ab353424a2bb" providerId="ADAL" clId="{E5B05EC5-4CBE-41F4-9E98-1BDA29FFDDA9}" dt="2026-09-21T07:35:20.497" v="570" actId="113"/>
          <ac:spMkLst>
            <pc:docMk/>
            <pc:sldMk cId="1025038775" sldId="317"/>
            <ac:spMk id="2" creationId="{79EF6A4C-970C-A072-6235-96542070C9AC}"/>
          </ac:spMkLst>
        </pc:spChg>
      </pc:sldChg>
      <pc:sldChg chg="addSp delSp modSp mod">
        <pc:chgData name="DE CUYPER Thomas (EQUANS BELUX)" userId="b06fc798-b0ac-4ffb-afea-ab353424a2bb" providerId="ADAL" clId="{E5B05EC5-4CBE-41F4-9E98-1BDA29FFDDA9}" dt="2026-09-21T07:32:28.193" v="518" actId="20577"/>
        <pc:sldMkLst>
          <pc:docMk/>
          <pc:sldMk cId="3637381608" sldId="319"/>
        </pc:sldMkLst>
        <pc:spChg chg="mod">
          <ac:chgData name="DE CUYPER Thomas (EQUANS BELUX)" userId="b06fc798-b0ac-4ffb-afea-ab353424a2bb" providerId="ADAL" clId="{E5B05EC5-4CBE-41F4-9E98-1BDA29FFDDA9}" dt="2026-09-21T07:32:28.193" v="518" actId="20577"/>
          <ac:spMkLst>
            <pc:docMk/>
            <pc:sldMk cId="3637381608" sldId="319"/>
            <ac:spMk id="5" creationId="{B2754D5B-7100-4F49-971C-0FCE89800FFC}"/>
          </ac:spMkLst>
        </pc:spChg>
        <pc:picChg chg="add mod ord">
          <ac:chgData name="DE CUYPER Thomas (EQUANS BELUX)" userId="b06fc798-b0ac-4ffb-afea-ab353424a2bb" providerId="ADAL" clId="{E5B05EC5-4CBE-41F4-9E98-1BDA29FFDDA9}" dt="2026-09-18T12:51:44.479" v="103" actId="1076"/>
          <ac:picMkLst>
            <pc:docMk/>
            <pc:sldMk cId="3637381608" sldId="319"/>
            <ac:picMk id="14" creationId="{4CE9FD23-1B42-5FCB-B866-9E1D645B3B64}"/>
          </ac:picMkLst>
        </pc:picChg>
      </pc:sldChg>
      <pc:sldChg chg="modSp mod">
        <pc:chgData name="DE CUYPER Thomas (EQUANS BELUX)" userId="b06fc798-b0ac-4ffb-afea-ab353424a2bb" providerId="ADAL" clId="{E5B05EC5-4CBE-41F4-9E98-1BDA29FFDDA9}" dt="2026-09-21T07:36:45.361" v="598" actId="20577"/>
        <pc:sldMkLst>
          <pc:docMk/>
          <pc:sldMk cId="113635587" sldId="323"/>
        </pc:sldMkLst>
        <pc:spChg chg="mod">
          <ac:chgData name="DE CUYPER Thomas (EQUANS BELUX)" userId="b06fc798-b0ac-4ffb-afea-ab353424a2bb" providerId="ADAL" clId="{E5B05EC5-4CBE-41F4-9E98-1BDA29FFDDA9}" dt="2026-09-21T07:36:45.361" v="598" actId="20577"/>
          <ac:spMkLst>
            <pc:docMk/>
            <pc:sldMk cId="113635587" sldId="323"/>
            <ac:spMk id="5" creationId="{B2754D5B-7100-4F49-971C-0FCE89800FFC}"/>
          </ac:spMkLst>
        </pc:spChg>
      </pc:sldChg>
      <pc:sldChg chg="addSp delSp modSp mod">
        <pc:chgData name="DE CUYPER Thomas (EQUANS BELUX)" userId="b06fc798-b0ac-4ffb-afea-ab353424a2bb" providerId="ADAL" clId="{E5B05EC5-4CBE-41F4-9E98-1BDA29FFDDA9}" dt="2026-09-18T12:50:57.785" v="87" actId="1076"/>
        <pc:sldMkLst>
          <pc:docMk/>
          <pc:sldMk cId="2067921244" sldId="327"/>
        </pc:sldMkLst>
        <pc:picChg chg="add mod">
          <ac:chgData name="DE CUYPER Thomas (EQUANS BELUX)" userId="b06fc798-b0ac-4ffb-afea-ab353424a2bb" providerId="ADAL" clId="{E5B05EC5-4CBE-41F4-9E98-1BDA29FFDDA9}" dt="2026-09-18T12:50:57.785" v="87" actId="1076"/>
          <ac:picMkLst>
            <pc:docMk/>
            <pc:sldMk cId="2067921244" sldId="327"/>
            <ac:picMk id="3" creationId="{3EE44F90-5A95-D8E7-A565-5FFB2B97F8CC}"/>
          </ac:picMkLst>
        </pc:picChg>
      </pc:sldChg>
      <pc:sldChg chg="modSp mod ord">
        <pc:chgData name="DE CUYPER Thomas (EQUANS BELUX)" userId="b06fc798-b0ac-4ffb-afea-ab353424a2bb" providerId="ADAL" clId="{E5B05EC5-4CBE-41F4-9E98-1BDA29FFDDA9}" dt="2026-09-21T07:40:59.742" v="685" actId="20577"/>
        <pc:sldMkLst>
          <pc:docMk/>
          <pc:sldMk cId="890672463" sldId="329"/>
        </pc:sldMkLst>
        <pc:spChg chg="mod">
          <ac:chgData name="DE CUYPER Thomas (EQUANS BELUX)" userId="b06fc798-b0ac-4ffb-afea-ab353424a2bb" providerId="ADAL" clId="{E5B05EC5-4CBE-41F4-9E98-1BDA29FFDDA9}" dt="2026-09-21T07:40:59.742" v="685" actId="20577"/>
          <ac:spMkLst>
            <pc:docMk/>
            <pc:sldMk cId="890672463" sldId="329"/>
            <ac:spMk id="2" creationId="{9182F4D6-D783-5EC4-17F1-7D1F696E0A76}"/>
          </ac:spMkLst>
        </pc:spChg>
        <pc:spChg chg="mod">
          <ac:chgData name="DE CUYPER Thomas (EQUANS BELUX)" userId="b06fc798-b0ac-4ffb-afea-ab353424a2bb" providerId="ADAL" clId="{E5B05EC5-4CBE-41F4-9E98-1BDA29FFDDA9}" dt="2026-09-21T07:34:17.762" v="551" actId="6549"/>
          <ac:spMkLst>
            <pc:docMk/>
            <pc:sldMk cId="890672463" sldId="329"/>
            <ac:spMk id="5" creationId="{B2754D5B-7100-4F49-971C-0FCE89800FFC}"/>
          </ac:spMkLst>
        </pc:spChg>
      </pc:sldChg>
      <pc:sldChg chg="addSp delSp modSp add mod ord">
        <pc:chgData name="DE CUYPER Thomas (EQUANS BELUX)" userId="b06fc798-b0ac-4ffb-afea-ab353424a2bb" providerId="ADAL" clId="{E5B05EC5-4CBE-41F4-9E98-1BDA29FFDDA9}" dt="2026-09-21T07:46:43.107" v="793" actId="1076"/>
        <pc:sldMkLst>
          <pc:docMk/>
          <pc:sldMk cId="2380662113" sldId="333"/>
        </pc:sldMkLst>
        <pc:spChg chg="mod">
          <ac:chgData name="DE CUYPER Thomas (EQUANS BELUX)" userId="b06fc798-b0ac-4ffb-afea-ab353424a2bb" providerId="ADAL" clId="{E5B05EC5-4CBE-41F4-9E98-1BDA29FFDDA9}" dt="2026-09-18T14:00:13.822" v="241" actId="20577"/>
          <ac:spMkLst>
            <pc:docMk/>
            <pc:sldMk cId="2380662113" sldId="333"/>
            <ac:spMk id="5" creationId="{BE152D30-A516-BFE4-DED3-FB0E45173656}"/>
          </ac:spMkLst>
        </pc:spChg>
        <pc:picChg chg="add mod">
          <ac:chgData name="DE CUYPER Thomas (EQUANS BELUX)" userId="b06fc798-b0ac-4ffb-afea-ab353424a2bb" providerId="ADAL" clId="{E5B05EC5-4CBE-41F4-9E98-1BDA29FFDDA9}" dt="2026-09-21T07:46:43.107" v="793" actId="1076"/>
          <ac:picMkLst>
            <pc:docMk/>
            <pc:sldMk cId="2380662113" sldId="333"/>
            <ac:picMk id="11" creationId="{1E50AFAB-AB44-2AED-D56F-9BC22692DD2B}"/>
          </ac:picMkLst>
        </pc:picChg>
      </pc:sldChg>
      <pc:sldChg chg="addSp delSp modSp add mod">
        <pc:chgData name="DE CUYPER Thomas (EQUANS BELUX)" userId="b06fc798-b0ac-4ffb-afea-ab353424a2bb" providerId="ADAL" clId="{E5B05EC5-4CBE-41F4-9E98-1BDA29FFDDA9}" dt="2026-09-18T13:58:37.479" v="202" actId="20577"/>
        <pc:sldMkLst>
          <pc:docMk/>
          <pc:sldMk cId="2950477296" sldId="334"/>
        </pc:sldMkLst>
        <pc:spChg chg="mod">
          <ac:chgData name="DE CUYPER Thomas (EQUANS BELUX)" userId="b06fc798-b0ac-4ffb-afea-ab353424a2bb" providerId="ADAL" clId="{E5B05EC5-4CBE-41F4-9E98-1BDA29FFDDA9}" dt="2026-09-18T13:58:37.479" v="202" actId="20577"/>
          <ac:spMkLst>
            <pc:docMk/>
            <pc:sldMk cId="2950477296" sldId="334"/>
            <ac:spMk id="5" creationId="{E4DF12B1-4156-DC8F-D562-59558648FAB4}"/>
          </ac:spMkLst>
        </pc:spChg>
        <pc:spChg chg="add mod">
          <ac:chgData name="DE CUYPER Thomas (EQUANS BELUX)" userId="b06fc798-b0ac-4ffb-afea-ab353424a2bb" providerId="ADAL" clId="{E5B05EC5-4CBE-41F4-9E98-1BDA29FFDDA9}" dt="2026-09-18T13:58:18.187" v="184" actId="478"/>
          <ac:spMkLst>
            <pc:docMk/>
            <pc:sldMk cId="2950477296" sldId="334"/>
            <ac:spMk id="7" creationId="{5B6852E6-67F9-EBE6-702A-8D7784C4BB92}"/>
          </ac:spMkLst>
        </pc:spChg>
        <pc:picChg chg="add mod">
          <ac:chgData name="DE CUYPER Thomas (EQUANS BELUX)" userId="b06fc798-b0ac-4ffb-afea-ab353424a2bb" providerId="ADAL" clId="{E5B05EC5-4CBE-41F4-9E98-1BDA29FFDDA9}" dt="2026-09-18T13:58:19.675" v="185" actId="1076"/>
          <ac:picMkLst>
            <pc:docMk/>
            <pc:sldMk cId="2950477296" sldId="334"/>
            <ac:picMk id="3" creationId="{ECACEE9B-0333-7FD1-FED4-7C4A2802466B}"/>
          </ac:picMkLst>
        </pc:picChg>
      </pc:sldChg>
      <pc:sldChg chg="addSp delSp modSp add mod">
        <pc:chgData name="DE CUYPER Thomas (EQUANS BELUX)" userId="b06fc798-b0ac-4ffb-afea-ab353424a2bb" providerId="ADAL" clId="{E5B05EC5-4CBE-41F4-9E98-1BDA29FFDDA9}" dt="2026-09-18T13:58:54.957" v="210" actId="1076"/>
        <pc:sldMkLst>
          <pc:docMk/>
          <pc:sldMk cId="1866362955" sldId="335"/>
        </pc:sldMkLst>
        <pc:spChg chg="mod">
          <ac:chgData name="DE CUYPER Thomas (EQUANS BELUX)" userId="b06fc798-b0ac-4ffb-afea-ab353424a2bb" providerId="ADAL" clId="{E5B05EC5-4CBE-41F4-9E98-1BDA29FFDDA9}" dt="2026-09-18T13:58:28.224" v="195" actId="20577"/>
          <ac:spMkLst>
            <pc:docMk/>
            <pc:sldMk cId="1866362955" sldId="335"/>
            <ac:spMk id="5" creationId="{222DD003-9115-512C-A692-7A0451A78157}"/>
          </ac:spMkLst>
        </pc:spChg>
        <pc:picChg chg="add mod ord modCrop">
          <ac:chgData name="DE CUYPER Thomas (EQUANS BELUX)" userId="b06fc798-b0ac-4ffb-afea-ab353424a2bb" providerId="ADAL" clId="{E5B05EC5-4CBE-41F4-9E98-1BDA29FFDDA9}" dt="2026-09-18T13:58:54.957" v="210" actId="1076"/>
          <ac:picMkLst>
            <pc:docMk/>
            <pc:sldMk cId="1866362955" sldId="335"/>
            <ac:picMk id="4" creationId="{C0B0C1B4-29C8-8F27-66A8-1770F3EBE41B}"/>
          </ac:picMkLst>
        </pc:picChg>
      </pc:sldChg>
      <pc:sldChg chg="addSp delSp modSp add mod ord">
        <pc:chgData name="DE CUYPER Thomas (EQUANS BELUX)" userId="b06fc798-b0ac-4ffb-afea-ab353424a2bb" providerId="ADAL" clId="{E5B05EC5-4CBE-41F4-9E98-1BDA29FFDDA9}" dt="2026-09-21T09:12:44.015" v="992" actId="1076"/>
        <pc:sldMkLst>
          <pc:docMk/>
          <pc:sldMk cId="3052230863" sldId="336"/>
        </pc:sldMkLst>
        <pc:spChg chg="mod">
          <ac:chgData name="DE CUYPER Thomas (EQUANS BELUX)" userId="b06fc798-b0ac-4ffb-afea-ab353424a2bb" providerId="ADAL" clId="{E5B05EC5-4CBE-41F4-9E98-1BDA29FFDDA9}" dt="2026-09-21T07:41:23.835" v="687"/>
          <ac:spMkLst>
            <pc:docMk/>
            <pc:sldMk cId="3052230863" sldId="336"/>
            <ac:spMk id="5" creationId="{3947B11E-E795-2D86-C7F9-EFAF2BAC7464}"/>
          </ac:spMkLst>
        </pc:spChg>
        <pc:spChg chg="mod">
          <ac:chgData name="DE CUYPER Thomas (EQUANS BELUX)" userId="b06fc798-b0ac-4ffb-afea-ab353424a2bb" providerId="ADAL" clId="{E5B05EC5-4CBE-41F4-9E98-1BDA29FFDDA9}" dt="2026-09-21T09:12:39.262" v="989" actId="20577"/>
          <ac:spMkLst>
            <pc:docMk/>
            <pc:sldMk cId="3052230863" sldId="336"/>
            <ac:spMk id="8" creationId="{1154B4B4-18C6-CBAB-99CE-4B01B36E217D}"/>
          </ac:spMkLst>
        </pc:spChg>
        <pc:picChg chg="add mod">
          <ac:chgData name="DE CUYPER Thomas (EQUANS BELUX)" userId="b06fc798-b0ac-4ffb-afea-ab353424a2bb" providerId="ADAL" clId="{E5B05EC5-4CBE-41F4-9E98-1BDA29FFDDA9}" dt="2026-09-21T09:12:44.015" v="992" actId="1076"/>
          <ac:picMkLst>
            <pc:docMk/>
            <pc:sldMk cId="3052230863" sldId="336"/>
            <ac:picMk id="3" creationId="{2D108971-DE4D-3A62-DDCE-714B2FE2EADD}"/>
          </ac:picMkLst>
        </pc:picChg>
      </pc:sldChg>
      <pc:sldChg chg="modSp add mod">
        <pc:chgData name="DE CUYPER Thomas (EQUANS BELUX)" userId="b06fc798-b0ac-4ffb-afea-ab353424a2bb" providerId="ADAL" clId="{E5B05EC5-4CBE-41F4-9E98-1BDA29FFDDA9}" dt="2026-09-21T07:49:09.645" v="974" actId="20577"/>
        <pc:sldMkLst>
          <pc:docMk/>
          <pc:sldMk cId="214930487" sldId="337"/>
        </pc:sldMkLst>
        <pc:spChg chg="mod">
          <ac:chgData name="DE CUYPER Thomas (EQUANS BELUX)" userId="b06fc798-b0ac-4ffb-afea-ab353424a2bb" providerId="ADAL" clId="{E5B05EC5-4CBE-41F4-9E98-1BDA29FFDDA9}" dt="2026-09-21T07:44:07.045" v="727" actId="20577"/>
          <ac:spMkLst>
            <pc:docMk/>
            <pc:sldMk cId="214930487" sldId="337"/>
            <ac:spMk id="5" creationId="{D4EBFC9A-E468-A4AA-E9DD-D696567719A1}"/>
          </ac:spMkLst>
        </pc:spChg>
        <pc:spChg chg="mod">
          <ac:chgData name="DE CUYPER Thomas (EQUANS BELUX)" userId="b06fc798-b0ac-4ffb-afea-ab353424a2bb" providerId="ADAL" clId="{E5B05EC5-4CBE-41F4-9E98-1BDA29FFDDA9}" dt="2026-09-21T07:49:09.645" v="974" actId="20577"/>
          <ac:spMkLst>
            <pc:docMk/>
            <pc:sldMk cId="214930487" sldId="337"/>
            <ac:spMk id="8" creationId="{57E117BD-0ED3-21A6-858D-D60EC3AAF5A0}"/>
          </ac:spMkLst>
        </pc:spChg>
      </pc:sldChg>
      <pc:sldChg chg="delSp modSp add mod">
        <pc:chgData name="DE CUYPER Thomas (EQUANS BELUX)" userId="b06fc798-b0ac-4ffb-afea-ab353424a2bb" providerId="ADAL" clId="{E5B05EC5-4CBE-41F4-9E98-1BDA29FFDDA9}" dt="2026-09-21T09:12:56.045" v="998" actId="1076"/>
        <pc:sldMkLst>
          <pc:docMk/>
          <pc:sldMk cId="3481320078" sldId="338"/>
        </pc:sldMkLst>
        <pc:spChg chg="mod">
          <ac:chgData name="DE CUYPER Thomas (EQUANS BELUX)" userId="b06fc798-b0ac-4ffb-afea-ab353424a2bb" providerId="ADAL" clId="{E5B05EC5-4CBE-41F4-9E98-1BDA29FFDDA9}" dt="2026-09-21T09:12:49.840" v="995" actId="20577"/>
          <ac:spMkLst>
            <pc:docMk/>
            <pc:sldMk cId="3481320078" sldId="338"/>
            <ac:spMk id="8" creationId="{FE04110D-2CCE-B43D-6652-B2C4917B1B8B}"/>
          </ac:spMkLst>
        </pc:spChg>
        <pc:picChg chg="mod">
          <ac:chgData name="DE CUYPER Thomas (EQUANS BELUX)" userId="b06fc798-b0ac-4ffb-afea-ab353424a2bb" providerId="ADAL" clId="{E5B05EC5-4CBE-41F4-9E98-1BDA29FFDDA9}" dt="2026-09-21T09:12:56.045" v="998" actId="1076"/>
          <ac:picMkLst>
            <pc:docMk/>
            <pc:sldMk cId="3481320078" sldId="338"/>
            <ac:picMk id="7" creationId="{C2AB15CF-B544-6AC6-3AA6-1DC9ED386338}"/>
          </ac:picMkLst>
        </pc:picChg>
      </pc:sldChg>
      <pc:sldChg chg="modSp add del mod">
        <pc:chgData name="DE CUYPER Thomas (EQUANS BELUX)" userId="b06fc798-b0ac-4ffb-afea-ab353424a2bb" providerId="ADAL" clId="{E5B05EC5-4CBE-41F4-9E98-1BDA29FFDDA9}" dt="2026-09-21T09:30:35.929" v="1017" actId="1076"/>
        <pc:sldMkLst>
          <pc:docMk/>
          <pc:sldMk cId="253060043" sldId="535"/>
        </pc:sldMkLst>
        <pc:spChg chg="mod">
          <ac:chgData name="DE CUYPER Thomas (EQUANS BELUX)" userId="b06fc798-b0ac-4ffb-afea-ab353424a2bb" providerId="ADAL" clId="{E5B05EC5-4CBE-41F4-9E98-1BDA29FFDDA9}" dt="2026-09-21T09:30:35.929" v="1017" actId="1076"/>
          <ac:spMkLst>
            <pc:docMk/>
            <pc:sldMk cId="253060043" sldId="535"/>
            <ac:spMk id="10" creationId="{4C9FFBAC-E82E-579D-3C98-2278FB61B3B3}"/>
          </ac:spMkLst>
        </pc:spChg>
      </pc:sldChg>
      <pc:sldChg chg="addSp delSp modSp add del mod">
        <pc:chgData name="DE CUYPER Thomas (EQUANS BELUX)" userId="b06fc798-b0ac-4ffb-afea-ab353424a2bb" providerId="ADAL" clId="{E5B05EC5-4CBE-41F4-9E98-1BDA29FFDDA9}" dt="2026-09-21T09:30:43.415" v="1019"/>
        <pc:sldMkLst>
          <pc:docMk/>
          <pc:sldMk cId="372739322" sldId="536"/>
        </pc:sldMkLst>
        <pc:spChg chg="add mod">
          <ac:chgData name="DE CUYPER Thomas (EQUANS BELUX)" userId="b06fc798-b0ac-4ffb-afea-ab353424a2bb" providerId="ADAL" clId="{E5B05EC5-4CBE-41F4-9E98-1BDA29FFDDA9}" dt="2026-09-21T09:30:43.415" v="1019"/>
          <ac:spMkLst>
            <pc:docMk/>
            <pc:sldMk cId="372739322" sldId="536"/>
            <ac:spMk id="6" creationId="{A5F515AD-CD50-8BDF-CC2C-2D68A45A613C}"/>
          </ac:spMkLst>
        </pc:spChg>
        <pc:picChg chg="mod">
          <ac:chgData name="DE CUYPER Thomas (EQUANS BELUX)" userId="b06fc798-b0ac-4ffb-afea-ab353424a2bb" providerId="ADAL" clId="{E5B05EC5-4CBE-41F4-9E98-1BDA29FFDDA9}" dt="2026-09-21T09:30:07.394" v="1008" actId="1076"/>
          <ac:picMkLst>
            <pc:docMk/>
            <pc:sldMk cId="372739322" sldId="536"/>
            <ac:picMk id="24" creationId="{1D5FB250-177D-76CE-1B01-8700AEB4123C}"/>
          </ac:picMkLst>
        </pc:picChg>
      </pc:sldChg>
      <pc:sldChg chg="addSp delSp modSp add del mod">
        <pc:chgData name="DE CUYPER Thomas (EQUANS BELUX)" userId="b06fc798-b0ac-4ffb-afea-ab353424a2bb" providerId="ADAL" clId="{E5B05EC5-4CBE-41F4-9E98-1BDA29FFDDA9}" dt="2026-09-21T09:30:46.990" v="1021"/>
        <pc:sldMkLst>
          <pc:docMk/>
          <pc:sldMk cId="3062519163" sldId="537"/>
        </pc:sldMkLst>
        <pc:spChg chg="add mod">
          <ac:chgData name="DE CUYPER Thomas (EQUANS BELUX)" userId="b06fc798-b0ac-4ffb-afea-ab353424a2bb" providerId="ADAL" clId="{E5B05EC5-4CBE-41F4-9E98-1BDA29FFDDA9}" dt="2026-09-21T09:30:46.990" v="1021"/>
          <ac:spMkLst>
            <pc:docMk/>
            <pc:sldMk cId="3062519163" sldId="537"/>
            <ac:spMk id="7" creationId="{238E8E76-A2FE-9048-604C-86AA2C1C92CE}"/>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a:extLst>
              <a:ext uri="{FF2B5EF4-FFF2-40B4-BE49-F238E27FC236}">
                <a16:creationId xmlns:a16="http://schemas.microsoft.com/office/drawing/2014/main" id="{C77B8F10-22EB-408F-BDAE-9E2CA0534C9A}"/>
              </a:ext>
            </a:extLst>
          </p:cNvPr>
          <p:cNvSpPr>
            <a:spLocks noGrp="1"/>
          </p:cNvSpPr>
          <p:nvPr>
            <p:ph type="hdr" sz="quarter"/>
          </p:nvPr>
        </p:nvSpPr>
        <p:spPr>
          <a:xfrm>
            <a:off x="0" y="0"/>
            <a:ext cx="3962400" cy="258763"/>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a:extLst>
              <a:ext uri="{FF2B5EF4-FFF2-40B4-BE49-F238E27FC236}">
                <a16:creationId xmlns:a16="http://schemas.microsoft.com/office/drawing/2014/main" id="{FE169FF7-9A64-4913-B50E-CC763051DCFC}"/>
              </a:ext>
            </a:extLst>
          </p:cNvPr>
          <p:cNvSpPr>
            <a:spLocks noGrp="1"/>
          </p:cNvSpPr>
          <p:nvPr>
            <p:ph type="dt" sz="quarter" idx="1"/>
          </p:nvPr>
        </p:nvSpPr>
        <p:spPr>
          <a:xfrm>
            <a:off x="5180013" y="0"/>
            <a:ext cx="3962400" cy="258763"/>
          </a:xfrm>
          <a:prstGeom prst="rect">
            <a:avLst/>
          </a:prstGeom>
        </p:spPr>
        <p:txBody>
          <a:bodyPr vert="horz" lIns="91440" tIns="45720" rIns="91440" bIns="45720" rtlCol="0"/>
          <a:lstStyle>
            <a:lvl1pPr algn="r">
              <a:defRPr sz="1200"/>
            </a:lvl1pPr>
          </a:lstStyle>
          <a:p>
            <a:fld id="{4A1C347A-7EF4-4470-8BF0-177A7E9ED409}" type="datetimeFigureOut">
              <a:rPr lang="nl-NL" smtClean="0"/>
              <a:t>25-9-2026</a:t>
            </a:fld>
            <a:endParaRPr lang="nl-NL"/>
          </a:p>
        </p:txBody>
      </p:sp>
      <p:sp>
        <p:nvSpPr>
          <p:cNvPr id="4" name="Tijdelijke aanduiding voor voettekst 3">
            <a:extLst>
              <a:ext uri="{FF2B5EF4-FFF2-40B4-BE49-F238E27FC236}">
                <a16:creationId xmlns:a16="http://schemas.microsoft.com/office/drawing/2014/main" id="{7D56C15C-A6A5-42CA-820E-D72CE31B7E75}"/>
              </a:ext>
            </a:extLst>
          </p:cNvPr>
          <p:cNvSpPr>
            <a:spLocks noGrp="1"/>
          </p:cNvSpPr>
          <p:nvPr>
            <p:ph type="ftr" sz="quarter" idx="2"/>
          </p:nvPr>
        </p:nvSpPr>
        <p:spPr>
          <a:xfrm>
            <a:off x="0" y="4891088"/>
            <a:ext cx="3962400" cy="258762"/>
          </a:xfrm>
          <a:prstGeom prst="rect">
            <a:avLst/>
          </a:prstGeom>
        </p:spPr>
        <p:txBody>
          <a:bodyPr vert="horz" lIns="91440" tIns="45720" rIns="91440" bIns="45720" rtlCol="0" anchor="b"/>
          <a:lstStyle>
            <a:lvl1pPr algn="l">
              <a:defRPr sz="1200"/>
            </a:lvl1pPr>
          </a:lstStyle>
          <a:p>
            <a:endParaRPr lang="nl-NL"/>
          </a:p>
        </p:txBody>
      </p:sp>
      <p:sp>
        <p:nvSpPr>
          <p:cNvPr id="5" name="Tijdelijke aanduiding voor dianummer 4">
            <a:extLst>
              <a:ext uri="{FF2B5EF4-FFF2-40B4-BE49-F238E27FC236}">
                <a16:creationId xmlns:a16="http://schemas.microsoft.com/office/drawing/2014/main" id="{5304B828-1F86-435E-88EB-0A6C0A9B2BAB}"/>
              </a:ext>
            </a:extLst>
          </p:cNvPr>
          <p:cNvSpPr>
            <a:spLocks noGrp="1"/>
          </p:cNvSpPr>
          <p:nvPr>
            <p:ph type="sldNum" sz="quarter" idx="3"/>
          </p:nvPr>
        </p:nvSpPr>
        <p:spPr>
          <a:xfrm>
            <a:off x="5180013" y="4891088"/>
            <a:ext cx="3962400" cy="258762"/>
          </a:xfrm>
          <a:prstGeom prst="rect">
            <a:avLst/>
          </a:prstGeom>
        </p:spPr>
        <p:txBody>
          <a:bodyPr vert="horz" lIns="91440" tIns="45720" rIns="91440" bIns="45720" rtlCol="0" anchor="b"/>
          <a:lstStyle>
            <a:lvl1pPr algn="r">
              <a:defRPr sz="1200"/>
            </a:lvl1pPr>
          </a:lstStyle>
          <a:p>
            <a:fld id="{63C7CEF2-4534-4A22-9207-CD27C62308BD}" type="slidenum">
              <a:rPr lang="nl-NL" smtClean="0"/>
              <a:t>‹nr.›</a:t>
            </a:fld>
            <a:endParaRPr lang="nl-NL"/>
          </a:p>
        </p:txBody>
      </p:sp>
    </p:spTree>
    <p:extLst>
      <p:ext uri="{BB962C8B-B14F-4D97-AF65-F5344CB8AC3E}">
        <p14:creationId xmlns:p14="http://schemas.microsoft.com/office/powerpoint/2010/main" val="319992135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3962400" cy="258763"/>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5180013" y="0"/>
            <a:ext cx="3962400" cy="258763"/>
          </a:xfrm>
          <a:prstGeom prst="rect">
            <a:avLst/>
          </a:prstGeom>
        </p:spPr>
        <p:txBody>
          <a:bodyPr vert="horz" lIns="91440" tIns="45720" rIns="91440" bIns="45720" rtlCol="0"/>
          <a:lstStyle>
            <a:lvl1pPr algn="r">
              <a:defRPr sz="1200"/>
            </a:lvl1pPr>
          </a:lstStyle>
          <a:p>
            <a:fld id="{26307982-6067-4F6C-A0DD-0BC7E877DFB0}" type="datetimeFigureOut">
              <a:rPr lang="fr-FR" smtClean="0"/>
              <a:t>25/09/2026</a:t>
            </a:fld>
            <a:endParaRPr lang="fr-FR"/>
          </a:p>
        </p:txBody>
      </p:sp>
      <p:sp>
        <p:nvSpPr>
          <p:cNvPr id="4" name="Espace réservé de l'image des diapositives 3"/>
          <p:cNvSpPr>
            <a:spLocks noGrp="1" noRot="1" noChangeAspect="1"/>
          </p:cNvSpPr>
          <p:nvPr>
            <p:ph type="sldImg" idx="2"/>
          </p:nvPr>
        </p:nvSpPr>
        <p:spPr>
          <a:xfrm>
            <a:off x="3030538" y="644525"/>
            <a:ext cx="3082925" cy="1736725"/>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914400" y="2478088"/>
            <a:ext cx="7315200" cy="2028825"/>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4891088"/>
            <a:ext cx="3962400" cy="258762"/>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5180013" y="4891088"/>
            <a:ext cx="3962400" cy="258762"/>
          </a:xfrm>
          <a:prstGeom prst="rect">
            <a:avLst/>
          </a:prstGeom>
        </p:spPr>
        <p:txBody>
          <a:bodyPr vert="horz" lIns="91440" tIns="45720" rIns="91440" bIns="45720" rtlCol="0" anchor="b"/>
          <a:lstStyle>
            <a:lvl1pPr algn="r">
              <a:defRPr sz="1200"/>
            </a:lvl1pPr>
          </a:lstStyle>
          <a:p>
            <a:fld id="{D7AE73A5-1BC6-4A80-B5C3-A105C671C5CE}" type="slidenum">
              <a:rPr lang="fr-FR" smtClean="0"/>
              <a:t>‹nr.›</a:t>
            </a:fld>
            <a:endParaRPr lang="fr-FR"/>
          </a:p>
        </p:txBody>
      </p:sp>
    </p:spTree>
    <p:extLst>
      <p:ext uri="{BB962C8B-B14F-4D97-AF65-F5344CB8AC3E}">
        <p14:creationId xmlns:p14="http://schemas.microsoft.com/office/powerpoint/2010/main" val="34685997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BE" dirty="0" err="1"/>
              <a:t>imachs</a:t>
            </a:r>
            <a:r>
              <a:rPr lang="fr-BE" dirty="0"/>
              <a:t>: Integrated maintenance automation </a:t>
            </a:r>
            <a:r>
              <a:rPr lang="fr-BE" dirty="0" err="1"/>
              <a:t>cooling</a:t>
            </a:r>
            <a:r>
              <a:rPr lang="fr-BE" dirty="0"/>
              <a:t> &amp; </a:t>
            </a:r>
            <a:r>
              <a:rPr lang="fr-BE" dirty="0" err="1"/>
              <a:t>hvac</a:t>
            </a:r>
            <a:r>
              <a:rPr lang="fr-BE" dirty="0"/>
              <a:t> solutions</a:t>
            </a:r>
            <a:endParaRPr lang="en-BE" dirty="0"/>
          </a:p>
        </p:txBody>
      </p:sp>
      <p:sp>
        <p:nvSpPr>
          <p:cNvPr id="4" name="Slide Number Placeholder 3"/>
          <p:cNvSpPr>
            <a:spLocks noGrp="1"/>
          </p:cNvSpPr>
          <p:nvPr>
            <p:ph type="sldNum" sz="quarter" idx="5"/>
          </p:nvPr>
        </p:nvSpPr>
        <p:spPr/>
        <p:txBody>
          <a:bodyPr/>
          <a:lstStyle/>
          <a:p>
            <a:fld id="{D7AE73A5-1BC6-4A80-B5C3-A105C671C5CE}" type="slidenum">
              <a:rPr lang="fr-FR" smtClean="0"/>
              <a:t>2</a:t>
            </a:fld>
            <a:endParaRPr lang="fr-FR"/>
          </a:p>
        </p:txBody>
      </p:sp>
    </p:spTree>
    <p:extLst>
      <p:ext uri="{BB962C8B-B14F-4D97-AF65-F5344CB8AC3E}">
        <p14:creationId xmlns:p14="http://schemas.microsoft.com/office/powerpoint/2010/main" val="27522287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BE" dirty="0"/>
              <a:t>Printing: </a:t>
            </a:r>
            <a:r>
              <a:rPr lang="fr-BE" dirty="0" err="1"/>
              <a:t>developments</a:t>
            </a:r>
            <a:r>
              <a:rPr lang="fr-BE" dirty="0"/>
              <a:t> of </a:t>
            </a:r>
            <a:r>
              <a:rPr lang="fr-BE" dirty="0" err="1"/>
              <a:t>inks</a:t>
            </a:r>
            <a:r>
              <a:rPr lang="fr-BE" dirty="0"/>
              <a:t>, </a:t>
            </a:r>
          </a:p>
          <a:p>
            <a:r>
              <a:rPr lang="fr-BE" dirty="0"/>
              <a:t>H2: </a:t>
            </a:r>
            <a:r>
              <a:rPr lang="fr-BE" dirty="0" err="1"/>
              <a:t>development</a:t>
            </a:r>
            <a:r>
              <a:rPr lang="fr-BE" dirty="0"/>
              <a:t> of zircon membranes for </a:t>
            </a:r>
            <a:r>
              <a:rPr lang="fr-BE" dirty="0" err="1"/>
              <a:t>elektrolysis</a:t>
            </a:r>
            <a:endParaRPr lang="fr-BE" dirty="0"/>
          </a:p>
          <a:p>
            <a:r>
              <a:rPr lang="fr-BE" dirty="0" err="1"/>
              <a:t>Medical</a:t>
            </a:r>
            <a:r>
              <a:rPr lang="fr-BE" dirty="0"/>
              <a:t>: </a:t>
            </a:r>
            <a:r>
              <a:rPr lang="fr-BE" dirty="0" err="1"/>
              <a:t>emulsions</a:t>
            </a:r>
            <a:r>
              <a:rPr lang="fr-BE" dirty="0"/>
              <a:t> for </a:t>
            </a:r>
            <a:r>
              <a:rPr lang="fr-BE" dirty="0" err="1"/>
              <a:t>medical</a:t>
            </a:r>
            <a:r>
              <a:rPr lang="fr-BE" dirty="0"/>
              <a:t> </a:t>
            </a:r>
            <a:r>
              <a:rPr lang="fr-BE" dirty="0" err="1"/>
              <a:t>imaging</a:t>
            </a:r>
            <a:endParaRPr lang="fr-BE" dirty="0"/>
          </a:p>
          <a:p>
            <a:endParaRPr lang="fr-BE" dirty="0"/>
          </a:p>
          <a:p>
            <a:r>
              <a:rPr lang="fr-BE" dirty="0" err="1"/>
              <a:t>Resulting</a:t>
            </a:r>
            <a:r>
              <a:rPr lang="fr-BE" dirty="0"/>
              <a:t> a state-of-the-art </a:t>
            </a:r>
            <a:r>
              <a:rPr lang="fr-BE" dirty="0" err="1"/>
              <a:t>chemical</a:t>
            </a:r>
            <a:r>
              <a:rPr lang="fr-BE" dirty="0"/>
              <a:t> plants </a:t>
            </a:r>
            <a:r>
              <a:rPr lang="fr-BE" dirty="0" err="1"/>
              <a:t>with</a:t>
            </a:r>
            <a:r>
              <a:rPr lang="fr-BE" dirty="0"/>
              <a:t> 70 </a:t>
            </a:r>
            <a:r>
              <a:rPr lang="fr-BE" dirty="0" err="1"/>
              <a:t>reactors</a:t>
            </a:r>
            <a:r>
              <a:rPr lang="fr-BE" dirty="0"/>
              <a:t>, </a:t>
            </a:r>
            <a:r>
              <a:rPr lang="fr-BE" dirty="0" err="1"/>
              <a:t>filters</a:t>
            </a:r>
            <a:r>
              <a:rPr lang="fr-BE" dirty="0"/>
              <a:t> and drying </a:t>
            </a:r>
            <a:r>
              <a:rPr lang="fr-BE" dirty="0" err="1"/>
              <a:t>equipment</a:t>
            </a:r>
            <a:endParaRPr lang="fr-BE" dirty="0"/>
          </a:p>
          <a:p>
            <a:endParaRPr lang="nl-BE" dirty="0"/>
          </a:p>
        </p:txBody>
      </p:sp>
      <p:sp>
        <p:nvSpPr>
          <p:cNvPr id="4" name="Slide Number Placeholder 3"/>
          <p:cNvSpPr>
            <a:spLocks noGrp="1"/>
          </p:cNvSpPr>
          <p:nvPr>
            <p:ph type="sldNum" sz="quarter" idx="5"/>
          </p:nvPr>
        </p:nvSpPr>
        <p:spPr/>
        <p:txBody>
          <a:bodyPr/>
          <a:lstStyle/>
          <a:p>
            <a:fld id="{D7AE73A5-1BC6-4A80-B5C3-A105C671C5CE}" type="slidenum">
              <a:rPr lang="fr-FR" smtClean="0"/>
              <a:t>5</a:t>
            </a:fld>
            <a:endParaRPr lang="fr-FR"/>
          </a:p>
        </p:txBody>
      </p:sp>
    </p:spTree>
    <p:extLst>
      <p:ext uri="{BB962C8B-B14F-4D97-AF65-F5344CB8AC3E}">
        <p14:creationId xmlns:p14="http://schemas.microsoft.com/office/powerpoint/2010/main" val="15838868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BE" dirty="0"/>
          </a:p>
        </p:txBody>
      </p:sp>
      <p:sp>
        <p:nvSpPr>
          <p:cNvPr id="4" name="Slide Number Placeholder 3"/>
          <p:cNvSpPr>
            <a:spLocks noGrp="1"/>
          </p:cNvSpPr>
          <p:nvPr>
            <p:ph type="sldNum" sz="quarter" idx="5"/>
          </p:nvPr>
        </p:nvSpPr>
        <p:spPr/>
        <p:txBody>
          <a:bodyPr/>
          <a:lstStyle/>
          <a:p>
            <a:fld id="{D7AE73A5-1BC6-4A80-B5C3-A105C671C5CE}" type="slidenum">
              <a:rPr lang="fr-FR" smtClean="0"/>
              <a:t>11</a:t>
            </a:fld>
            <a:endParaRPr lang="fr-FR"/>
          </a:p>
        </p:txBody>
      </p:sp>
    </p:spTree>
    <p:extLst>
      <p:ext uri="{BB962C8B-B14F-4D97-AF65-F5344CB8AC3E}">
        <p14:creationId xmlns:p14="http://schemas.microsoft.com/office/powerpoint/2010/main" val="9712821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5"/>
          </p:nvPr>
        </p:nvSpPr>
        <p:spPr/>
        <p:txBody>
          <a:bodyPr/>
          <a:lstStyle/>
          <a:p>
            <a:fld id="{D7AE73A5-1BC6-4A80-B5C3-A105C671C5CE}" type="slidenum">
              <a:rPr lang="fr-FR" smtClean="0"/>
              <a:t>14</a:t>
            </a:fld>
            <a:endParaRPr lang="fr-FR"/>
          </a:p>
        </p:txBody>
      </p:sp>
    </p:spTree>
    <p:extLst>
      <p:ext uri="{BB962C8B-B14F-4D97-AF65-F5344CB8AC3E}">
        <p14:creationId xmlns:p14="http://schemas.microsoft.com/office/powerpoint/2010/main" val="159742722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BE" dirty="0" err="1"/>
              <a:t>We</a:t>
            </a:r>
            <a:r>
              <a:rPr lang="fr-BE" dirty="0"/>
              <a:t> </a:t>
            </a:r>
            <a:r>
              <a:rPr lang="fr-BE" dirty="0" err="1"/>
              <a:t>compared</a:t>
            </a:r>
            <a:r>
              <a:rPr lang="fr-BE" dirty="0"/>
              <a:t> to GEA </a:t>
            </a:r>
            <a:r>
              <a:rPr lang="fr-BE" dirty="0" err="1"/>
              <a:t>screws</a:t>
            </a:r>
            <a:r>
              <a:rPr lang="fr-BE" dirty="0"/>
              <a:t> en </a:t>
            </a:r>
            <a:r>
              <a:rPr lang="fr-BE" dirty="0" err="1"/>
              <a:t>Bitzer</a:t>
            </a:r>
            <a:r>
              <a:rPr lang="fr-BE" dirty="0"/>
              <a:t> </a:t>
            </a:r>
            <a:r>
              <a:rPr lang="fr-BE" dirty="0" err="1"/>
              <a:t>screw</a:t>
            </a:r>
            <a:r>
              <a:rPr lang="fr-BE" dirty="0"/>
              <a:t> </a:t>
            </a:r>
            <a:r>
              <a:rPr lang="fr-BE" dirty="0" err="1"/>
              <a:t>units</a:t>
            </a:r>
            <a:r>
              <a:rPr lang="fr-BE" dirty="0"/>
              <a:t> (4xOSKA95)</a:t>
            </a:r>
          </a:p>
          <a:p>
            <a:r>
              <a:rPr lang="fr-BE" dirty="0"/>
              <a:t>At the end client </a:t>
            </a:r>
            <a:r>
              <a:rPr lang="fr-BE" dirty="0" err="1"/>
              <a:t>opted</a:t>
            </a:r>
            <a:r>
              <a:rPr lang="fr-BE" dirty="0"/>
              <a:t> for </a:t>
            </a:r>
            <a:r>
              <a:rPr lang="fr-BE" dirty="0" err="1"/>
              <a:t>mycom</a:t>
            </a:r>
            <a:endParaRPr lang="nl-BE" dirty="0"/>
          </a:p>
        </p:txBody>
      </p:sp>
      <p:sp>
        <p:nvSpPr>
          <p:cNvPr id="4" name="Slide Number Placeholder 3"/>
          <p:cNvSpPr>
            <a:spLocks noGrp="1"/>
          </p:cNvSpPr>
          <p:nvPr>
            <p:ph type="sldNum" sz="quarter" idx="5"/>
          </p:nvPr>
        </p:nvSpPr>
        <p:spPr/>
        <p:txBody>
          <a:bodyPr/>
          <a:lstStyle/>
          <a:p>
            <a:fld id="{D7AE73A5-1BC6-4A80-B5C3-A105C671C5CE}" type="slidenum">
              <a:rPr lang="fr-FR" smtClean="0"/>
              <a:t>20</a:t>
            </a:fld>
            <a:endParaRPr lang="fr-FR"/>
          </a:p>
        </p:txBody>
      </p:sp>
    </p:spTree>
    <p:extLst>
      <p:ext uri="{BB962C8B-B14F-4D97-AF65-F5344CB8AC3E}">
        <p14:creationId xmlns:p14="http://schemas.microsoft.com/office/powerpoint/2010/main" val="41578194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BE" dirty="0" err="1"/>
              <a:t>Comparison</a:t>
            </a:r>
            <a:r>
              <a:rPr lang="fr-BE" dirty="0"/>
              <a:t> </a:t>
            </a:r>
            <a:r>
              <a:rPr lang="fr-BE" dirty="0" err="1"/>
              <a:t>between</a:t>
            </a:r>
            <a:r>
              <a:rPr lang="fr-BE" dirty="0"/>
              <a:t> </a:t>
            </a:r>
            <a:r>
              <a:rPr lang="fr-BE" dirty="0" err="1"/>
              <a:t>gea</a:t>
            </a:r>
            <a:r>
              <a:rPr lang="fr-BE" dirty="0"/>
              <a:t> and </a:t>
            </a:r>
            <a:r>
              <a:rPr lang="fr-BE" dirty="0" err="1"/>
              <a:t>sabroe</a:t>
            </a:r>
            <a:r>
              <a:rPr lang="fr-BE" dirty="0"/>
              <a:t>, the &gt;90°C condensation </a:t>
            </a:r>
            <a:r>
              <a:rPr lang="fr-BE" dirty="0" err="1"/>
              <a:t>temperature</a:t>
            </a:r>
            <a:r>
              <a:rPr lang="fr-BE" dirty="0"/>
              <a:t> </a:t>
            </a:r>
            <a:r>
              <a:rPr lang="fr-BE" dirty="0">
                <a:sym typeface="Wingdings" panose="05000000000000000000" pitchFamily="2" charset="2"/>
              </a:rPr>
              <a:t> GEA, </a:t>
            </a:r>
            <a:r>
              <a:rPr lang="fr-BE" dirty="0" err="1">
                <a:sym typeface="Wingdings" panose="05000000000000000000" pitchFamily="2" charset="2"/>
              </a:rPr>
              <a:t>now</a:t>
            </a:r>
            <a:r>
              <a:rPr lang="fr-BE" dirty="0">
                <a:sym typeface="Wingdings" panose="05000000000000000000" pitchFamily="2" charset="2"/>
              </a:rPr>
              <a:t> </a:t>
            </a:r>
            <a:r>
              <a:rPr lang="fr-BE" dirty="0" err="1">
                <a:sym typeface="Wingdings" panose="05000000000000000000" pitchFamily="2" charset="2"/>
              </a:rPr>
              <a:t>Sabroe</a:t>
            </a:r>
            <a:r>
              <a:rPr lang="fr-BE" dirty="0">
                <a:sym typeface="Wingdings" panose="05000000000000000000" pitchFamily="2" charset="2"/>
              </a:rPr>
              <a:t> </a:t>
            </a:r>
            <a:r>
              <a:rPr lang="fr-BE" dirty="0" err="1">
                <a:sym typeface="Wingdings" panose="05000000000000000000" pitchFamily="2" charset="2"/>
              </a:rPr>
              <a:t>is</a:t>
            </a:r>
            <a:r>
              <a:rPr lang="fr-BE" dirty="0">
                <a:sym typeface="Wingdings" panose="05000000000000000000" pitchFamily="2" charset="2"/>
              </a:rPr>
              <a:t> </a:t>
            </a:r>
            <a:r>
              <a:rPr lang="fr-BE" dirty="0" err="1">
                <a:sym typeface="Wingdings" panose="05000000000000000000" pitchFamily="2" charset="2"/>
              </a:rPr>
              <a:t>also</a:t>
            </a:r>
            <a:r>
              <a:rPr lang="fr-BE" dirty="0">
                <a:sym typeface="Wingdings" panose="05000000000000000000" pitchFamily="2" charset="2"/>
              </a:rPr>
              <a:t> able to </a:t>
            </a:r>
            <a:r>
              <a:rPr lang="fr-BE" dirty="0" err="1">
                <a:sym typeface="Wingdings" panose="05000000000000000000" pitchFamily="2" charset="2"/>
              </a:rPr>
              <a:t>reach</a:t>
            </a:r>
            <a:r>
              <a:rPr lang="fr-BE" dirty="0">
                <a:sym typeface="Wingdings" panose="05000000000000000000" pitchFamily="2" charset="2"/>
              </a:rPr>
              <a:t> </a:t>
            </a:r>
            <a:r>
              <a:rPr lang="fr-BE" dirty="0" err="1">
                <a:sym typeface="Wingdings" panose="05000000000000000000" pitchFamily="2" charset="2"/>
              </a:rPr>
              <a:t>these</a:t>
            </a:r>
            <a:r>
              <a:rPr lang="fr-BE" dirty="0">
                <a:sym typeface="Wingdings" panose="05000000000000000000" pitchFamily="2" charset="2"/>
              </a:rPr>
              <a:t> condensation </a:t>
            </a:r>
            <a:r>
              <a:rPr lang="fr-BE" dirty="0" err="1">
                <a:sym typeface="Wingdings" panose="05000000000000000000" pitchFamily="2" charset="2"/>
              </a:rPr>
              <a:t>temperatures</a:t>
            </a:r>
            <a:endParaRPr lang="nl-BE" dirty="0"/>
          </a:p>
        </p:txBody>
      </p:sp>
      <p:sp>
        <p:nvSpPr>
          <p:cNvPr id="4" name="Slide Number Placeholder 3"/>
          <p:cNvSpPr>
            <a:spLocks noGrp="1"/>
          </p:cNvSpPr>
          <p:nvPr>
            <p:ph type="sldNum" sz="quarter" idx="5"/>
          </p:nvPr>
        </p:nvSpPr>
        <p:spPr/>
        <p:txBody>
          <a:bodyPr/>
          <a:lstStyle/>
          <a:p>
            <a:fld id="{D7AE73A5-1BC6-4A80-B5C3-A105C671C5CE}" type="slidenum">
              <a:rPr lang="fr-FR" smtClean="0"/>
              <a:t>22</a:t>
            </a:fld>
            <a:endParaRPr lang="fr-FR"/>
          </a:p>
        </p:txBody>
      </p:sp>
    </p:spTree>
    <p:extLst>
      <p:ext uri="{BB962C8B-B14F-4D97-AF65-F5344CB8AC3E}">
        <p14:creationId xmlns:p14="http://schemas.microsoft.com/office/powerpoint/2010/main" val="331276946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BE" dirty="0"/>
          </a:p>
        </p:txBody>
      </p:sp>
      <p:sp>
        <p:nvSpPr>
          <p:cNvPr id="4" name="Slide Number Placeholder 3"/>
          <p:cNvSpPr>
            <a:spLocks noGrp="1"/>
          </p:cNvSpPr>
          <p:nvPr>
            <p:ph type="sldNum" sz="quarter" idx="5"/>
          </p:nvPr>
        </p:nvSpPr>
        <p:spPr/>
        <p:txBody>
          <a:bodyPr/>
          <a:lstStyle/>
          <a:p>
            <a:fld id="{D7AE73A5-1BC6-4A80-B5C3-A105C671C5CE}" type="slidenum">
              <a:rPr lang="fr-FR" smtClean="0"/>
              <a:t>24</a:t>
            </a:fld>
            <a:endParaRPr lang="fr-FR"/>
          </a:p>
        </p:txBody>
      </p:sp>
    </p:spTree>
    <p:extLst>
      <p:ext uri="{BB962C8B-B14F-4D97-AF65-F5344CB8AC3E}">
        <p14:creationId xmlns:p14="http://schemas.microsoft.com/office/powerpoint/2010/main" val="299954689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2D91C0-687F-2E14-5F8D-5C27B701A79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42E3E85-F0BA-848D-F17C-8565CF44204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6A0C418-83BA-7639-44F5-31F1B71E8257}"/>
              </a:ext>
            </a:extLst>
          </p:cNvPr>
          <p:cNvSpPr>
            <a:spLocks noGrp="1"/>
          </p:cNvSpPr>
          <p:nvPr>
            <p:ph type="body" idx="1"/>
          </p:nvPr>
        </p:nvSpPr>
        <p:spPr/>
        <p:txBody>
          <a:bodyPr/>
          <a:lstStyle/>
          <a:p>
            <a:endParaRPr lang="nl-BE" dirty="0"/>
          </a:p>
        </p:txBody>
      </p:sp>
      <p:sp>
        <p:nvSpPr>
          <p:cNvPr id="4" name="Slide Number Placeholder 3">
            <a:extLst>
              <a:ext uri="{FF2B5EF4-FFF2-40B4-BE49-F238E27FC236}">
                <a16:creationId xmlns:a16="http://schemas.microsoft.com/office/drawing/2014/main" id="{173CE530-51BC-4119-CA86-333C16E7C806}"/>
              </a:ext>
            </a:extLst>
          </p:cNvPr>
          <p:cNvSpPr>
            <a:spLocks noGrp="1"/>
          </p:cNvSpPr>
          <p:nvPr>
            <p:ph type="sldNum" sz="quarter" idx="5"/>
          </p:nvPr>
        </p:nvSpPr>
        <p:spPr/>
        <p:txBody>
          <a:bodyPr/>
          <a:lstStyle/>
          <a:p>
            <a:fld id="{D7AE73A5-1BC6-4A80-B5C3-A105C671C5CE}" type="slidenum">
              <a:rPr lang="fr-FR" smtClean="0"/>
              <a:t>25</a:t>
            </a:fld>
            <a:endParaRPr lang="fr-FR"/>
          </a:p>
        </p:txBody>
      </p:sp>
    </p:spTree>
    <p:extLst>
      <p:ext uri="{BB962C8B-B14F-4D97-AF65-F5344CB8AC3E}">
        <p14:creationId xmlns:p14="http://schemas.microsoft.com/office/powerpoint/2010/main" val="188634602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1">
    <p:spTree>
      <p:nvGrpSpPr>
        <p:cNvPr id="1" name=""/>
        <p:cNvGrpSpPr/>
        <p:nvPr/>
      </p:nvGrpSpPr>
      <p:grpSpPr>
        <a:xfrm>
          <a:off x="0" y="0"/>
          <a:ext cx="0" cy="0"/>
          <a:chOff x="0" y="0"/>
          <a:chExt cx="0" cy="0"/>
        </a:xfrm>
      </p:grpSpPr>
      <p:sp>
        <p:nvSpPr>
          <p:cNvPr id="35" name="Espace réservé pour une image  16">
            <a:extLst>
              <a:ext uri="{FF2B5EF4-FFF2-40B4-BE49-F238E27FC236}">
                <a16:creationId xmlns:a16="http://schemas.microsoft.com/office/drawing/2014/main" id="{51E3C17D-7203-4E1D-8538-C3B5742BDD01}"/>
              </a:ext>
            </a:extLst>
          </p:cNvPr>
          <p:cNvSpPr>
            <a:spLocks noGrp="1"/>
          </p:cNvSpPr>
          <p:nvPr>
            <p:ph type="pic" sz="quarter" idx="14" hasCustomPrompt="1"/>
          </p:nvPr>
        </p:nvSpPr>
        <p:spPr>
          <a:xfrm>
            <a:off x="1" y="2692854"/>
            <a:ext cx="8269288" cy="2456996"/>
          </a:xfrm>
          <a:prstGeom prst="rect">
            <a:avLst/>
          </a:prstGeom>
          <a:noFill/>
          <a:ln>
            <a:noFill/>
          </a:ln>
        </p:spPr>
        <p:txBody>
          <a:bodyPr/>
          <a:lstStyle>
            <a:lvl1pPr>
              <a:defRPr>
                <a:solidFill>
                  <a:srgbClr val="002439"/>
                </a:solidFill>
              </a:defRPr>
            </a:lvl1pPr>
          </a:lstStyle>
          <a:p>
            <a:r>
              <a:rPr lang="en-US" noProof="0"/>
              <a:t>Click on the pictogram if you want to add an image</a:t>
            </a:r>
          </a:p>
        </p:txBody>
      </p:sp>
      <p:sp>
        <p:nvSpPr>
          <p:cNvPr id="41" name="Espace réservé pour une image  16">
            <a:extLst>
              <a:ext uri="{FF2B5EF4-FFF2-40B4-BE49-F238E27FC236}">
                <a16:creationId xmlns:a16="http://schemas.microsoft.com/office/drawing/2014/main" id="{E42BCBE6-2845-41F6-8C6D-9E0B6ADD5707}"/>
              </a:ext>
            </a:extLst>
          </p:cNvPr>
          <p:cNvSpPr>
            <a:spLocks noGrp="1"/>
          </p:cNvSpPr>
          <p:nvPr>
            <p:ph type="pic" sz="quarter" idx="16" hasCustomPrompt="1"/>
          </p:nvPr>
        </p:nvSpPr>
        <p:spPr>
          <a:xfrm>
            <a:off x="8269287" y="1818054"/>
            <a:ext cx="874711" cy="874800"/>
          </a:xfrm>
          <a:prstGeom prst="rect">
            <a:avLst/>
          </a:prstGeom>
          <a:noFill/>
          <a:ln>
            <a:noFill/>
          </a:ln>
        </p:spPr>
        <p:txBody>
          <a:bodyPr/>
          <a:lstStyle>
            <a:lvl1pPr>
              <a:defRPr lang="en-US" sz="1000" b="0" noProof="0">
                <a:solidFill>
                  <a:srgbClr val="002439"/>
                </a:solidFill>
                <a:latin typeface="Roboto" pitchFamily="2" charset="0"/>
                <a:ea typeface="Roboto" pitchFamily="2" charset="0"/>
              </a:defRPr>
            </a:lvl1pPr>
          </a:lstStyle>
          <a:p>
            <a:pPr lvl="0" algn="ctr"/>
            <a:r>
              <a:rPr lang="en-US" noProof="0"/>
              <a:t>Triptych goes here</a:t>
            </a:r>
          </a:p>
        </p:txBody>
      </p:sp>
      <p:sp>
        <p:nvSpPr>
          <p:cNvPr id="8" name="Tijdelijke aanduiding voor dianummer 7">
            <a:extLst>
              <a:ext uri="{FF2B5EF4-FFF2-40B4-BE49-F238E27FC236}">
                <a16:creationId xmlns:a16="http://schemas.microsoft.com/office/drawing/2014/main" id="{666467FA-0788-46DA-A133-892DAA35FE76}"/>
              </a:ext>
            </a:extLst>
          </p:cNvPr>
          <p:cNvSpPr>
            <a:spLocks noGrp="1"/>
          </p:cNvSpPr>
          <p:nvPr>
            <p:ph type="sldNum" sz="quarter" idx="18"/>
          </p:nvPr>
        </p:nvSpPr>
        <p:spPr/>
        <p:txBody>
          <a:bodyPr/>
          <a:lstStyle/>
          <a:p>
            <a:pPr marL="22860">
              <a:spcBef>
                <a:spcPts val="35"/>
              </a:spcBef>
            </a:pPr>
            <a:fld id="{81D60167-4931-47E6-BA6A-407CBD079E47}" type="slidenum">
              <a:rPr lang="en-US" spc="20" noProof="0" smtClean="0"/>
              <a:pPr marL="22860">
                <a:spcBef>
                  <a:spcPts val="35"/>
                </a:spcBef>
              </a:pPr>
              <a:t>‹nr.›</a:t>
            </a:fld>
            <a:endParaRPr lang="en-US" noProof="0"/>
          </a:p>
        </p:txBody>
      </p:sp>
      <p:sp>
        <p:nvSpPr>
          <p:cNvPr id="45" name="Rectangle 7">
            <a:extLst>
              <a:ext uri="{FF2B5EF4-FFF2-40B4-BE49-F238E27FC236}">
                <a16:creationId xmlns:a16="http://schemas.microsoft.com/office/drawing/2014/main" id="{930349E9-5F93-4DF7-9E77-7B0FC6F7BF5F}"/>
              </a:ext>
            </a:extLst>
          </p:cNvPr>
          <p:cNvSpPr/>
          <p:nvPr userDrawn="1"/>
        </p:nvSpPr>
        <p:spPr>
          <a:xfrm>
            <a:off x="-2191512" y="-1"/>
            <a:ext cx="2129687" cy="1440000"/>
          </a:xfrm>
          <a:prstGeom prst="rect">
            <a:avLst/>
          </a:prstGeom>
          <a:solidFill>
            <a:srgbClr val="002439"/>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0" rIns="144000" bIns="36000" rtlCol="0" anchor="ctr"/>
          <a:lstStyle/>
          <a:p>
            <a:pPr algn="l">
              <a:lnSpc>
                <a:spcPct val="90000"/>
              </a:lnSpc>
            </a:pPr>
            <a:r>
              <a:rPr lang="en-US" sz="1400" b="1" i="0" noProof="0">
                <a:solidFill>
                  <a:srgbClr val="70BD95"/>
                </a:solidFill>
                <a:latin typeface="Roboto Black" panose="02000000000000000000" pitchFamily="2" charset="0"/>
                <a:ea typeface="Roboto Black" panose="02000000000000000000" pitchFamily="2" charset="0"/>
              </a:rPr>
              <a:t>Replace triptych </a:t>
            </a:r>
            <a:endParaRPr lang="en-US" sz="800" noProof="0">
              <a:solidFill>
                <a:schemeClr val="bg1"/>
              </a:solidFill>
            </a:endParaRPr>
          </a:p>
          <a:p>
            <a:pPr algn="l"/>
            <a:endParaRPr lang="en-US" sz="800" noProof="0">
              <a:solidFill>
                <a:schemeClr val="bg1"/>
              </a:solidFill>
            </a:endParaRPr>
          </a:p>
          <a:p>
            <a:pPr algn="l"/>
            <a:r>
              <a:rPr lang="en-US" sz="800" noProof="0">
                <a:solidFill>
                  <a:schemeClr val="bg1"/>
                </a:solidFill>
              </a:rPr>
              <a:t>Choose one of the triptych images that you can find on the last slide of this template and copy it. Select the frame with the chosen triptych and right click on the image. Select 'Change Image' and then 'From Clipboard'. The triptych will be in the right position in the frame.</a:t>
            </a:r>
          </a:p>
        </p:txBody>
      </p:sp>
      <p:sp>
        <p:nvSpPr>
          <p:cNvPr id="46" name="Rectangle 7">
            <a:extLst>
              <a:ext uri="{FF2B5EF4-FFF2-40B4-BE49-F238E27FC236}">
                <a16:creationId xmlns:a16="http://schemas.microsoft.com/office/drawing/2014/main" id="{8029D025-A62F-4891-A6B7-D45B9032914A}"/>
              </a:ext>
            </a:extLst>
          </p:cNvPr>
          <p:cNvSpPr/>
          <p:nvPr userDrawn="1"/>
        </p:nvSpPr>
        <p:spPr>
          <a:xfrm>
            <a:off x="-2191512" y="1508125"/>
            <a:ext cx="2129687" cy="1440000"/>
          </a:xfrm>
          <a:prstGeom prst="rect">
            <a:avLst/>
          </a:prstGeom>
          <a:solidFill>
            <a:srgbClr val="002439"/>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0" rIns="144000" bIns="36000" rtlCol="0" anchor="ctr"/>
          <a:lstStyle/>
          <a:p>
            <a:pPr algn="l">
              <a:lnSpc>
                <a:spcPct val="90000"/>
              </a:lnSpc>
            </a:pPr>
            <a:r>
              <a:rPr lang="en-US" sz="1400" b="1" i="0" noProof="0">
                <a:solidFill>
                  <a:srgbClr val="70BD95"/>
                </a:solidFill>
                <a:latin typeface="Roboto Black" panose="02000000000000000000" pitchFamily="2" charset="0"/>
                <a:ea typeface="Roboto Black" panose="02000000000000000000" pitchFamily="2" charset="0"/>
              </a:rPr>
              <a:t>Replace image</a:t>
            </a:r>
          </a:p>
          <a:p>
            <a:pPr algn="l"/>
            <a:endParaRPr lang="en-US" sz="800" noProof="0">
              <a:solidFill>
                <a:schemeClr val="bg1"/>
              </a:solidFill>
            </a:endParaRPr>
          </a:p>
          <a:p>
            <a:pPr algn="l"/>
            <a:r>
              <a:rPr lang="en-US" sz="800" noProof="0">
                <a:solidFill>
                  <a:schemeClr val="bg1"/>
                </a:solidFill>
              </a:rPr>
              <a:t>To add the desired image, you need to remove the preview image. Add an image by dragging it from your files to this slide. Or click on the icon in the image frame to add it. If you want to crop the image or give it a different position in the frame, right-click on the image and choose crop.</a:t>
            </a:r>
          </a:p>
        </p:txBody>
      </p:sp>
      <p:pic>
        <p:nvPicPr>
          <p:cNvPr id="11" name="Afbeelding 10">
            <a:extLst>
              <a:ext uri="{FF2B5EF4-FFF2-40B4-BE49-F238E27FC236}">
                <a16:creationId xmlns:a16="http://schemas.microsoft.com/office/drawing/2014/main" id="{ECCA3F2F-9105-4230-93C9-A4031F87C199}"/>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530225" y="746125"/>
            <a:ext cx="2381250" cy="617538"/>
          </a:xfrm>
          <a:prstGeom prst="rect">
            <a:avLst/>
          </a:prstGeom>
        </p:spPr>
      </p:pic>
      <p:sp>
        <p:nvSpPr>
          <p:cNvPr id="12" name="Holder 3">
            <a:extLst>
              <a:ext uri="{FF2B5EF4-FFF2-40B4-BE49-F238E27FC236}">
                <a16:creationId xmlns:a16="http://schemas.microsoft.com/office/drawing/2014/main" id="{337A8511-9652-4CC7-BD42-72757BA7D007}"/>
              </a:ext>
            </a:extLst>
          </p:cNvPr>
          <p:cNvSpPr>
            <a:spLocks noGrp="1"/>
          </p:cNvSpPr>
          <p:nvPr>
            <p:ph type="body" idx="19" hasCustomPrompt="1"/>
          </p:nvPr>
        </p:nvSpPr>
        <p:spPr>
          <a:xfrm>
            <a:off x="7161228" y="545148"/>
            <a:ext cx="1785938" cy="216000"/>
          </a:xfrm>
          <a:prstGeom prst="rect">
            <a:avLst/>
          </a:prstGeom>
        </p:spPr>
        <p:txBody>
          <a:bodyPr lIns="0" tIns="0" rIns="0" bIns="0"/>
          <a:lstStyle>
            <a:lvl1pPr algn="r">
              <a:defRPr sz="1000" b="0" i="0">
                <a:solidFill>
                  <a:srgbClr val="70BD95"/>
                </a:solidFill>
                <a:latin typeface="Roboto" pitchFamily="2" charset="0"/>
                <a:ea typeface="Roboto" pitchFamily="2" charset="0"/>
                <a:cs typeface="Roboto" pitchFamily="2" charset="0"/>
              </a:defRPr>
            </a:lvl1pPr>
          </a:lstStyle>
          <a:p>
            <a:r>
              <a:rPr lang="en-US" noProof="0"/>
              <a:t>Date</a:t>
            </a:r>
          </a:p>
        </p:txBody>
      </p:sp>
      <p:sp>
        <p:nvSpPr>
          <p:cNvPr id="13" name="Holder 3">
            <a:extLst>
              <a:ext uri="{FF2B5EF4-FFF2-40B4-BE49-F238E27FC236}">
                <a16:creationId xmlns:a16="http://schemas.microsoft.com/office/drawing/2014/main" id="{EC942D1B-6FCE-412F-B070-B726CB0D8514}"/>
              </a:ext>
            </a:extLst>
          </p:cNvPr>
          <p:cNvSpPr>
            <a:spLocks noGrp="1"/>
          </p:cNvSpPr>
          <p:nvPr>
            <p:ph type="body" idx="20" hasCustomPrompt="1"/>
          </p:nvPr>
        </p:nvSpPr>
        <p:spPr>
          <a:xfrm>
            <a:off x="7161228" y="720625"/>
            <a:ext cx="1785938" cy="216000"/>
          </a:xfrm>
          <a:prstGeom prst="rect">
            <a:avLst/>
          </a:prstGeom>
        </p:spPr>
        <p:txBody>
          <a:bodyPr lIns="0" tIns="0" rIns="0" bIns="0"/>
          <a:lstStyle>
            <a:lvl1pPr algn="r">
              <a:defRPr sz="1000" b="0" i="0">
                <a:solidFill>
                  <a:srgbClr val="002439"/>
                </a:solidFill>
                <a:latin typeface="Roboto" pitchFamily="2" charset="0"/>
                <a:ea typeface="Roboto" pitchFamily="2" charset="0"/>
                <a:cs typeface="Roboto" pitchFamily="2" charset="0"/>
              </a:defRPr>
            </a:lvl1pPr>
          </a:lstStyle>
          <a:p>
            <a:r>
              <a:rPr lang="en-US" noProof="0"/>
              <a:t>Version</a:t>
            </a:r>
          </a:p>
        </p:txBody>
      </p:sp>
      <p:sp>
        <p:nvSpPr>
          <p:cNvPr id="14" name="Holder 3">
            <a:extLst>
              <a:ext uri="{FF2B5EF4-FFF2-40B4-BE49-F238E27FC236}">
                <a16:creationId xmlns:a16="http://schemas.microsoft.com/office/drawing/2014/main" id="{CFA5BD3C-9042-4C58-9546-93693A6043B5}"/>
              </a:ext>
            </a:extLst>
          </p:cNvPr>
          <p:cNvSpPr>
            <a:spLocks noGrp="1"/>
          </p:cNvSpPr>
          <p:nvPr>
            <p:ph type="body" idx="1" hasCustomPrompt="1"/>
          </p:nvPr>
        </p:nvSpPr>
        <p:spPr>
          <a:xfrm>
            <a:off x="1066799" y="2116450"/>
            <a:ext cx="6006027" cy="451254"/>
          </a:xfrm>
          <a:prstGeom prst="rect">
            <a:avLst/>
          </a:prstGeom>
        </p:spPr>
        <p:txBody>
          <a:bodyPr lIns="0" tIns="0" rIns="0" bIns="0"/>
          <a:lstStyle>
            <a:lvl1pPr>
              <a:defRPr sz="1800" b="0" i="0">
                <a:solidFill>
                  <a:srgbClr val="70BD95"/>
                </a:solidFill>
                <a:latin typeface="Roboto Black" panose="02000000000000000000" pitchFamily="2" charset="0"/>
                <a:ea typeface="Roboto Black" panose="02000000000000000000" pitchFamily="2" charset="0"/>
                <a:cs typeface="Roboto Black" panose="02000000000000000000" pitchFamily="2" charset="0"/>
              </a:defRPr>
            </a:lvl1pPr>
          </a:lstStyle>
          <a:p>
            <a:r>
              <a:rPr lang="en-US" noProof="0"/>
              <a:t>Subtitle comes here</a:t>
            </a:r>
          </a:p>
        </p:txBody>
      </p:sp>
      <p:sp>
        <p:nvSpPr>
          <p:cNvPr id="16" name="Holder 3">
            <a:extLst>
              <a:ext uri="{FF2B5EF4-FFF2-40B4-BE49-F238E27FC236}">
                <a16:creationId xmlns:a16="http://schemas.microsoft.com/office/drawing/2014/main" id="{900893FC-EBE0-492A-905A-ABD70A86774D}"/>
              </a:ext>
            </a:extLst>
          </p:cNvPr>
          <p:cNvSpPr>
            <a:spLocks noGrp="1"/>
          </p:cNvSpPr>
          <p:nvPr>
            <p:ph type="body" idx="21" hasCustomPrompt="1"/>
          </p:nvPr>
        </p:nvSpPr>
        <p:spPr>
          <a:xfrm>
            <a:off x="1066800" y="1584325"/>
            <a:ext cx="6011864" cy="502920"/>
          </a:xfrm>
          <a:prstGeom prst="rect">
            <a:avLst/>
          </a:prstGeom>
        </p:spPr>
        <p:txBody>
          <a:bodyPr lIns="0" tIns="0" rIns="0" bIns="0" anchor="b"/>
          <a:lstStyle>
            <a:lvl1pPr algn="l">
              <a:defRPr sz="2800" b="1" i="0">
                <a:solidFill>
                  <a:srgbClr val="002439"/>
                </a:solidFill>
                <a:latin typeface="Roboto Black" panose="02000000000000000000" pitchFamily="2" charset="0"/>
                <a:ea typeface="Roboto Black" panose="02000000000000000000" pitchFamily="2" charset="0"/>
                <a:cs typeface="Roboto Black" panose="02000000000000000000" pitchFamily="2" charset="0"/>
              </a:defRPr>
            </a:lvl1pPr>
          </a:lstStyle>
          <a:p>
            <a:r>
              <a:rPr lang="en-US" noProof="0"/>
              <a:t>Title comes here</a:t>
            </a:r>
          </a:p>
        </p:txBody>
      </p:sp>
    </p:spTree>
    <p:extLst>
      <p:ext uri="{BB962C8B-B14F-4D97-AF65-F5344CB8AC3E}">
        <p14:creationId xmlns:p14="http://schemas.microsoft.com/office/powerpoint/2010/main" val="20933953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2">
    <p:spTree>
      <p:nvGrpSpPr>
        <p:cNvPr id="1" name=""/>
        <p:cNvGrpSpPr/>
        <p:nvPr/>
      </p:nvGrpSpPr>
      <p:grpSpPr>
        <a:xfrm>
          <a:off x="0" y="0"/>
          <a:ext cx="0" cy="0"/>
          <a:chOff x="0" y="0"/>
          <a:chExt cx="0" cy="0"/>
        </a:xfrm>
      </p:grpSpPr>
      <p:sp>
        <p:nvSpPr>
          <p:cNvPr id="6" name="object 2">
            <a:extLst>
              <a:ext uri="{FF2B5EF4-FFF2-40B4-BE49-F238E27FC236}">
                <a16:creationId xmlns:a16="http://schemas.microsoft.com/office/drawing/2014/main" id="{D5F607F1-F6CE-4B0F-9783-7AF5E163F394}"/>
              </a:ext>
            </a:extLst>
          </p:cNvPr>
          <p:cNvSpPr/>
          <p:nvPr userDrawn="1"/>
        </p:nvSpPr>
        <p:spPr>
          <a:xfrm>
            <a:off x="530225" y="2310727"/>
            <a:ext cx="7292340" cy="2307311"/>
          </a:xfrm>
          <a:custGeom>
            <a:avLst/>
            <a:gdLst/>
            <a:ahLst/>
            <a:cxnLst/>
            <a:rect l="l" t="t" r="r" b="b"/>
            <a:pathLst>
              <a:path w="7365365" h="2376804">
                <a:moveTo>
                  <a:pt x="7365110" y="0"/>
                </a:moveTo>
                <a:lnTo>
                  <a:pt x="0" y="0"/>
                </a:lnTo>
                <a:lnTo>
                  <a:pt x="0" y="2376474"/>
                </a:lnTo>
                <a:lnTo>
                  <a:pt x="7365110" y="2376474"/>
                </a:lnTo>
                <a:lnTo>
                  <a:pt x="7365110" y="0"/>
                </a:lnTo>
                <a:close/>
              </a:path>
            </a:pathLst>
          </a:custGeom>
          <a:solidFill>
            <a:srgbClr val="002439"/>
          </a:solidFill>
        </p:spPr>
        <p:txBody>
          <a:bodyPr wrap="square" lIns="0" tIns="0" rIns="0" bIns="0" rtlCol="0"/>
          <a:lstStyle/>
          <a:p>
            <a:endParaRPr lang="en-US" noProof="0"/>
          </a:p>
        </p:txBody>
      </p:sp>
      <p:sp>
        <p:nvSpPr>
          <p:cNvPr id="3" name="Tijdelijke aanduiding voor dianummer 2">
            <a:extLst>
              <a:ext uri="{FF2B5EF4-FFF2-40B4-BE49-F238E27FC236}">
                <a16:creationId xmlns:a16="http://schemas.microsoft.com/office/drawing/2014/main" id="{7723AA14-350C-4D1B-B804-37EA39AB8E56}"/>
              </a:ext>
            </a:extLst>
          </p:cNvPr>
          <p:cNvSpPr>
            <a:spLocks noGrp="1"/>
          </p:cNvSpPr>
          <p:nvPr>
            <p:ph type="sldNum" sz="quarter" idx="18"/>
          </p:nvPr>
        </p:nvSpPr>
        <p:spPr/>
        <p:txBody>
          <a:bodyPr/>
          <a:lstStyle/>
          <a:p>
            <a:pPr marL="22860">
              <a:spcBef>
                <a:spcPts val="35"/>
              </a:spcBef>
            </a:pPr>
            <a:fld id="{81D60167-4931-47E6-BA6A-407CBD079E47}" type="slidenum">
              <a:rPr lang="en-US" spc="20" noProof="0" smtClean="0"/>
              <a:pPr marL="22860">
                <a:spcBef>
                  <a:spcPts val="35"/>
                </a:spcBef>
              </a:pPr>
              <a:t>‹nr.›</a:t>
            </a:fld>
            <a:endParaRPr lang="en-US" noProof="0"/>
          </a:p>
        </p:txBody>
      </p:sp>
      <p:sp>
        <p:nvSpPr>
          <p:cNvPr id="10" name="Espace réservé pour une image  16">
            <a:extLst>
              <a:ext uri="{FF2B5EF4-FFF2-40B4-BE49-F238E27FC236}">
                <a16:creationId xmlns:a16="http://schemas.microsoft.com/office/drawing/2014/main" id="{E8B906BC-33D3-4D42-A03C-E86E0EE6F8E9}"/>
              </a:ext>
            </a:extLst>
          </p:cNvPr>
          <p:cNvSpPr>
            <a:spLocks noGrp="1"/>
          </p:cNvSpPr>
          <p:nvPr>
            <p:ph type="pic" sz="quarter" idx="16" hasCustomPrompt="1"/>
          </p:nvPr>
        </p:nvSpPr>
        <p:spPr>
          <a:xfrm>
            <a:off x="7822565" y="1435927"/>
            <a:ext cx="874711" cy="874800"/>
          </a:xfrm>
          <a:prstGeom prst="rect">
            <a:avLst/>
          </a:prstGeom>
          <a:noFill/>
          <a:ln>
            <a:noFill/>
          </a:ln>
        </p:spPr>
        <p:txBody>
          <a:bodyPr/>
          <a:lstStyle>
            <a:lvl1pPr>
              <a:defRPr lang="en-US" sz="1000" b="0" noProof="0">
                <a:solidFill>
                  <a:srgbClr val="002439"/>
                </a:solidFill>
                <a:latin typeface="Roboto" pitchFamily="2" charset="0"/>
                <a:ea typeface="Roboto" pitchFamily="2" charset="0"/>
              </a:defRPr>
            </a:lvl1pPr>
          </a:lstStyle>
          <a:p>
            <a:pPr lvl="0" algn="ctr"/>
            <a:r>
              <a:rPr lang="en-US" noProof="0"/>
              <a:t>Triptych goes here</a:t>
            </a:r>
          </a:p>
        </p:txBody>
      </p:sp>
      <p:pic>
        <p:nvPicPr>
          <p:cNvPr id="14" name="Afbeelding 13">
            <a:extLst>
              <a:ext uri="{FF2B5EF4-FFF2-40B4-BE49-F238E27FC236}">
                <a16:creationId xmlns:a16="http://schemas.microsoft.com/office/drawing/2014/main" id="{0FB52042-818C-4A5D-BFEA-7414F912759A}"/>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530225" y="746125"/>
            <a:ext cx="2381250" cy="617538"/>
          </a:xfrm>
          <a:prstGeom prst="rect">
            <a:avLst/>
          </a:prstGeom>
        </p:spPr>
      </p:pic>
      <p:sp>
        <p:nvSpPr>
          <p:cNvPr id="15" name="Holder 3">
            <a:extLst>
              <a:ext uri="{FF2B5EF4-FFF2-40B4-BE49-F238E27FC236}">
                <a16:creationId xmlns:a16="http://schemas.microsoft.com/office/drawing/2014/main" id="{EE6B5D92-6136-4182-99C3-5D42160A1FE0}"/>
              </a:ext>
            </a:extLst>
          </p:cNvPr>
          <p:cNvSpPr>
            <a:spLocks noGrp="1"/>
          </p:cNvSpPr>
          <p:nvPr>
            <p:ph type="body" idx="1" hasCustomPrompt="1"/>
          </p:nvPr>
        </p:nvSpPr>
        <p:spPr>
          <a:xfrm>
            <a:off x="1066799" y="3565524"/>
            <a:ext cx="6006027" cy="696087"/>
          </a:xfrm>
          <a:prstGeom prst="rect">
            <a:avLst/>
          </a:prstGeom>
        </p:spPr>
        <p:txBody>
          <a:bodyPr lIns="0" tIns="0" rIns="0" bIns="0"/>
          <a:lstStyle>
            <a:lvl1pPr>
              <a:defRPr sz="1800" b="0" i="0">
                <a:solidFill>
                  <a:srgbClr val="70BD95"/>
                </a:solidFill>
                <a:latin typeface="Roboto Black" panose="02000000000000000000" pitchFamily="2" charset="0"/>
                <a:ea typeface="Roboto Black" panose="02000000000000000000" pitchFamily="2" charset="0"/>
                <a:cs typeface="Roboto Black" panose="02000000000000000000" pitchFamily="2" charset="0"/>
              </a:defRPr>
            </a:lvl1pPr>
          </a:lstStyle>
          <a:p>
            <a:r>
              <a:rPr lang="en-US" noProof="0"/>
              <a:t>Subtitle comes here</a:t>
            </a:r>
          </a:p>
        </p:txBody>
      </p:sp>
      <p:sp>
        <p:nvSpPr>
          <p:cNvPr id="18" name="Holder 3">
            <a:extLst>
              <a:ext uri="{FF2B5EF4-FFF2-40B4-BE49-F238E27FC236}">
                <a16:creationId xmlns:a16="http://schemas.microsoft.com/office/drawing/2014/main" id="{D0F8B6B3-5CC6-4EAA-A5CE-F83C57ACB5E3}"/>
              </a:ext>
            </a:extLst>
          </p:cNvPr>
          <p:cNvSpPr>
            <a:spLocks noGrp="1"/>
          </p:cNvSpPr>
          <p:nvPr>
            <p:ph type="body" idx="19" hasCustomPrompt="1"/>
          </p:nvPr>
        </p:nvSpPr>
        <p:spPr>
          <a:xfrm>
            <a:off x="1066800" y="2574925"/>
            <a:ext cx="6011864" cy="838200"/>
          </a:xfrm>
          <a:prstGeom prst="rect">
            <a:avLst/>
          </a:prstGeom>
        </p:spPr>
        <p:txBody>
          <a:bodyPr lIns="0" tIns="0" rIns="0" bIns="0" anchor="b"/>
          <a:lstStyle>
            <a:lvl1pPr algn="l">
              <a:defRPr sz="2800" b="1" i="0">
                <a:solidFill>
                  <a:schemeClr val="bg1"/>
                </a:solidFill>
                <a:latin typeface="Roboto Black" panose="02000000000000000000" pitchFamily="2" charset="0"/>
                <a:ea typeface="Roboto Black" panose="02000000000000000000" pitchFamily="2" charset="0"/>
                <a:cs typeface="Roboto Black" panose="02000000000000000000" pitchFamily="2" charset="0"/>
              </a:defRPr>
            </a:lvl1pPr>
          </a:lstStyle>
          <a:p>
            <a:r>
              <a:rPr lang="en-US" noProof="0"/>
              <a:t>Title comes here</a:t>
            </a:r>
          </a:p>
        </p:txBody>
      </p:sp>
      <p:sp>
        <p:nvSpPr>
          <p:cNvPr id="12" name="Holder 3">
            <a:extLst>
              <a:ext uri="{FF2B5EF4-FFF2-40B4-BE49-F238E27FC236}">
                <a16:creationId xmlns:a16="http://schemas.microsoft.com/office/drawing/2014/main" id="{60BB8A2A-D674-4F2B-884F-5291482C9617}"/>
              </a:ext>
            </a:extLst>
          </p:cNvPr>
          <p:cNvSpPr>
            <a:spLocks noGrp="1"/>
          </p:cNvSpPr>
          <p:nvPr>
            <p:ph type="body" idx="20" hasCustomPrompt="1"/>
          </p:nvPr>
        </p:nvSpPr>
        <p:spPr>
          <a:xfrm>
            <a:off x="7161228" y="545148"/>
            <a:ext cx="1785938" cy="216000"/>
          </a:xfrm>
          <a:prstGeom prst="rect">
            <a:avLst/>
          </a:prstGeom>
        </p:spPr>
        <p:txBody>
          <a:bodyPr lIns="0" tIns="0" rIns="0" bIns="0"/>
          <a:lstStyle>
            <a:lvl1pPr algn="r">
              <a:defRPr sz="1000" b="0" i="0">
                <a:solidFill>
                  <a:srgbClr val="70BD95"/>
                </a:solidFill>
                <a:latin typeface="Roboto" pitchFamily="2" charset="0"/>
                <a:ea typeface="Roboto" pitchFamily="2" charset="0"/>
                <a:cs typeface="Roboto" pitchFamily="2" charset="0"/>
              </a:defRPr>
            </a:lvl1pPr>
          </a:lstStyle>
          <a:p>
            <a:r>
              <a:rPr lang="en-US" noProof="0"/>
              <a:t>Date</a:t>
            </a:r>
          </a:p>
        </p:txBody>
      </p:sp>
      <p:sp>
        <p:nvSpPr>
          <p:cNvPr id="13" name="Holder 3">
            <a:extLst>
              <a:ext uri="{FF2B5EF4-FFF2-40B4-BE49-F238E27FC236}">
                <a16:creationId xmlns:a16="http://schemas.microsoft.com/office/drawing/2014/main" id="{ED478778-4D5D-49EF-BDA9-66E5481F4AFD}"/>
              </a:ext>
            </a:extLst>
          </p:cNvPr>
          <p:cNvSpPr>
            <a:spLocks noGrp="1"/>
          </p:cNvSpPr>
          <p:nvPr>
            <p:ph type="body" idx="21" hasCustomPrompt="1"/>
          </p:nvPr>
        </p:nvSpPr>
        <p:spPr>
          <a:xfrm>
            <a:off x="7161228" y="720625"/>
            <a:ext cx="1785938" cy="216000"/>
          </a:xfrm>
          <a:prstGeom prst="rect">
            <a:avLst/>
          </a:prstGeom>
        </p:spPr>
        <p:txBody>
          <a:bodyPr lIns="0" tIns="0" rIns="0" bIns="0"/>
          <a:lstStyle>
            <a:lvl1pPr algn="r">
              <a:defRPr sz="1000" b="0" i="0">
                <a:solidFill>
                  <a:srgbClr val="002439"/>
                </a:solidFill>
                <a:latin typeface="Roboto" pitchFamily="2" charset="0"/>
                <a:ea typeface="Roboto" pitchFamily="2" charset="0"/>
                <a:cs typeface="Roboto" pitchFamily="2" charset="0"/>
              </a:defRPr>
            </a:lvl1pPr>
          </a:lstStyle>
          <a:p>
            <a:r>
              <a:rPr lang="en-US" noProof="0"/>
              <a:t>Version</a:t>
            </a:r>
          </a:p>
        </p:txBody>
      </p:sp>
      <p:sp>
        <p:nvSpPr>
          <p:cNvPr id="16" name="Rectangle 7">
            <a:extLst>
              <a:ext uri="{FF2B5EF4-FFF2-40B4-BE49-F238E27FC236}">
                <a16:creationId xmlns:a16="http://schemas.microsoft.com/office/drawing/2014/main" id="{646DF328-EBB0-47B7-9F3B-A66215E62DC9}"/>
              </a:ext>
            </a:extLst>
          </p:cNvPr>
          <p:cNvSpPr/>
          <p:nvPr userDrawn="1"/>
        </p:nvSpPr>
        <p:spPr>
          <a:xfrm>
            <a:off x="-2191512" y="-1"/>
            <a:ext cx="2129687" cy="1440000"/>
          </a:xfrm>
          <a:prstGeom prst="rect">
            <a:avLst/>
          </a:prstGeom>
          <a:solidFill>
            <a:srgbClr val="002439"/>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0" rIns="144000" bIns="36000" rtlCol="0" anchor="ctr"/>
          <a:lstStyle/>
          <a:p>
            <a:pPr algn="l">
              <a:lnSpc>
                <a:spcPct val="90000"/>
              </a:lnSpc>
            </a:pPr>
            <a:r>
              <a:rPr lang="en-US" sz="1400" b="1" i="0" noProof="0">
                <a:solidFill>
                  <a:srgbClr val="70BD95"/>
                </a:solidFill>
                <a:latin typeface="Roboto Black" panose="02000000000000000000" pitchFamily="2" charset="0"/>
                <a:ea typeface="Roboto Black" panose="02000000000000000000" pitchFamily="2" charset="0"/>
              </a:rPr>
              <a:t>Replace triptych </a:t>
            </a:r>
            <a:endParaRPr lang="en-US" sz="800" noProof="0">
              <a:solidFill>
                <a:schemeClr val="bg1"/>
              </a:solidFill>
            </a:endParaRPr>
          </a:p>
          <a:p>
            <a:pPr algn="l"/>
            <a:endParaRPr lang="en-US" sz="800" noProof="0">
              <a:solidFill>
                <a:schemeClr val="bg1"/>
              </a:solidFill>
            </a:endParaRPr>
          </a:p>
          <a:p>
            <a:pPr algn="l"/>
            <a:r>
              <a:rPr lang="en-US" sz="800" noProof="0">
                <a:solidFill>
                  <a:schemeClr val="bg1"/>
                </a:solidFill>
              </a:rPr>
              <a:t>Choose one of the triptych images that you can find on the last slide of this template and copy it. Select the frame with the chosen triptych and right click on the image. Select 'Change Image' and then 'From Clipboard'. The triptych will be in the right position in the frame.</a:t>
            </a:r>
          </a:p>
        </p:txBody>
      </p:sp>
    </p:spTree>
    <p:extLst>
      <p:ext uri="{BB962C8B-B14F-4D97-AF65-F5344CB8AC3E}">
        <p14:creationId xmlns:p14="http://schemas.microsoft.com/office/powerpoint/2010/main" val="31142732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slide 3">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1"/>
            <a:ext cx="9144000" cy="5241925"/>
          </a:xfrm>
          <a:custGeom>
            <a:avLst/>
            <a:gdLst/>
            <a:ahLst/>
            <a:cxnLst/>
            <a:rect l="l" t="t" r="r" b="b"/>
            <a:pathLst>
              <a:path w="9144000" h="5144770">
                <a:moveTo>
                  <a:pt x="9144000" y="0"/>
                </a:moveTo>
                <a:lnTo>
                  <a:pt x="0" y="0"/>
                </a:lnTo>
                <a:lnTo>
                  <a:pt x="0" y="5144401"/>
                </a:lnTo>
                <a:lnTo>
                  <a:pt x="9144000" y="5144401"/>
                </a:lnTo>
                <a:lnTo>
                  <a:pt x="9144000" y="0"/>
                </a:lnTo>
                <a:close/>
              </a:path>
            </a:pathLst>
          </a:custGeom>
          <a:solidFill>
            <a:srgbClr val="002439"/>
          </a:solidFill>
        </p:spPr>
        <p:txBody>
          <a:bodyPr wrap="square" lIns="0" tIns="0" rIns="0" bIns="0" rtlCol="0"/>
          <a:lstStyle/>
          <a:p>
            <a:endParaRPr lang="en-US" noProof="0">
              <a:solidFill>
                <a:srgbClr val="002439"/>
              </a:solidFill>
            </a:endParaRPr>
          </a:p>
        </p:txBody>
      </p:sp>
      <p:sp>
        <p:nvSpPr>
          <p:cNvPr id="41" name="Holder 3">
            <a:extLst>
              <a:ext uri="{FF2B5EF4-FFF2-40B4-BE49-F238E27FC236}">
                <a16:creationId xmlns:a16="http://schemas.microsoft.com/office/drawing/2014/main" id="{F6316D3F-5369-4147-8178-897CD306C05F}"/>
              </a:ext>
            </a:extLst>
          </p:cNvPr>
          <p:cNvSpPr>
            <a:spLocks noGrp="1"/>
          </p:cNvSpPr>
          <p:nvPr>
            <p:ph type="body" idx="1" hasCustomPrompt="1"/>
          </p:nvPr>
        </p:nvSpPr>
        <p:spPr>
          <a:xfrm>
            <a:off x="2073224" y="2574925"/>
            <a:ext cx="4753025" cy="1136554"/>
          </a:xfrm>
          <a:prstGeom prst="rect">
            <a:avLst/>
          </a:prstGeom>
        </p:spPr>
        <p:txBody>
          <a:bodyPr lIns="0" tIns="0" rIns="0" bIns="0" anchor="b"/>
          <a:lstStyle>
            <a:lvl1pPr algn="r">
              <a:defRPr sz="2800" b="1" i="0">
                <a:solidFill>
                  <a:schemeClr val="bg1"/>
                </a:solidFill>
                <a:latin typeface="Roboto Black" panose="02000000000000000000" pitchFamily="2" charset="0"/>
                <a:ea typeface="Roboto Black" panose="02000000000000000000" pitchFamily="2" charset="0"/>
                <a:cs typeface="Roboto Black" panose="02000000000000000000" pitchFamily="2" charset="0"/>
              </a:defRPr>
            </a:lvl1pPr>
          </a:lstStyle>
          <a:p>
            <a:r>
              <a:rPr lang="en-US" noProof="0" dirty="0"/>
              <a:t>Title comes here</a:t>
            </a:r>
          </a:p>
        </p:txBody>
      </p:sp>
      <p:sp>
        <p:nvSpPr>
          <p:cNvPr id="42" name="Holder 3">
            <a:extLst>
              <a:ext uri="{FF2B5EF4-FFF2-40B4-BE49-F238E27FC236}">
                <a16:creationId xmlns:a16="http://schemas.microsoft.com/office/drawing/2014/main" id="{1CE489C1-0194-43AF-B973-40E3096CF2B2}"/>
              </a:ext>
            </a:extLst>
          </p:cNvPr>
          <p:cNvSpPr>
            <a:spLocks noGrp="1"/>
          </p:cNvSpPr>
          <p:nvPr>
            <p:ph type="body" idx="10" hasCustomPrompt="1"/>
          </p:nvPr>
        </p:nvSpPr>
        <p:spPr>
          <a:xfrm>
            <a:off x="2063750" y="3868722"/>
            <a:ext cx="4762500" cy="749316"/>
          </a:xfrm>
          <a:prstGeom prst="rect">
            <a:avLst/>
          </a:prstGeom>
        </p:spPr>
        <p:txBody>
          <a:bodyPr lIns="0" tIns="0" rIns="0" bIns="0"/>
          <a:lstStyle>
            <a:lvl1pPr algn="r">
              <a:defRPr sz="1800" b="0" i="0">
                <a:solidFill>
                  <a:srgbClr val="70BD95"/>
                </a:solidFill>
                <a:latin typeface="Roboto Black" panose="02000000000000000000" pitchFamily="2" charset="0"/>
                <a:ea typeface="Roboto Black" panose="02000000000000000000" pitchFamily="2" charset="0"/>
                <a:cs typeface="Roboto Black" panose="02000000000000000000" pitchFamily="2" charset="0"/>
              </a:defRPr>
            </a:lvl1pPr>
          </a:lstStyle>
          <a:p>
            <a:r>
              <a:rPr lang="en-US" noProof="0"/>
              <a:t>Subtitle comes here</a:t>
            </a:r>
          </a:p>
        </p:txBody>
      </p:sp>
      <p:pic>
        <p:nvPicPr>
          <p:cNvPr id="49" name="Afbeelding 48">
            <a:extLst>
              <a:ext uri="{FF2B5EF4-FFF2-40B4-BE49-F238E27FC236}">
                <a16:creationId xmlns:a16="http://schemas.microsoft.com/office/drawing/2014/main" id="{A4085942-ABB7-420D-9CEF-95348CB0B724}"/>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120813" y="940988"/>
            <a:ext cx="4117973" cy="1067928"/>
          </a:xfrm>
          <a:prstGeom prst="rect">
            <a:avLst/>
          </a:prstGeom>
        </p:spPr>
      </p:pic>
      <p:sp>
        <p:nvSpPr>
          <p:cNvPr id="50" name="Espace réservé pour une image  16">
            <a:extLst>
              <a:ext uri="{FF2B5EF4-FFF2-40B4-BE49-F238E27FC236}">
                <a16:creationId xmlns:a16="http://schemas.microsoft.com/office/drawing/2014/main" id="{68A856B7-E0EA-4B7C-BE7D-34424DB1EA04}"/>
              </a:ext>
            </a:extLst>
          </p:cNvPr>
          <p:cNvSpPr>
            <a:spLocks noGrp="1"/>
          </p:cNvSpPr>
          <p:nvPr>
            <p:ph type="pic" sz="quarter" idx="15" hasCustomPrompt="1"/>
          </p:nvPr>
        </p:nvSpPr>
        <p:spPr>
          <a:xfrm>
            <a:off x="7301319" y="2394216"/>
            <a:ext cx="680400" cy="680085"/>
          </a:xfrm>
          <a:prstGeom prst="rect">
            <a:avLst/>
          </a:prstGeom>
          <a:noFill/>
          <a:ln>
            <a:noFill/>
          </a:ln>
        </p:spPr>
        <p:txBody>
          <a:bodyPr/>
          <a:lstStyle>
            <a:lvl1pPr>
              <a:defRPr lang="en-US" sz="800" b="0" noProof="0">
                <a:solidFill>
                  <a:schemeClr val="bg1"/>
                </a:solidFill>
                <a:latin typeface="Roboto" pitchFamily="2" charset="0"/>
                <a:ea typeface="Roboto" pitchFamily="2" charset="0"/>
              </a:defRPr>
            </a:lvl1pPr>
          </a:lstStyle>
          <a:p>
            <a:pPr lvl="0" algn="ctr"/>
            <a:r>
              <a:rPr lang="en-US" noProof="0"/>
              <a:t>Triptych goes here</a:t>
            </a:r>
          </a:p>
        </p:txBody>
      </p:sp>
      <p:sp>
        <p:nvSpPr>
          <p:cNvPr id="52" name="Tijdelijke aanduiding voor dianummer 51">
            <a:extLst>
              <a:ext uri="{FF2B5EF4-FFF2-40B4-BE49-F238E27FC236}">
                <a16:creationId xmlns:a16="http://schemas.microsoft.com/office/drawing/2014/main" id="{30D64757-9E89-4B39-A8FE-39E229576C62}"/>
              </a:ext>
            </a:extLst>
          </p:cNvPr>
          <p:cNvSpPr>
            <a:spLocks noGrp="1"/>
          </p:cNvSpPr>
          <p:nvPr>
            <p:ph type="sldNum" sz="quarter" idx="17"/>
          </p:nvPr>
        </p:nvSpPr>
        <p:spPr/>
        <p:txBody>
          <a:bodyPr/>
          <a:lstStyle>
            <a:lvl1pPr>
              <a:defRPr>
                <a:solidFill>
                  <a:schemeClr val="bg1"/>
                </a:solidFill>
              </a:defRPr>
            </a:lvl1pPr>
          </a:lstStyle>
          <a:p>
            <a:pPr marL="22860">
              <a:spcBef>
                <a:spcPts val="35"/>
              </a:spcBef>
            </a:pPr>
            <a:fld id="{81D60167-4931-47E6-BA6A-407CBD079E47}" type="slidenum">
              <a:rPr lang="en-US" spc="20" noProof="0" smtClean="0"/>
              <a:pPr marL="22860">
                <a:spcBef>
                  <a:spcPts val="35"/>
                </a:spcBef>
              </a:pPr>
              <a:t>‹nr.›</a:t>
            </a:fld>
            <a:endParaRPr lang="en-US" noProof="0"/>
          </a:p>
        </p:txBody>
      </p:sp>
      <p:sp>
        <p:nvSpPr>
          <p:cNvPr id="11" name="Holder 3">
            <a:extLst>
              <a:ext uri="{FF2B5EF4-FFF2-40B4-BE49-F238E27FC236}">
                <a16:creationId xmlns:a16="http://schemas.microsoft.com/office/drawing/2014/main" id="{583D7272-93D2-4E1F-9898-12F35BB7233C}"/>
              </a:ext>
            </a:extLst>
          </p:cNvPr>
          <p:cNvSpPr>
            <a:spLocks noGrp="1"/>
          </p:cNvSpPr>
          <p:nvPr>
            <p:ph type="body" idx="19" hasCustomPrompt="1"/>
          </p:nvPr>
        </p:nvSpPr>
        <p:spPr>
          <a:xfrm>
            <a:off x="7161228" y="545148"/>
            <a:ext cx="1785938" cy="216000"/>
          </a:xfrm>
          <a:prstGeom prst="rect">
            <a:avLst/>
          </a:prstGeom>
        </p:spPr>
        <p:txBody>
          <a:bodyPr lIns="0" tIns="0" rIns="0" bIns="0"/>
          <a:lstStyle>
            <a:lvl1pPr algn="r">
              <a:defRPr sz="1000" b="0" i="0">
                <a:solidFill>
                  <a:schemeClr val="bg1"/>
                </a:solidFill>
                <a:latin typeface="Roboto" pitchFamily="2" charset="0"/>
                <a:ea typeface="Roboto" pitchFamily="2" charset="0"/>
                <a:cs typeface="Roboto" pitchFamily="2" charset="0"/>
              </a:defRPr>
            </a:lvl1pPr>
          </a:lstStyle>
          <a:p>
            <a:r>
              <a:rPr lang="en-US" noProof="0"/>
              <a:t>Date</a:t>
            </a:r>
          </a:p>
        </p:txBody>
      </p:sp>
      <p:sp>
        <p:nvSpPr>
          <p:cNvPr id="12" name="Holder 3">
            <a:extLst>
              <a:ext uri="{FF2B5EF4-FFF2-40B4-BE49-F238E27FC236}">
                <a16:creationId xmlns:a16="http://schemas.microsoft.com/office/drawing/2014/main" id="{D8E498FE-C283-4D08-9B37-BCDCCC9FDD56}"/>
              </a:ext>
            </a:extLst>
          </p:cNvPr>
          <p:cNvSpPr>
            <a:spLocks noGrp="1"/>
          </p:cNvSpPr>
          <p:nvPr>
            <p:ph type="body" idx="20" hasCustomPrompt="1"/>
          </p:nvPr>
        </p:nvSpPr>
        <p:spPr>
          <a:xfrm>
            <a:off x="7161228" y="720625"/>
            <a:ext cx="1785938" cy="216000"/>
          </a:xfrm>
          <a:prstGeom prst="rect">
            <a:avLst/>
          </a:prstGeom>
        </p:spPr>
        <p:txBody>
          <a:bodyPr lIns="0" tIns="0" rIns="0" bIns="0"/>
          <a:lstStyle>
            <a:lvl1pPr algn="r">
              <a:defRPr sz="1000" b="0" i="0">
                <a:solidFill>
                  <a:srgbClr val="70BD95"/>
                </a:solidFill>
                <a:latin typeface="Roboto" pitchFamily="2" charset="0"/>
                <a:ea typeface="Roboto" pitchFamily="2" charset="0"/>
                <a:cs typeface="Roboto" pitchFamily="2" charset="0"/>
              </a:defRPr>
            </a:lvl1pPr>
          </a:lstStyle>
          <a:p>
            <a:r>
              <a:rPr lang="en-US" noProof="0"/>
              <a:t>Version</a:t>
            </a:r>
          </a:p>
        </p:txBody>
      </p:sp>
      <p:sp>
        <p:nvSpPr>
          <p:cNvPr id="13" name="Rectangle 7">
            <a:extLst>
              <a:ext uri="{FF2B5EF4-FFF2-40B4-BE49-F238E27FC236}">
                <a16:creationId xmlns:a16="http://schemas.microsoft.com/office/drawing/2014/main" id="{81983A3E-55C6-49ED-AA42-206D11336D86}"/>
              </a:ext>
            </a:extLst>
          </p:cNvPr>
          <p:cNvSpPr/>
          <p:nvPr userDrawn="1"/>
        </p:nvSpPr>
        <p:spPr>
          <a:xfrm>
            <a:off x="-2191512" y="-1"/>
            <a:ext cx="2129687" cy="1440000"/>
          </a:xfrm>
          <a:prstGeom prst="rect">
            <a:avLst/>
          </a:prstGeom>
          <a:solidFill>
            <a:srgbClr val="002439"/>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0" rIns="144000" bIns="36000" rtlCol="0" anchor="ctr"/>
          <a:lstStyle/>
          <a:p>
            <a:pPr algn="l">
              <a:lnSpc>
                <a:spcPct val="90000"/>
              </a:lnSpc>
            </a:pPr>
            <a:r>
              <a:rPr lang="en-US" sz="1400" b="1" i="0" noProof="0">
                <a:solidFill>
                  <a:srgbClr val="70BD95"/>
                </a:solidFill>
                <a:latin typeface="Roboto Black" panose="02000000000000000000" pitchFamily="2" charset="0"/>
                <a:ea typeface="Roboto Black" panose="02000000000000000000" pitchFamily="2" charset="0"/>
              </a:rPr>
              <a:t>Replace triptych </a:t>
            </a:r>
            <a:endParaRPr lang="en-US" sz="800" noProof="0">
              <a:solidFill>
                <a:schemeClr val="bg1"/>
              </a:solidFill>
            </a:endParaRPr>
          </a:p>
          <a:p>
            <a:pPr algn="l"/>
            <a:endParaRPr lang="en-US" sz="800" noProof="0">
              <a:solidFill>
                <a:schemeClr val="bg1"/>
              </a:solidFill>
            </a:endParaRPr>
          </a:p>
          <a:p>
            <a:pPr algn="l"/>
            <a:r>
              <a:rPr lang="en-US" sz="800" noProof="0">
                <a:solidFill>
                  <a:schemeClr val="bg1"/>
                </a:solidFill>
              </a:rPr>
              <a:t>Choose one of the triptych images that you can find on the last slide of this template and copy it. Select the frame with the chosen triptych and right click on the image. Select 'Change Image' and then 'From Clipboard'. The triptych will be in the right position in the frame.</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lide 4">
    <p:spTree>
      <p:nvGrpSpPr>
        <p:cNvPr id="1" name=""/>
        <p:cNvGrpSpPr/>
        <p:nvPr/>
      </p:nvGrpSpPr>
      <p:grpSpPr>
        <a:xfrm>
          <a:off x="0" y="0"/>
          <a:ext cx="0" cy="0"/>
          <a:chOff x="0" y="0"/>
          <a:chExt cx="0" cy="0"/>
        </a:xfrm>
      </p:grpSpPr>
      <p:sp>
        <p:nvSpPr>
          <p:cNvPr id="49" name="Espace réservé pour une image  16">
            <a:extLst>
              <a:ext uri="{FF2B5EF4-FFF2-40B4-BE49-F238E27FC236}">
                <a16:creationId xmlns:a16="http://schemas.microsoft.com/office/drawing/2014/main" id="{41C301BB-3437-496C-A907-669ED3F0E424}"/>
              </a:ext>
            </a:extLst>
          </p:cNvPr>
          <p:cNvSpPr>
            <a:spLocks noGrp="1"/>
          </p:cNvSpPr>
          <p:nvPr>
            <p:ph type="pic" sz="quarter" idx="15" hasCustomPrompt="1"/>
          </p:nvPr>
        </p:nvSpPr>
        <p:spPr>
          <a:xfrm>
            <a:off x="7301319" y="2394216"/>
            <a:ext cx="680400" cy="680085"/>
          </a:xfrm>
          <a:prstGeom prst="rect">
            <a:avLst/>
          </a:prstGeom>
          <a:noFill/>
          <a:ln>
            <a:noFill/>
          </a:ln>
        </p:spPr>
        <p:txBody>
          <a:bodyPr/>
          <a:lstStyle>
            <a:lvl1pPr>
              <a:defRPr lang="en-US" sz="800" b="0" noProof="0">
                <a:solidFill>
                  <a:srgbClr val="002439"/>
                </a:solidFill>
                <a:latin typeface="Roboto" pitchFamily="2" charset="0"/>
                <a:ea typeface="Roboto" pitchFamily="2" charset="0"/>
              </a:defRPr>
            </a:lvl1pPr>
          </a:lstStyle>
          <a:p>
            <a:pPr lvl="0" algn="ctr"/>
            <a:r>
              <a:rPr lang="en-US" noProof="0" dirty="0"/>
              <a:t>Triptych goes here</a:t>
            </a:r>
          </a:p>
        </p:txBody>
      </p:sp>
      <p:sp>
        <p:nvSpPr>
          <p:cNvPr id="5" name="Tijdelijke aanduiding voor dianummer 4">
            <a:extLst>
              <a:ext uri="{FF2B5EF4-FFF2-40B4-BE49-F238E27FC236}">
                <a16:creationId xmlns:a16="http://schemas.microsoft.com/office/drawing/2014/main" id="{7C1E9CD2-F010-4F6C-B275-719A5B259A40}"/>
              </a:ext>
            </a:extLst>
          </p:cNvPr>
          <p:cNvSpPr>
            <a:spLocks noGrp="1"/>
          </p:cNvSpPr>
          <p:nvPr>
            <p:ph type="sldNum" sz="quarter" idx="17"/>
          </p:nvPr>
        </p:nvSpPr>
        <p:spPr/>
        <p:txBody>
          <a:bodyPr/>
          <a:lstStyle/>
          <a:p>
            <a:pPr marL="22860">
              <a:spcBef>
                <a:spcPts val="35"/>
              </a:spcBef>
            </a:pPr>
            <a:fld id="{81D60167-4931-47E6-BA6A-407CBD079E47}" type="slidenum">
              <a:rPr lang="en-US" spc="20" noProof="0" smtClean="0"/>
              <a:pPr marL="22860">
                <a:spcBef>
                  <a:spcPts val="35"/>
                </a:spcBef>
              </a:pPr>
              <a:t>‹nr.›</a:t>
            </a:fld>
            <a:endParaRPr lang="en-US" noProof="0"/>
          </a:p>
        </p:txBody>
      </p:sp>
      <p:sp>
        <p:nvSpPr>
          <p:cNvPr id="11" name="Holder 3">
            <a:extLst>
              <a:ext uri="{FF2B5EF4-FFF2-40B4-BE49-F238E27FC236}">
                <a16:creationId xmlns:a16="http://schemas.microsoft.com/office/drawing/2014/main" id="{FBE81FF6-1842-4E4F-B738-F56B76F826C6}"/>
              </a:ext>
            </a:extLst>
          </p:cNvPr>
          <p:cNvSpPr>
            <a:spLocks noGrp="1"/>
          </p:cNvSpPr>
          <p:nvPr>
            <p:ph type="body" idx="1" hasCustomPrompt="1"/>
          </p:nvPr>
        </p:nvSpPr>
        <p:spPr>
          <a:xfrm>
            <a:off x="1066799" y="2604286"/>
            <a:ext cx="6006027" cy="451254"/>
          </a:xfrm>
          <a:prstGeom prst="rect">
            <a:avLst/>
          </a:prstGeom>
        </p:spPr>
        <p:txBody>
          <a:bodyPr lIns="0" tIns="0" rIns="0" bIns="0"/>
          <a:lstStyle>
            <a:lvl1pPr>
              <a:defRPr sz="1800" b="0" i="0">
                <a:solidFill>
                  <a:srgbClr val="70BD95"/>
                </a:solidFill>
                <a:latin typeface="Roboto Black" panose="02000000000000000000" pitchFamily="2" charset="0"/>
                <a:ea typeface="Roboto Black" panose="02000000000000000000" pitchFamily="2" charset="0"/>
                <a:cs typeface="Roboto Black" panose="02000000000000000000" pitchFamily="2" charset="0"/>
              </a:defRPr>
            </a:lvl1pPr>
          </a:lstStyle>
          <a:p>
            <a:r>
              <a:rPr lang="en-US" noProof="0"/>
              <a:t>Subtitle comes here</a:t>
            </a:r>
          </a:p>
        </p:txBody>
      </p:sp>
      <p:sp>
        <p:nvSpPr>
          <p:cNvPr id="12" name="Holder 2">
            <a:extLst>
              <a:ext uri="{FF2B5EF4-FFF2-40B4-BE49-F238E27FC236}">
                <a16:creationId xmlns:a16="http://schemas.microsoft.com/office/drawing/2014/main" id="{1FCEF807-5E9D-4C20-BD2B-90162ED86835}"/>
              </a:ext>
            </a:extLst>
          </p:cNvPr>
          <p:cNvSpPr>
            <a:spLocks noGrp="1"/>
          </p:cNvSpPr>
          <p:nvPr>
            <p:ph type="ctrTitle" hasCustomPrompt="1"/>
          </p:nvPr>
        </p:nvSpPr>
        <p:spPr>
          <a:xfrm>
            <a:off x="1072635" y="2148361"/>
            <a:ext cx="6006027" cy="430887"/>
          </a:xfrm>
          <a:prstGeom prst="rect">
            <a:avLst/>
          </a:prstGeom>
        </p:spPr>
        <p:txBody>
          <a:bodyPr wrap="square" lIns="0" tIns="0" rIns="0" bIns="0" anchor="b">
            <a:spAutoFit/>
          </a:bodyPr>
          <a:lstStyle>
            <a:lvl1pPr>
              <a:defRPr sz="2800">
                <a:solidFill>
                  <a:srgbClr val="002439"/>
                </a:solidFill>
                <a:latin typeface="Roboto Black" panose="02000000000000000000" pitchFamily="2" charset="0"/>
                <a:ea typeface="Roboto Black" panose="02000000000000000000" pitchFamily="2" charset="0"/>
              </a:defRPr>
            </a:lvl1pPr>
          </a:lstStyle>
          <a:p>
            <a:r>
              <a:rPr lang="en-US" noProof="0"/>
              <a:t>Title comes here</a:t>
            </a:r>
          </a:p>
        </p:txBody>
      </p:sp>
      <p:pic>
        <p:nvPicPr>
          <p:cNvPr id="13" name="Afbeelding 12">
            <a:extLst>
              <a:ext uri="{FF2B5EF4-FFF2-40B4-BE49-F238E27FC236}">
                <a16:creationId xmlns:a16="http://schemas.microsoft.com/office/drawing/2014/main" id="{B755E7E4-1801-4929-A5AA-C366388ED516}"/>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530225" y="746125"/>
            <a:ext cx="2381250" cy="617538"/>
          </a:xfrm>
          <a:prstGeom prst="rect">
            <a:avLst/>
          </a:prstGeom>
        </p:spPr>
      </p:pic>
      <p:sp>
        <p:nvSpPr>
          <p:cNvPr id="10" name="Holder 3">
            <a:extLst>
              <a:ext uri="{FF2B5EF4-FFF2-40B4-BE49-F238E27FC236}">
                <a16:creationId xmlns:a16="http://schemas.microsoft.com/office/drawing/2014/main" id="{63E5FCB1-002D-40CF-8F7C-F80F81F0F09C}"/>
              </a:ext>
            </a:extLst>
          </p:cNvPr>
          <p:cNvSpPr>
            <a:spLocks noGrp="1"/>
          </p:cNvSpPr>
          <p:nvPr>
            <p:ph type="body" idx="19" hasCustomPrompt="1"/>
          </p:nvPr>
        </p:nvSpPr>
        <p:spPr>
          <a:xfrm>
            <a:off x="7161228" y="545148"/>
            <a:ext cx="1785938" cy="216000"/>
          </a:xfrm>
          <a:prstGeom prst="rect">
            <a:avLst/>
          </a:prstGeom>
        </p:spPr>
        <p:txBody>
          <a:bodyPr lIns="0" tIns="0" rIns="0" bIns="0"/>
          <a:lstStyle>
            <a:lvl1pPr algn="r">
              <a:defRPr sz="1000" b="0" i="0">
                <a:solidFill>
                  <a:srgbClr val="70BD95"/>
                </a:solidFill>
                <a:latin typeface="Roboto" pitchFamily="2" charset="0"/>
                <a:ea typeface="Roboto" pitchFamily="2" charset="0"/>
                <a:cs typeface="Roboto" pitchFamily="2" charset="0"/>
              </a:defRPr>
            </a:lvl1pPr>
          </a:lstStyle>
          <a:p>
            <a:r>
              <a:rPr lang="en-US" noProof="0"/>
              <a:t>Date</a:t>
            </a:r>
          </a:p>
        </p:txBody>
      </p:sp>
      <p:sp>
        <p:nvSpPr>
          <p:cNvPr id="14" name="Holder 3">
            <a:extLst>
              <a:ext uri="{FF2B5EF4-FFF2-40B4-BE49-F238E27FC236}">
                <a16:creationId xmlns:a16="http://schemas.microsoft.com/office/drawing/2014/main" id="{52451903-F8DA-4679-9675-DDD20537D387}"/>
              </a:ext>
            </a:extLst>
          </p:cNvPr>
          <p:cNvSpPr>
            <a:spLocks noGrp="1"/>
          </p:cNvSpPr>
          <p:nvPr>
            <p:ph type="body" idx="20" hasCustomPrompt="1"/>
          </p:nvPr>
        </p:nvSpPr>
        <p:spPr>
          <a:xfrm>
            <a:off x="7161228" y="720625"/>
            <a:ext cx="1785938" cy="216000"/>
          </a:xfrm>
          <a:prstGeom prst="rect">
            <a:avLst/>
          </a:prstGeom>
        </p:spPr>
        <p:txBody>
          <a:bodyPr lIns="0" tIns="0" rIns="0" bIns="0"/>
          <a:lstStyle>
            <a:lvl1pPr algn="r">
              <a:defRPr sz="1000" b="0" i="0">
                <a:solidFill>
                  <a:srgbClr val="002439"/>
                </a:solidFill>
                <a:latin typeface="Roboto" pitchFamily="2" charset="0"/>
                <a:ea typeface="Roboto" pitchFamily="2" charset="0"/>
                <a:cs typeface="Roboto" pitchFamily="2" charset="0"/>
              </a:defRPr>
            </a:lvl1pPr>
          </a:lstStyle>
          <a:p>
            <a:r>
              <a:rPr lang="en-US" noProof="0"/>
              <a:t>Version</a:t>
            </a:r>
          </a:p>
        </p:txBody>
      </p:sp>
      <p:sp>
        <p:nvSpPr>
          <p:cNvPr id="15" name="Rectangle 7">
            <a:extLst>
              <a:ext uri="{FF2B5EF4-FFF2-40B4-BE49-F238E27FC236}">
                <a16:creationId xmlns:a16="http://schemas.microsoft.com/office/drawing/2014/main" id="{195898A6-DC62-4D79-B286-EA05F3BB2C00}"/>
              </a:ext>
            </a:extLst>
          </p:cNvPr>
          <p:cNvSpPr/>
          <p:nvPr userDrawn="1"/>
        </p:nvSpPr>
        <p:spPr>
          <a:xfrm>
            <a:off x="-2191512" y="-1"/>
            <a:ext cx="2129687" cy="1440000"/>
          </a:xfrm>
          <a:prstGeom prst="rect">
            <a:avLst/>
          </a:prstGeom>
          <a:solidFill>
            <a:srgbClr val="002439"/>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0" rIns="144000" bIns="36000" rtlCol="0" anchor="ctr"/>
          <a:lstStyle/>
          <a:p>
            <a:pPr algn="l">
              <a:lnSpc>
                <a:spcPct val="90000"/>
              </a:lnSpc>
            </a:pPr>
            <a:r>
              <a:rPr lang="en-US" sz="1400" b="1" i="0" noProof="0">
                <a:solidFill>
                  <a:srgbClr val="70BD95"/>
                </a:solidFill>
                <a:latin typeface="Roboto Black" panose="02000000000000000000" pitchFamily="2" charset="0"/>
                <a:ea typeface="Roboto Black" panose="02000000000000000000" pitchFamily="2" charset="0"/>
              </a:rPr>
              <a:t>Replace triptych </a:t>
            </a:r>
            <a:endParaRPr lang="en-US" sz="800" noProof="0">
              <a:solidFill>
                <a:schemeClr val="bg1"/>
              </a:solidFill>
            </a:endParaRPr>
          </a:p>
          <a:p>
            <a:pPr algn="l"/>
            <a:endParaRPr lang="en-US" sz="800" noProof="0">
              <a:solidFill>
                <a:schemeClr val="bg1"/>
              </a:solidFill>
            </a:endParaRPr>
          </a:p>
          <a:p>
            <a:pPr algn="l"/>
            <a:r>
              <a:rPr lang="en-US" sz="800" noProof="0">
                <a:solidFill>
                  <a:schemeClr val="bg1"/>
                </a:solidFill>
              </a:rPr>
              <a:t>Choose one of the triptych images that you can find on the last slide of this template and copy it. Select the frame with the chosen triptych and right click on the image. Select 'Change Image' and then 'From Clipboard'. The triptych will be in the right position in the frame.</a:t>
            </a:r>
          </a:p>
        </p:txBody>
      </p:sp>
    </p:spTree>
    <p:extLst>
      <p:ext uri="{BB962C8B-B14F-4D97-AF65-F5344CB8AC3E}">
        <p14:creationId xmlns:p14="http://schemas.microsoft.com/office/powerpoint/2010/main" val="666955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16" name="Tijdelijke aanduiding voor tekst 2">
            <a:extLst>
              <a:ext uri="{FF2B5EF4-FFF2-40B4-BE49-F238E27FC236}">
                <a16:creationId xmlns:a16="http://schemas.microsoft.com/office/drawing/2014/main" id="{1A02E7EC-F978-473F-A2C7-639EEAC248C3}"/>
              </a:ext>
            </a:extLst>
          </p:cNvPr>
          <p:cNvSpPr>
            <a:spLocks noGrp="1"/>
          </p:cNvSpPr>
          <p:nvPr>
            <p:ph type="body" sz="quarter" idx="16" hasCustomPrompt="1"/>
          </p:nvPr>
        </p:nvSpPr>
        <p:spPr>
          <a:xfrm>
            <a:off x="530225" y="1292570"/>
            <a:ext cx="595313" cy="3325468"/>
          </a:xfrm>
          <a:prstGeom prst="rect">
            <a:avLst/>
          </a:prstGeom>
        </p:spPr>
        <p:txBody>
          <a:bodyPr lIns="0" tIns="0" rIns="0" bIns="0"/>
          <a:lstStyle>
            <a:lvl1pPr algn="l">
              <a:lnSpc>
                <a:spcPct val="150000"/>
              </a:lnSpc>
              <a:defRPr sz="1800">
                <a:solidFill>
                  <a:srgbClr val="002439"/>
                </a:solidFill>
                <a:latin typeface="Roboto Thin" panose="02000000000000000000" pitchFamily="2" charset="0"/>
                <a:ea typeface="Roboto Thin" panose="02000000000000000000" pitchFamily="2" charset="0"/>
              </a:defRPr>
            </a:lvl1pPr>
            <a:lvl2pPr>
              <a:defRPr sz="20000">
                <a:latin typeface="Roboto Thin" panose="02000000000000000000" pitchFamily="2" charset="0"/>
                <a:ea typeface="Roboto Thin" panose="02000000000000000000" pitchFamily="2" charset="0"/>
              </a:defRPr>
            </a:lvl2pPr>
            <a:lvl3pPr>
              <a:defRPr sz="20000">
                <a:latin typeface="Roboto Thin" panose="02000000000000000000" pitchFamily="2" charset="0"/>
                <a:ea typeface="Roboto Thin" panose="02000000000000000000" pitchFamily="2" charset="0"/>
              </a:defRPr>
            </a:lvl3pPr>
            <a:lvl4pPr>
              <a:defRPr sz="20000">
                <a:latin typeface="Roboto Thin" panose="02000000000000000000" pitchFamily="2" charset="0"/>
                <a:ea typeface="Roboto Thin" panose="02000000000000000000" pitchFamily="2" charset="0"/>
              </a:defRPr>
            </a:lvl4pPr>
            <a:lvl5pPr>
              <a:defRPr sz="20000">
                <a:latin typeface="Roboto Thin" panose="02000000000000000000" pitchFamily="2" charset="0"/>
                <a:ea typeface="Roboto Thin" panose="02000000000000000000" pitchFamily="2" charset="0"/>
              </a:defRPr>
            </a:lvl5pPr>
          </a:lstStyle>
          <a:p>
            <a:pPr lvl="0"/>
            <a:r>
              <a:rPr lang="en-US" noProof="0"/>
              <a:t>00</a:t>
            </a:r>
            <a:br>
              <a:rPr lang="en-US" noProof="0"/>
            </a:br>
            <a:r>
              <a:rPr lang="en-US" noProof="0"/>
              <a:t>00</a:t>
            </a:r>
            <a:br>
              <a:rPr lang="en-US" noProof="0"/>
            </a:br>
            <a:r>
              <a:rPr lang="en-US" noProof="0"/>
              <a:t>00</a:t>
            </a:r>
            <a:br>
              <a:rPr lang="en-US" noProof="0"/>
            </a:br>
            <a:r>
              <a:rPr lang="en-US" noProof="0"/>
              <a:t>00</a:t>
            </a:r>
            <a:br>
              <a:rPr lang="en-US" noProof="0"/>
            </a:br>
            <a:r>
              <a:rPr lang="en-US" noProof="0"/>
              <a:t>00</a:t>
            </a:r>
            <a:br>
              <a:rPr lang="en-US" noProof="0"/>
            </a:br>
            <a:r>
              <a:rPr lang="en-US" noProof="0"/>
              <a:t>00</a:t>
            </a:r>
          </a:p>
        </p:txBody>
      </p:sp>
      <p:sp>
        <p:nvSpPr>
          <p:cNvPr id="18" name="Holder 3">
            <a:extLst>
              <a:ext uri="{FF2B5EF4-FFF2-40B4-BE49-F238E27FC236}">
                <a16:creationId xmlns:a16="http://schemas.microsoft.com/office/drawing/2014/main" id="{EE7A4073-7A9F-4D95-AE42-768DAA41B243}"/>
              </a:ext>
            </a:extLst>
          </p:cNvPr>
          <p:cNvSpPr>
            <a:spLocks noGrp="1"/>
          </p:cNvSpPr>
          <p:nvPr>
            <p:ph type="body" idx="10" hasCustomPrompt="1"/>
          </p:nvPr>
        </p:nvSpPr>
        <p:spPr>
          <a:xfrm>
            <a:off x="1125538" y="1292570"/>
            <a:ext cx="2976562" cy="3325468"/>
          </a:xfrm>
          <a:prstGeom prst="rect">
            <a:avLst/>
          </a:prstGeom>
        </p:spPr>
        <p:txBody>
          <a:bodyPr lIns="0" tIns="0" rIns="0" bIns="0"/>
          <a:lstStyle>
            <a:lvl1pPr algn="l">
              <a:lnSpc>
                <a:spcPct val="150000"/>
              </a:lnSpc>
              <a:defRPr sz="1800" b="0" i="0">
                <a:solidFill>
                  <a:srgbClr val="002439"/>
                </a:solidFill>
                <a:latin typeface="Roboto regular" panose="02000000000000000000" pitchFamily="2" charset="0"/>
                <a:ea typeface="Roboto regular" panose="02000000000000000000" pitchFamily="2" charset="0"/>
                <a:cs typeface="Roboto regular" panose="02000000000000000000" pitchFamily="2" charset="0"/>
              </a:defRPr>
            </a:lvl1pPr>
          </a:lstStyle>
          <a:p>
            <a:r>
              <a:rPr lang="en-US" noProof="0"/>
              <a:t>Title</a:t>
            </a:r>
            <a:br>
              <a:rPr lang="en-US" noProof="0"/>
            </a:br>
            <a:r>
              <a:rPr lang="en-US" noProof="0"/>
              <a:t>Title</a:t>
            </a:r>
            <a:br>
              <a:rPr lang="en-US" noProof="0"/>
            </a:br>
            <a:r>
              <a:rPr lang="en-US" noProof="0"/>
              <a:t>Title</a:t>
            </a:r>
            <a:br>
              <a:rPr lang="en-US" noProof="0"/>
            </a:br>
            <a:r>
              <a:rPr lang="en-US" noProof="0"/>
              <a:t>Title</a:t>
            </a:r>
            <a:br>
              <a:rPr lang="en-US" noProof="0"/>
            </a:br>
            <a:r>
              <a:rPr lang="en-US" noProof="0"/>
              <a:t>Title</a:t>
            </a:r>
            <a:br>
              <a:rPr lang="en-US" noProof="0"/>
            </a:br>
            <a:r>
              <a:rPr lang="en-US" noProof="0"/>
              <a:t>Title</a:t>
            </a:r>
          </a:p>
        </p:txBody>
      </p:sp>
      <p:sp>
        <p:nvSpPr>
          <p:cNvPr id="3" name="Tijdelijke aanduiding voor dianummer 2">
            <a:extLst>
              <a:ext uri="{FF2B5EF4-FFF2-40B4-BE49-F238E27FC236}">
                <a16:creationId xmlns:a16="http://schemas.microsoft.com/office/drawing/2014/main" id="{E9D50874-C9FA-4258-9833-DE1963C89E58}"/>
              </a:ext>
            </a:extLst>
          </p:cNvPr>
          <p:cNvSpPr>
            <a:spLocks noGrp="1"/>
          </p:cNvSpPr>
          <p:nvPr>
            <p:ph type="sldNum" sz="quarter" idx="18"/>
          </p:nvPr>
        </p:nvSpPr>
        <p:spPr/>
        <p:txBody>
          <a:bodyPr/>
          <a:lstStyle/>
          <a:p>
            <a:pPr marL="22860">
              <a:spcBef>
                <a:spcPts val="35"/>
              </a:spcBef>
            </a:pPr>
            <a:fld id="{81D60167-4931-47E6-BA6A-407CBD079E47}" type="slidenum">
              <a:rPr lang="en-US" spc="20" noProof="0" smtClean="0"/>
              <a:pPr marL="22860">
                <a:spcBef>
                  <a:spcPts val="35"/>
                </a:spcBef>
              </a:pPr>
              <a:t>‹nr.›</a:t>
            </a:fld>
            <a:endParaRPr lang="en-US" noProof="0"/>
          </a:p>
        </p:txBody>
      </p:sp>
      <p:sp>
        <p:nvSpPr>
          <p:cNvPr id="9" name="Espace réservé pour une image  16">
            <a:extLst>
              <a:ext uri="{FF2B5EF4-FFF2-40B4-BE49-F238E27FC236}">
                <a16:creationId xmlns:a16="http://schemas.microsoft.com/office/drawing/2014/main" id="{707FD3DC-DBBE-4843-BBF8-E05E65E2C1F5}"/>
              </a:ext>
            </a:extLst>
          </p:cNvPr>
          <p:cNvSpPr>
            <a:spLocks noGrp="1"/>
          </p:cNvSpPr>
          <p:nvPr>
            <p:ph type="pic" sz="quarter" idx="15" hasCustomPrompt="1"/>
          </p:nvPr>
        </p:nvSpPr>
        <p:spPr>
          <a:xfrm>
            <a:off x="8270875" y="0"/>
            <a:ext cx="873125" cy="872951"/>
          </a:xfrm>
          <a:prstGeom prst="rect">
            <a:avLst/>
          </a:prstGeom>
          <a:noFill/>
          <a:ln>
            <a:noFill/>
          </a:ln>
        </p:spPr>
        <p:txBody>
          <a:bodyPr/>
          <a:lstStyle>
            <a:lvl1pPr>
              <a:defRPr lang="en-US" sz="1000" b="0" noProof="0">
                <a:solidFill>
                  <a:srgbClr val="002439"/>
                </a:solidFill>
                <a:latin typeface="Roboto" pitchFamily="2" charset="0"/>
                <a:ea typeface="Roboto" pitchFamily="2" charset="0"/>
              </a:defRPr>
            </a:lvl1pPr>
          </a:lstStyle>
          <a:p>
            <a:pPr lvl="0" algn="ctr"/>
            <a:r>
              <a:rPr lang="en-US" noProof="0"/>
              <a:t>Triptych goes here</a:t>
            </a:r>
          </a:p>
        </p:txBody>
      </p:sp>
      <p:sp>
        <p:nvSpPr>
          <p:cNvPr id="11" name="Holder 3">
            <a:extLst>
              <a:ext uri="{FF2B5EF4-FFF2-40B4-BE49-F238E27FC236}">
                <a16:creationId xmlns:a16="http://schemas.microsoft.com/office/drawing/2014/main" id="{C76B23A4-50E5-4EE6-9B16-CF3966061823}"/>
              </a:ext>
            </a:extLst>
          </p:cNvPr>
          <p:cNvSpPr>
            <a:spLocks noGrp="1"/>
          </p:cNvSpPr>
          <p:nvPr>
            <p:ph type="body" idx="1" hasCustomPrompt="1"/>
          </p:nvPr>
        </p:nvSpPr>
        <p:spPr>
          <a:xfrm>
            <a:off x="530225" y="331371"/>
            <a:ext cx="7143749" cy="432000"/>
          </a:xfrm>
          <a:prstGeom prst="rect">
            <a:avLst/>
          </a:prstGeom>
        </p:spPr>
        <p:txBody>
          <a:bodyPr lIns="0" tIns="0" rIns="0" bIns="0"/>
          <a:lstStyle>
            <a:lvl1pPr algn="l">
              <a:defRPr sz="2800" b="1" i="0">
                <a:solidFill>
                  <a:srgbClr val="002439"/>
                </a:solidFill>
                <a:latin typeface="Roboto Black" panose="02000000000000000000" pitchFamily="2" charset="0"/>
                <a:ea typeface="Roboto Black" panose="02000000000000000000" pitchFamily="2" charset="0"/>
                <a:cs typeface="Roboto Black" panose="02000000000000000000" pitchFamily="2" charset="0"/>
              </a:defRPr>
            </a:lvl1pPr>
          </a:lstStyle>
          <a:p>
            <a:r>
              <a:rPr lang="en-US" noProof="0"/>
              <a:t>Agenda</a:t>
            </a:r>
          </a:p>
        </p:txBody>
      </p:sp>
      <p:sp>
        <p:nvSpPr>
          <p:cNvPr id="25" name="Tijdelijke aanduiding voor tekst 2">
            <a:extLst>
              <a:ext uri="{FF2B5EF4-FFF2-40B4-BE49-F238E27FC236}">
                <a16:creationId xmlns:a16="http://schemas.microsoft.com/office/drawing/2014/main" id="{56B16E57-D2D1-4C73-BD4F-6C8F9B733933}"/>
              </a:ext>
            </a:extLst>
          </p:cNvPr>
          <p:cNvSpPr>
            <a:spLocks noGrp="1"/>
          </p:cNvSpPr>
          <p:nvPr>
            <p:ph type="body" sz="quarter" idx="19" hasCustomPrompt="1"/>
          </p:nvPr>
        </p:nvSpPr>
        <p:spPr>
          <a:xfrm>
            <a:off x="5049522" y="1292570"/>
            <a:ext cx="595313" cy="3325468"/>
          </a:xfrm>
          <a:prstGeom prst="rect">
            <a:avLst/>
          </a:prstGeom>
        </p:spPr>
        <p:txBody>
          <a:bodyPr lIns="0" tIns="0" rIns="0" bIns="0"/>
          <a:lstStyle>
            <a:lvl1pPr algn="l">
              <a:lnSpc>
                <a:spcPct val="150000"/>
              </a:lnSpc>
              <a:defRPr sz="1800">
                <a:solidFill>
                  <a:srgbClr val="002439"/>
                </a:solidFill>
                <a:latin typeface="Roboto Thin" panose="02000000000000000000" pitchFamily="2" charset="0"/>
                <a:ea typeface="Roboto Thin" panose="02000000000000000000" pitchFamily="2" charset="0"/>
              </a:defRPr>
            </a:lvl1pPr>
            <a:lvl2pPr>
              <a:defRPr sz="20000">
                <a:latin typeface="Roboto Thin" panose="02000000000000000000" pitchFamily="2" charset="0"/>
                <a:ea typeface="Roboto Thin" panose="02000000000000000000" pitchFamily="2" charset="0"/>
              </a:defRPr>
            </a:lvl2pPr>
            <a:lvl3pPr>
              <a:defRPr sz="20000">
                <a:latin typeface="Roboto Thin" panose="02000000000000000000" pitchFamily="2" charset="0"/>
                <a:ea typeface="Roboto Thin" panose="02000000000000000000" pitchFamily="2" charset="0"/>
              </a:defRPr>
            </a:lvl3pPr>
            <a:lvl4pPr>
              <a:defRPr sz="20000">
                <a:latin typeface="Roboto Thin" panose="02000000000000000000" pitchFamily="2" charset="0"/>
                <a:ea typeface="Roboto Thin" panose="02000000000000000000" pitchFamily="2" charset="0"/>
              </a:defRPr>
            </a:lvl4pPr>
            <a:lvl5pPr>
              <a:defRPr sz="20000">
                <a:latin typeface="Roboto Thin" panose="02000000000000000000" pitchFamily="2" charset="0"/>
                <a:ea typeface="Roboto Thin" panose="02000000000000000000" pitchFamily="2" charset="0"/>
              </a:defRPr>
            </a:lvl5pPr>
          </a:lstStyle>
          <a:p>
            <a:pPr lvl="0"/>
            <a:r>
              <a:rPr lang="en-US" noProof="0"/>
              <a:t>00</a:t>
            </a:r>
            <a:br>
              <a:rPr lang="en-US" noProof="0"/>
            </a:br>
            <a:r>
              <a:rPr lang="en-US" noProof="0"/>
              <a:t>00</a:t>
            </a:r>
            <a:br>
              <a:rPr lang="en-US" noProof="0"/>
            </a:br>
            <a:r>
              <a:rPr lang="en-US" noProof="0"/>
              <a:t>00</a:t>
            </a:r>
            <a:br>
              <a:rPr lang="en-US" noProof="0"/>
            </a:br>
            <a:r>
              <a:rPr lang="en-US" noProof="0"/>
              <a:t>00</a:t>
            </a:r>
            <a:br>
              <a:rPr lang="en-US" noProof="0"/>
            </a:br>
            <a:r>
              <a:rPr lang="en-US" noProof="0"/>
              <a:t>00</a:t>
            </a:r>
            <a:br>
              <a:rPr lang="en-US" noProof="0"/>
            </a:br>
            <a:r>
              <a:rPr lang="en-US" noProof="0"/>
              <a:t>00</a:t>
            </a:r>
          </a:p>
        </p:txBody>
      </p:sp>
      <p:sp>
        <p:nvSpPr>
          <p:cNvPr id="26" name="Holder 3">
            <a:extLst>
              <a:ext uri="{FF2B5EF4-FFF2-40B4-BE49-F238E27FC236}">
                <a16:creationId xmlns:a16="http://schemas.microsoft.com/office/drawing/2014/main" id="{E9D9EAAB-505A-48B9-AB09-DF73D97EC93D}"/>
              </a:ext>
            </a:extLst>
          </p:cNvPr>
          <p:cNvSpPr>
            <a:spLocks noGrp="1"/>
          </p:cNvSpPr>
          <p:nvPr>
            <p:ph type="body" idx="20" hasCustomPrompt="1"/>
          </p:nvPr>
        </p:nvSpPr>
        <p:spPr>
          <a:xfrm>
            <a:off x="5644835" y="1292570"/>
            <a:ext cx="2976562" cy="3325468"/>
          </a:xfrm>
          <a:prstGeom prst="rect">
            <a:avLst/>
          </a:prstGeom>
        </p:spPr>
        <p:txBody>
          <a:bodyPr lIns="0" tIns="0" rIns="0" bIns="0"/>
          <a:lstStyle>
            <a:lvl1pPr algn="l">
              <a:lnSpc>
                <a:spcPct val="150000"/>
              </a:lnSpc>
              <a:defRPr sz="1800" b="0" i="0">
                <a:solidFill>
                  <a:srgbClr val="002439"/>
                </a:solidFill>
                <a:latin typeface="Roboto regular" panose="02000000000000000000" pitchFamily="2" charset="0"/>
                <a:ea typeface="Roboto regular" panose="02000000000000000000" pitchFamily="2" charset="0"/>
                <a:cs typeface="Roboto regular" panose="02000000000000000000" pitchFamily="2" charset="0"/>
              </a:defRPr>
            </a:lvl1pPr>
          </a:lstStyle>
          <a:p>
            <a:r>
              <a:rPr lang="en-US" noProof="0"/>
              <a:t>Title</a:t>
            </a:r>
            <a:br>
              <a:rPr lang="en-US" noProof="0"/>
            </a:br>
            <a:r>
              <a:rPr lang="en-US" noProof="0"/>
              <a:t>Title</a:t>
            </a:r>
            <a:br>
              <a:rPr lang="en-US" noProof="0"/>
            </a:br>
            <a:r>
              <a:rPr lang="en-US" noProof="0"/>
              <a:t>Title</a:t>
            </a:r>
            <a:br>
              <a:rPr lang="en-US" noProof="0"/>
            </a:br>
            <a:r>
              <a:rPr lang="en-US" noProof="0"/>
              <a:t>Title</a:t>
            </a:r>
            <a:br>
              <a:rPr lang="en-US" noProof="0"/>
            </a:br>
            <a:r>
              <a:rPr lang="en-US" noProof="0"/>
              <a:t>Title</a:t>
            </a:r>
            <a:br>
              <a:rPr lang="en-US" noProof="0"/>
            </a:br>
            <a:r>
              <a:rPr lang="en-US" noProof="0"/>
              <a:t>Title</a:t>
            </a:r>
          </a:p>
        </p:txBody>
      </p:sp>
      <p:sp>
        <p:nvSpPr>
          <p:cNvPr id="12" name="Rectangle 7">
            <a:extLst>
              <a:ext uri="{FF2B5EF4-FFF2-40B4-BE49-F238E27FC236}">
                <a16:creationId xmlns:a16="http://schemas.microsoft.com/office/drawing/2014/main" id="{FCB6AF0F-26DA-4CE8-8620-EABF736A0519}"/>
              </a:ext>
            </a:extLst>
          </p:cNvPr>
          <p:cNvSpPr/>
          <p:nvPr userDrawn="1"/>
        </p:nvSpPr>
        <p:spPr>
          <a:xfrm>
            <a:off x="-2191512" y="-1"/>
            <a:ext cx="2129687" cy="1440000"/>
          </a:xfrm>
          <a:prstGeom prst="rect">
            <a:avLst/>
          </a:prstGeom>
          <a:solidFill>
            <a:srgbClr val="002439"/>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0" rIns="144000" bIns="36000" rtlCol="0" anchor="ctr"/>
          <a:lstStyle/>
          <a:p>
            <a:pPr algn="l">
              <a:lnSpc>
                <a:spcPct val="90000"/>
              </a:lnSpc>
            </a:pPr>
            <a:r>
              <a:rPr lang="en-US" sz="1400" b="1" i="0" noProof="0">
                <a:solidFill>
                  <a:srgbClr val="70BD95"/>
                </a:solidFill>
                <a:latin typeface="Roboto Black" panose="02000000000000000000" pitchFamily="2" charset="0"/>
                <a:ea typeface="Roboto Black" panose="02000000000000000000" pitchFamily="2" charset="0"/>
              </a:rPr>
              <a:t>Replace triptych </a:t>
            </a:r>
            <a:endParaRPr lang="en-US" sz="800" noProof="0">
              <a:solidFill>
                <a:schemeClr val="bg1"/>
              </a:solidFill>
            </a:endParaRPr>
          </a:p>
          <a:p>
            <a:pPr algn="l"/>
            <a:endParaRPr lang="en-US" sz="800" noProof="0">
              <a:solidFill>
                <a:schemeClr val="bg1"/>
              </a:solidFill>
            </a:endParaRPr>
          </a:p>
          <a:p>
            <a:pPr algn="l"/>
            <a:r>
              <a:rPr lang="en-US" sz="800" noProof="0">
                <a:solidFill>
                  <a:schemeClr val="bg1"/>
                </a:solidFill>
              </a:rPr>
              <a:t>Choose one of the triptych images that you can find on the last slide of this template and copy it. Select the frame with the chosen triptych and right click on the image. Select 'Change Image' and then 'From Clipboard'. The triptych will be in the right position in the frame.</a:t>
            </a:r>
          </a:p>
        </p:txBody>
      </p:sp>
    </p:spTree>
    <p:extLst>
      <p:ext uri="{BB962C8B-B14F-4D97-AF65-F5344CB8AC3E}">
        <p14:creationId xmlns:p14="http://schemas.microsoft.com/office/powerpoint/2010/main" val="14107058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Hoofdstuk slide - Oranje">
    <p:spTree>
      <p:nvGrpSpPr>
        <p:cNvPr id="1" name=""/>
        <p:cNvGrpSpPr/>
        <p:nvPr/>
      </p:nvGrpSpPr>
      <p:grpSpPr>
        <a:xfrm>
          <a:off x="0" y="0"/>
          <a:ext cx="0" cy="0"/>
          <a:chOff x="0" y="0"/>
          <a:chExt cx="0" cy="0"/>
        </a:xfrm>
      </p:grpSpPr>
      <p:sp>
        <p:nvSpPr>
          <p:cNvPr id="6" name="object 2">
            <a:extLst>
              <a:ext uri="{FF2B5EF4-FFF2-40B4-BE49-F238E27FC236}">
                <a16:creationId xmlns:a16="http://schemas.microsoft.com/office/drawing/2014/main" id="{ED350D08-6037-473B-B56F-B1E70C05B66F}"/>
              </a:ext>
            </a:extLst>
          </p:cNvPr>
          <p:cNvSpPr/>
          <p:nvPr userDrawn="1"/>
        </p:nvSpPr>
        <p:spPr>
          <a:xfrm>
            <a:off x="0" y="0"/>
            <a:ext cx="9144000" cy="5149850"/>
          </a:xfrm>
          <a:custGeom>
            <a:avLst/>
            <a:gdLst/>
            <a:ahLst/>
            <a:cxnLst/>
            <a:rect l="l" t="t" r="r" b="b"/>
            <a:pathLst>
              <a:path w="9144000" h="5144770">
                <a:moveTo>
                  <a:pt x="9144000" y="0"/>
                </a:moveTo>
                <a:lnTo>
                  <a:pt x="0" y="0"/>
                </a:lnTo>
                <a:lnTo>
                  <a:pt x="0" y="5144401"/>
                </a:lnTo>
                <a:lnTo>
                  <a:pt x="9144000" y="5144401"/>
                </a:lnTo>
                <a:lnTo>
                  <a:pt x="9144000" y="0"/>
                </a:lnTo>
                <a:close/>
              </a:path>
            </a:pathLst>
          </a:custGeom>
          <a:solidFill>
            <a:srgbClr val="FF9600"/>
          </a:solidFill>
        </p:spPr>
        <p:txBody>
          <a:bodyPr wrap="square" lIns="0" tIns="0" rIns="0" bIns="0" rtlCol="0"/>
          <a:lstStyle/>
          <a:p>
            <a:endParaRPr lang="en-US" noProof="0"/>
          </a:p>
        </p:txBody>
      </p:sp>
      <p:sp>
        <p:nvSpPr>
          <p:cNvPr id="16" name="Tijdelijke aanduiding voor tekst 2">
            <a:extLst>
              <a:ext uri="{FF2B5EF4-FFF2-40B4-BE49-F238E27FC236}">
                <a16:creationId xmlns:a16="http://schemas.microsoft.com/office/drawing/2014/main" id="{1A02E7EC-F978-473F-A2C7-639EEAC248C3}"/>
              </a:ext>
            </a:extLst>
          </p:cNvPr>
          <p:cNvSpPr>
            <a:spLocks noGrp="1"/>
          </p:cNvSpPr>
          <p:nvPr>
            <p:ph type="body" sz="quarter" idx="16" hasCustomPrompt="1"/>
          </p:nvPr>
        </p:nvSpPr>
        <p:spPr>
          <a:xfrm>
            <a:off x="-1" y="853850"/>
            <a:ext cx="3254375" cy="3181042"/>
          </a:xfrm>
          <a:prstGeom prst="rect">
            <a:avLst/>
          </a:prstGeom>
        </p:spPr>
        <p:txBody>
          <a:bodyPr lIns="0" tIns="0" rIns="0" bIns="0"/>
          <a:lstStyle>
            <a:lvl1pPr algn="r">
              <a:defRPr sz="20000">
                <a:solidFill>
                  <a:srgbClr val="002439"/>
                </a:solidFill>
                <a:latin typeface="Roboto Thin" panose="02000000000000000000" pitchFamily="2" charset="0"/>
                <a:ea typeface="Roboto Thin" panose="02000000000000000000" pitchFamily="2" charset="0"/>
              </a:defRPr>
            </a:lvl1pPr>
            <a:lvl2pPr>
              <a:defRPr sz="20000">
                <a:latin typeface="Roboto Thin" panose="02000000000000000000" pitchFamily="2" charset="0"/>
                <a:ea typeface="Roboto Thin" panose="02000000000000000000" pitchFamily="2" charset="0"/>
              </a:defRPr>
            </a:lvl2pPr>
            <a:lvl3pPr>
              <a:defRPr sz="20000">
                <a:latin typeface="Roboto Thin" panose="02000000000000000000" pitchFamily="2" charset="0"/>
                <a:ea typeface="Roboto Thin" panose="02000000000000000000" pitchFamily="2" charset="0"/>
              </a:defRPr>
            </a:lvl3pPr>
            <a:lvl4pPr>
              <a:defRPr sz="20000">
                <a:latin typeface="Roboto Thin" panose="02000000000000000000" pitchFamily="2" charset="0"/>
                <a:ea typeface="Roboto Thin" panose="02000000000000000000" pitchFamily="2" charset="0"/>
              </a:defRPr>
            </a:lvl4pPr>
            <a:lvl5pPr>
              <a:defRPr sz="20000">
                <a:latin typeface="Roboto Thin" panose="02000000000000000000" pitchFamily="2" charset="0"/>
                <a:ea typeface="Roboto Thin" panose="02000000000000000000" pitchFamily="2" charset="0"/>
              </a:defRPr>
            </a:lvl5pPr>
          </a:lstStyle>
          <a:p>
            <a:pPr lvl="0"/>
            <a:r>
              <a:rPr lang="en-US" noProof="0"/>
              <a:t>00</a:t>
            </a:r>
          </a:p>
        </p:txBody>
      </p:sp>
      <p:sp>
        <p:nvSpPr>
          <p:cNvPr id="17" name="Holder 3">
            <a:extLst>
              <a:ext uri="{FF2B5EF4-FFF2-40B4-BE49-F238E27FC236}">
                <a16:creationId xmlns:a16="http://schemas.microsoft.com/office/drawing/2014/main" id="{C7A83FEE-C77E-48C6-8C4F-79A40B6B5454}"/>
              </a:ext>
            </a:extLst>
          </p:cNvPr>
          <p:cNvSpPr>
            <a:spLocks noGrp="1"/>
          </p:cNvSpPr>
          <p:nvPr>
            <p:ph type="body" idx="1" hasCustomPrompt="1"/>
          </p:nvPr>
        </p:nvSpPr>
        <p:spPr>
          <a:xfrm>
            <a:off x="3506788" y="853850"/>
            <a:ext cx="4762500" cy="1498715"/>
          </a:xfrm>
          <a:prstGeom prst="rect">
            <a:avLst/>
          </a:prstGeom>
        </p:spPr>
        <p:txBody>
          <a:bodyPr lIns="0" tIns="0" rIns="0" bIns="0" anchor="b"/>
          <a:lstStyle>
            <a:lvl1pPr algn="l">
              <a:defRPr sz="2800" b="1" i="0">
                <a:solidFill>
                  <a:srgbClr val="002439"/>
                </a:solidFill>
                <a:latin typeface="Roboto Black" panose="02000000000000000000" pitchFamily="2" charset="0"/>
                <a:ea typeface="Roboto Black" panose="02000000000000000000" pitchFamily="2" charset="0"/>
                <a:cs typeface="Roboto Black" panose="02000000000000000000" pitchFamily="2" charset="0"/>
              </a:defRPr>
            </a:lvl1pPr>
          </a:lstStyle>
          <a:p>
            <a:r>
              <a:rPr lang="en-US" noProof="0"/>
              <a:t>Title comes here</a:t>
            </a:r>
          </a:p>
        </p:txBody>
      </p:sp>
      <p:sp>
        <p:nvSpPr>
          <p:cNvPr id="18" name="Holder 3">
            <a:extLst>
              <a:ext uri="{FF2B5EF4-FFF2-40B4-BE49-F238E27FC236}">
                <a16:creationId xmlns:a16="http://schemas.microsoft.com/office/drawing/2014/main" id="{EE7A4073-7A9F-4D95-AE42-768DAA41B243}"/>
              </a:ext>
            </a:extLst>
          </p:cNvPr>
          <p:cNvSpPr>
            <a:spLocks noGrp="1"/>
          </p:cNvSpPr>
          <p:nvPr>
            <p:ph type="body" idx="10" hasCustomPrompt="1"/>
          </p:nvPr>
        </p:nvSpPr>
        <p:spPr>
          <a:xfrm>
            <a:off x="3506788" y="2618618"/>
            <a:ext cx="4762500" cy="1416274"/>
          </a:xfrm>
          <a:prstGeom prst="rect">
            <a:avLst/>
          </a:prstGeom>
        </p:spPr>
        <p:txBody>
          <a:bodyPr lIns="0" tIns="0" rIns="0" bIns="0"/>
          <a:lstStyle>
            <a:lvl1pPr algn="l">
              <a:defRPr sz="1800" b="0" i="0">
                <a:solidFill>
                  <a:srgbClr val="002439"/>
                </a:solidFill>
                <a:latin typeface="Roboto regular" panose="02000000000000000000" pitchFamily="2" charset="0"/>
                <a:ea typeface="Roboto regular" panose="02000000000000000000" pitchFamily="2" charset="0"/>
                <a:cs typeface="Roboto regular" panose="02000000000000000000" pitchFamily="2" charset="0"/>
              </a:defRPr>
            </a:lvl1pPr>
          </a:lstStyle>
          <a:p>
            <a:r>
              <a:rPr lang="en-US" noProof="0"/>
              <a:t>Subtitle comes here</a:t>
            </a:r>
          </a:p>
        </p:txBody>
      </p:sp>
      <p:sp>
        <p:nvSpPr>
          <p:cNvPr id="3" name="Tijdelijke aanduiding voor dianummer 2">
            <a:extLst>
              <a:ext uri="{FF2B5EF4-FFF2-40B4-BE49-F238E27FC236}">
                <a16:creationId xmlns:a16="http://schemas.microsoft.com/office/drawing/2014/main" id="{E9D50874-C9FA-4258-9833-DE1963C89E58}"/>
              </a:ext>
            </a:extLst>
          </p:cNvPr>
          <p:cNvSpPr>
            <a:spLocks noGrp="1"/>
          </p:cNvSpPr>
          <p:nvPr>
            <p:ph type="sldNum" sz="quarter" idx="18"/>
          </p:nvPr>
        </p:nvSpPr>
        <p:spPr/>
        <p:txBody>
          <a:bodyPr/>
          <a:lstStyle/>
          <a:p>
            <a:pPr marL="22860">
              <a:spcBef>
                <a:spcPts val="35"/>
              </a:spcBef>
            </a:pPr>
            <a:fld id="{81D60167-4931-47E6-BA6A-407CBD079E47}" type="slidenum">
              <a:rPr lang="en-US" spc="20" noProof="0" smtClean="0"/>
              <a:pPr marL="22860">
                <a:spcBef>
                  <a:spcPts val="35"/>
                </a:spcBef>
              </a:pPr>
              <a:t>‹nr.›</a:t>
            </a:fld>
            <a:endParaRPr lang="en-US" noProof="0"/>
          </a:p>
        </p:txBody>
      </p:sp>
      <p:sp>
        <p:nvSpPr>
          <p:cNvPr id="9" name="Espace réservé pour une image  16">
            <a:extLst>
              <a:ext uri="{FF2B5EF4-FFF2-40B4-BE49-F238E27FC236}">
                <a16:creationId xmlns:a16="http://schemas.microsoft.com/office/drawing/2014/main" id="{707FD3DC-DBBE-4843-BBF8-E05E65E2C1F5}"/>
              </a:ext>
            </a:extLst>
          </p:cNvPr>
          <p:cNvSpPr>
            <a:spLocks noGrp="1"/>
          </p:cNvSpPr>
          <p:nvPr>
            <p:ph type="pic" sz="quarter" idx="15" hasCustomPrompt="1"/>
          </p:nvPr>
        </p:nvSpPr>
        <p:spPr>
          <a:xfrm>
            <a:off x="0" y="3796250"/>
            <a:ext cx="1353870" cy="1353600"/>
          </a:xfrm>
          <a:prstGeom prst="rect">
            <a:avLst/>
          </a:prstGeom>
          <a:noFill/>
          <a:ln>
            <a:noFill/>
          </a:ln>
        </p:spPr>
        <p:txBody>
          <a:bodyPr/>
          <a:lstStyle>
            <a:lvl1pPr>
              <a:defRPr lang="en-US" sz="1000" b="0" noProof="0">
                <a:solidFill>
                  <a:srgbClr val="002439"/>
                </a:solidFill>
                <a:latin typeface="Roboto" pitchFamily="2" charset="0"/>
                <a:ea typeface="Roboto" pitchFamily="2" charset="0"/>
              </a:defRPr>
            </a:lvl1pPr>
          </a:lstStyle>
          <a:p>
            <a:pPr lvl="0" algn="ctr"/>
            <a:r>
              <a:rPr lang="en-US" noProof="0"/>
              <a:t>Triptych goes here</a:t>
            </a:r>
          </a:p>
        </p:txBody>
      </p:sp>
      <p:sp>
        <p:nvSpPr>
          <p:cNvPr id="11" name="Rectangle 7">
            <a:extLst>
              <a:ext uri="{FF2B5EF4-FFF2-40B4-BE49-F238E27FC236}">
                <a16:creationId xmlns:a16="http://schemas.microsoft.com/office/drawing/2014/main" id="{0C70C46E-94A6-4BE9-94E7-3FFBF59DE5A3}"/>
              </a:ext>
            </a:extLst>
          </p:cNvPr>
          <p:cNvSpPr/>
          <p:nvPr userDrawn="1"/>
        </p:nvSpPr>
        <p:spPr>
          <a:xfrm>
            <a:off x="-2191512" y="-1"/>
            <a:ext cx="2129687" cy="1440000"/>
          </a:xfrm>
          <a:prstGeom prst="rect">
            <a:avLst/>
          </a:prstGeom>
          <a:solidFill>
            <a:srgbClr val="002439"/>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0" rIns="144000" bIns="36000" rtlCol="0" anchor="ctr"/>
          <a:lstStyle/>
          <a:p>
            <a:pPr algn="l">
              <a:lnSpc>
                <a:spcPct val="90000"/>
              </a:lnSpc>
            </a:pPr>
            <a:r>
              <a:rPr lang="en-US" sz="1400" b="1" i="0" noProof="0">
                <a:solidFill>
                  <a:srgbClr val="70BD95"/>
                </a:solidFill>
                <a:latin typeface="Roboto Black" panose="02000000000000000000" pitchFamily="2" charset="0"/>
                <a:ea typeface="Roboto Black" panose="02000000000000000000" pitchFamily="2" charset="0"/>
              </a:rPr>
              <a:t>Replace triptych </a:t>
            </a:r>
            <a:endParaRPr lang="en-US" sz="800" noProof="0">
              <a:solidFill>
                <a:schemeClr val="bg1"/>
              </a:solidFill>
            </a:endParaRPr>
          </a:p>
          <a:p>
            <a:pPr algn="l"/>
            <a:endParaRPr lang="en-US" sz="800" noProof="0">
              <a:solidFill>
                <a:schemeClr val="bg1"/>
              </a:solidFill>
            </a:endParaRPr>
          </a:p>
          <a:p>
            <a:pPr algn="l"/>
            <a:r>
              <a:rPr lang="en-US" sz="800" noProof="0">
                <a:solidFill>
                  <a:schemeClr val="bg1"/>
                </a:solidFill>
              </a:rPr>
              <a:t>Choose one of the triptych images that you can find on the last slide of this template and copy it. Select the frame with the chosen triptych and right click on the image. Select 'Change Image' and then 'From Clipboard'. The triptych will be in the right position in the frame.</a:t>
            </a:r>
          </a:p>
        </p:txBody>
      </p:sp>
    </p:spTree>
    <p:extLst>
      <p:ext uri="{BB962C8B-B14F-4D97-AF65-F5344CB8AC3E}">
        <p14:creationId xmlns:p14="http://schemas.microsoft.com/office/powerpoint/2010/main" val="41155179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Hoofdstuk slide - Blauw">
    <p:spTree>
      <p:nvGrpSpPr>
        <p:cNvPr id="1" name=""/>
        <p:cNvGrpSpPr/>
        <p:nvPr/>
      </p:nvGrpSpPr>
      <p:grpSpPr>
        <a:xfrm>
          <a:off x="0" y="0"/>
          <a:ext cx="0" cy="0"/>
          <a:chOff x="0" y="0"/>
          <a:chExt cx="0" cy="0"/>
        </a:xfrm>
      </p:grpSpPr>
      <p:sp>
        <p:nvSpPr>
          <p:cNvPr id="6" name="object 2">
            <a:extLst>
              <a:ext uri="{FF2B5EF4-FFF2-40B4-BE49-F238E27FC236}">
                <a16:creationId xmlns:a16="http://schemas.microsoft.com/office/drawing/2014/main" id="{0D23195E-4683-487E-A9C1-C21AF77EE428}"/>
              </a:ext>
            </a:extLst>
          </p:cNvPr>
          <p:cNvSpPr/>
          <p:nvPr userDrawn="1"/>
        </p:nvSpPr>
        <p:spPr>
          <a:xfrm>
            <a:off x="0" y="0"/>
            <a:ext cx="9144000" cy="5149850"/>
          </a:xfrm>
          <a:custGeom>
            <a:avLst/>
            <a:gdLst/>
            <a:ahLst/>
            <a:cxnLst/>
            <a:rect l="l" t="t" r="r" b="b"/>
            <a:pathLst>
              <a:path w="9144000" h="5144770">
                <a:moveTo>
                  <a:pt x="9144000" y="0"/>
                </a:moveTo>
                <a:lnTo>
                  <a:pt x="0" y="0"/>
                </a:lnTo>
                <a:lnTo>
                  <a:pt x="0" y="5144401"/>
                </a:lnTo>
                <a:lnTo>
                  <a:pt x="9144000" y="5144401"/>
                </a:lnTo>
                <a:lnTo>
                  <a:pt x="9144000" y="0"/>
                </a:lnTo>
                <a:close/>
              </a:path>
            </a:pathLst>
          </a:custGeom>
          <a:solidFill>
            <a:srgbClr val="0059CE"/>
          </a:solidFill>
        </p:spPr>
        <p:txBody>
          <a:bodyPr wrap="square" lIns="0" tIns="0" rIns="0" bIns="0" rtlCol="0"/>
          <a:lstStyle/>
          <a:p>
            <a:endParaRPr lang="en-US" noProof="0"/>
          </a:p>
        </p:txBody>
      </p:sp>
      <p:sp>
        <p:nvSpPr>
          <p:cNvPr id="15" name="Tijdelijke aanduiding voor tekst 2">
            <a:extLst>
              <a:ext uri="{FF2B5EF4-FFF2-40B4-BE49-F238E27FC236}">
                <a16:creationId xmlns:a16="http://schemas.microsoft.com/office/drawing/2014/main" id="{6B8FE6B1-7001-474F-825B-CB00EEB4135B}"/>
              </a:ext>
            </a:extLst>
          </p:cNvPr>
          <p:cNvSpPr>
            <a:spLocks noGrp="1"/>
          </p:cNvSpPr>
          <p:nvPr>
            <p:ph type="body" sz="quarter" idx="16" hasCustomPrompt="1"/>
          </p:nvPr>
        </p:nvSpPr>
        <p:spPr>
          <a:xfrm>
            <a:off x="-1" y="853850"/>
            <a:ext cx="3254375" cy="3181042"/>
          </a:xfrm>
          <a:prstGeom prst="rect">
            <a:avLst/>
          </a:prstGeom>
        </p:spPr>
        <p:txBody>
          <a:bodyPr lIns="0" tIns="0" rIns="0" bIns="0"/>
          <a:lstStyle>
            <a:lvl1pPr algn="r">
              <a:defRPr sz="20000">
                <a:solidFill>
                  <a:schemeClr val="bg1"/>
                </a:solidFill>
                <a:latin typeface="Roboto Thin" panose="02000000000000000000" pitchFamily="2" charset="0"/>
                <a:ea typeface="Roboto Thin" panose="02000000000000000000" pitchFamily="2" charset="0"/>
              </a:defRPr>
            </a:lvl1pPr>
            <a:lvl2pPr>
              <a:defRPr sz="20000">
                <a:latin typeface="Roboto Thin" panose="02000000000000000000" pitchFamily="2" charset="0"/>
                <a:ea typeface="Roboto Thin" panose="02000000000000000000" pitchFamily="2" charset="0"/>
              </a:defRPr>
            </a:lvl2pPr>
            <a:lvl3pPr>
              <a:defRPr sz="20000">
                <a:latin typeface="Roboto Thin" panose="02000000000000000000" pitchFamily="2" charset="0"/>
                <a:ea typeface="Roboto Thin" panose="02000000000000000000" pitchFamily="2" charset="0"/>
              </a:defRPr>
            </a:lvl3pPr>
            <a:lvl4pPr>
              <a:defRPr sz="20000">
                <a:latin typeface="Roboto Thin" panose="02000000000000000000" pitchFamily="2" charset="0"/>
                <a:ea typeface="Roboto Thin" panose="02000000000000000000" pitchFamily="2" charset="0"/>
              </a:defRPr>
            </a:lvl4pPr>
            <a:lvl5pPr>
              <a:defRPr sz="20000">
                <a:latin typeface="Roboto Thin" panose="02000000000000000000" pitchFamily="2" charset="0"/>
                <a:ea typeface="Roboto Thin" panose="02000000000000000000" pitchFamily="2" charset="0"/>
              </a:defRPr>
            </a:lvl5pPr>
          </a:lstStyle>
          <a:p>
            <a:pPr lvl="0"/>
            <a:r>
              <a:rPr lang="en-US" noProof="0"/>
              <a:t>00</a:t>
            </a:r>
          </a:p>
        </p:txBody>
      </p:sp>
      <p:sp>
        <p:nvSpPr>
          <p:cNvPr id="3" name="Tijdelijke aanduiding voor dianummer 2">
            <a:extLst>
              <a:ext uri="{FF2B5EF4-FFF2-40B4-BE49-F238E27FC236}">
                <a16:creationId xmlns:a16="http://schemas.microsoft.com/office/drawing/2014/main" id="{4A2E383C-44CE-4EC2-A0AD-BE12A9E56C2C}"/>
              </a:ext>
            </a:extLst>
          </p:cNvPr>
          <p:cNvSpPr>
            <a:spLocks noGrp="1"/>
          </p:cNvSpPr>
          <p:nvPr>
            <p:ph type="sldNum" sz="quarter" idx="18"/>
          </p:nvPr>
        </p:nvSpPr>
        <p:spPr/>
        <p:txBody>
          <a:bodyPr/>
          <a:lstStyle>
            <a:lvl1pPr>
              <a:defRPr>
                <a:solidFill>
                  <a:schemeClr val="bg1"/>
                </a:solidFill>
              </a:defRPr>
            </a:lvl1pPr>
          </a:lstStyle>
          <a:p>
            <a:pPr marL="22860">
              <a:spcBef>
                <a:spcPts val="35"/>
              </a:spcBef>
            </a:pPr>
            <a:fld id="{81D60167-4931-47E6-BA6A-407CBD079E47}" type="slidenum">
              <a:rPr lang="en-US" spc="20" noProof="0" smtClean="0"/>
              <a:pPr marL="22860">
                <a:spcBef>
                  <a:spcPts val="35"/>
                </a:spcBef>
              </a:pPr>
              <a:t>‹nr.›</a:t>
            </a:fld>
            <a:endParaRPr lang="en-US" noProof="0"/>
          </a:p>
        </p:txBody>
      </p:sp>
      <p:sp>
        <p:nvSpPr>
          <p:cNvPr id="9" name="Espace réservé pour une image  16">
            <a:extLst>
              <a:ext uri="{FF2B5EF4-FFF2-40B4-BE49-F238E27FC236}">
                <a16:creationId xmlns:a16="http://schemas.microsoft.com/office/drawing/2014/main" id="{16FACFA2-C580-48BE-A3C0-7D7BCE0F430C}"/>
              </a:ext>
            </a:extLst>
          </p:cNvPr>
          <p:cNvSpPr>
            <a:spLocks noGrp="1"/>
          </p:cNvSpPr>
          <p:nvPr>
            <p:ph type="pic" sz="quarter" idx="15" hasCustomPrompt="1"/>
          </p:nvPr>
        </p:nvSpPr>
        <p:spPr>
          <a:xfrm>
            <a:off x="0" y="3796250"/>
            <a:ext cx="1353870" cy="1353600"/>
          </a:xfrm>
          <a:prstGeom prst="rect">
            <a:avLst/>
          </a:prstGeom>
          <a:noFill/>
          <a:ln>
            <a:noFill/>
          </a:ln>
        </p:spPr>
        <p:txBody>
          <a:bodyPr/>
          <a:lstStyle>
            <a:lvl1pPr>
              <a:defRPr lang="en-US" sz="1000" b="0" noProof="0">
                <a:solidFill>
                  <a:schemeClr val="bg1"/>
                </a:solidFill>
                <a:latin typeface="Roboto" pitchFamily="2" charset="0"/>
                <a:ea typeface="Roboto" pitchFamily="2" charset="0"/>
              </a:defRPr>
            </a:lvl1pPr>
          </a:lstStyle>
          <a:p>
            <a:pPr lvl="0" algn="ctr"/>
            <a:r>
              <a:rPr lang="en-US" noProof="0"/>
              <a:t>Triptych goes here</a:t>
            </a:r>
          </a:p>
        </p:txBody>
      </p:sp>
      <p:sp>
        <p:nvSpPr>
          <p:cNvPr id="11" name="Holder 3">
            <a:extLst>
              <a:ext uri="{FF2B5EF4-FFF2-40B4-BE49-F238E27FC236}">
                <a16:creationId xmlns:a16="http://schemas.microsoft.com/office/drawing/2014/main" id="{8D884249-3426-4655-AC65-948138CAEC32}"/>
              </a:ext>
            </a:extLst>
          </p:cNvPr>
          <p:cNvSpPr>
            <a:spLocks noGrp="1"/>
          </p:cNvSpPr>
          <p:nvPr>
            <p:ph type="body" idx="1" hasCustomPrompt="1"/>
          </p:nvPr>
        </p:nvSpPr>
        <p:spPr>
          <a:xfrm>
            <a:off x="3506788" y="853850"/>
            <a:ext cx="4762500" cy="1498715"/>
          </a:xfrm>
          <a:prstGeom prst="rect">
            <a:avLst/>
          </a:prstGeom>
        </p:spPr>
        <p:txBody>
          <a:bodyPr lIns="0" tIns="0" rIns="0" bIns="0" anchor="b"/>
          <a:lstStyle>
            <a:lvl1pPr algn="l">
              <a:defRPr sz="2800" b="1" i="0">
                <a:solidFill>
                  <a:schemeClr val="bg1"/>
                </a:solidFill>
                <a:latin typeface="Roboto Black" panose="02000000000000000000" pitchFamily="2" charset="0"/>
                <a:ea typeface="Roboto Black" panose="02000000000000000000" pitchFamily="2" charset="0"/>
                <a:cs typeface="Roboto Black" panose="02000000000000000000" pitchFamily="2" charset="0"/>
              </a:defRPr>
            </a:lvl1pPr>
          </a:lstStyle>
          <a:p>
            <a:r>
              <a:rPr lang="en-US" noProof="0"/>
              <a:t>Title comes here</a:t>
            </a:r>
          </a:p>
        </p:txBody>
      </p:sp>
      <p:sp>
        <p:nvSpPr>
          <p:cNvPr id="12" name="Holder 3">
            <a:extLst>
              <a:ext uri="{FF2B5EF4-FFF2-40B4-BE49-F238E27FC236}">
                <a16:creationId xmlns:a16="http://schemas.microsoft.com/office/drawing/2014/main" id="{759F1DD9-2046-423C-B095-0044B5E8DADE}"/>
              </a:ext>
            </a:extLst>
          </p:cNvPr>
          <p:cNvSpPr>
            <a:spLocks noGrp="1"/>
          </p:cNvSpPr>
          <p:nvPr>
            <p:ph type="body" idx="10" hasCustomPrompt="1"/>
          </p:nvPr>
        </p:nvSpPr>
        <p:spPr>
          <a:xfrm>
            <a:off x="3506788" y="2618618"/>
            <a:ext cx="4762500" cy="1416274"/>
          </a:xfrm>
          <a:prstGeom prst="rect">
            <a:avLst/>
          </a:prstGeom>
        </p:spPr>
        <p:txBody>
          <a:bodyPr lIns="0" tIns="0" rIns="0" bIns="0"/>
          <a:lstStyle>
            <a:lvl1pPr algn="l">
              <a:defRPr sz="1800" b="0" i="0">
                <a:solidFill>
                  <a:schemeClr val="bg1"/>
                </a:solidFill>
                <a:latin typeface="Roboto regular" panose="02000000000000000000" pitchFamily="2" charset="0"/>
                <a:ea typeface="Roboto regular" panose="02000000000000000000" pitchFamily="2" charset="0"/>
                <a:cs typeface="Roboto regular" panose="02000000000000000000" pitchFamily="2" charset="0"/>
              </a:defRPr>
            </a:lvl1pPr>
          </a:lstStyle>
          <a:p>
            <a:r>
              <a:rPr lang="en-US" noProof="0"/>
              <a:t>Subtitle comes here</a:t>
            </a:r>
          </a:p>
        </p:txBody>
      </p:sp>
      <p:sp>
        <p:nvSpPr>
          <p:cNvPr id="13" name="Rectangle 7">
            <a:extLst>
              <a:ext uri="{FF2B5EF4-FFF2-40B4-BE49-F238E27FC236}">
                <a16:creationId xmlns:a16="http://schemas.microsoft.com/office/drawing/2014/main" id="{CEAA8523-B910-436E-9C14-7DB46F923EE7}"/>
              </a:ext>
            </a:extLst>
          </p:cNvPr>
          <p:cNvSpPr/>
          <p:nvPr userDrawn="1"/>
        </p:nvSpPr>
        <p:spPr>
          <a:xfrm>
            <a:off x="-2191512" y="-1"/>
            <a:ext cx="2129687" cy="1440000"/>
          </a:xfrm>
          <a:prstGeom prst="rect">
            <a:avLst/>
          </a:prstGeom>
          <a:solidFill>
            <a:srgbClr val="002439"/>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0" rIns="144000" bIns="36000" rtlCol="0" anchor="ctr"/>
          <a:lstStyle/>
          <a:p>
            <a:pPr algn="l">
              <a:lnSpc>
                <a:spcPct val="90000"/>
              </a:lnSpc>
            </a:pPr>
            <a:r>
              <a:rPr lang="en-US" sz="1400" b="1" i="0" noProof="0">
                <a:solidFill>
                  <a:srgbClr val="70BD95"/>
                </a:solidFill>
                <a:latin typeface="Roboto Black" panose="02000000000000000000" pitchFamily="2" charset="0"/>
                <a:ea typeface="Roboto Black" panose="02000000000000000000" pitchFamily="2" charset="0"/>
              </a:rPr>
              <a:t>Replace triptych </a:t>
            </a:r>
            <a:endParaRPr lang="en-US" sz="800" noProof="0">
              <a:solidFill>
                <a:schemeClr val="bg1"/>
              </a:solidFill>
            </a:endParaRPr>
          </a:p>
          <a:p>
            <a:pPr algn="l"/>
            <a:endParaRPr lang="en-US" sz="800" noProof="0">
              <a:solidFill>
                <a:schemeClr val="bg1"/>
              </a:solidFill>
            </a:endParaRPr>
          </a:p>
          <a:p>
            <a:pPr algn="l"/>
            <a:r>
              <a:rPr lang="en-US" sz="800" noProof="0">
                <a:solidFill>
                  <a:schemeClr val="bg1"/>
                </a:solidFill>
              </a:rPr>
              <a:t>Choose one of the triptych images that you can find on the last slide of this template and copy it. Select the frame with the chosen triptych and right click on the image. Select 'Change Image' and then 'From Clipboard'. The triptych will be in the right position in the frame.</a:t>
            </a:r>
          </a:p>
        </p:txBody>
      </p:sp>
    </p:spTree>
    <p:extLst>
      <p:ext uri="{BB962C8B-B14F-4D97-AF65-F5344CB8AC3E}">
        <p14:creationId xmlns:p14="http://schemas.microsoft.com/office/powerpoint/2010/main" val="13245792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Hoofdstuk slide - Groen">
    <p:spTree>
      <p:nvGrpSpPr>
        <p:cNvPr id="1" name=""/>
        <p:cNvGrpSpPr/>
        <p:nvPr/>
      </p:nvGrpSpPr>
      <p:grpSpPr>
        <a:xfrm>
          <a:off x="0" y="0"/>
          <a:ext cx="0" cy="0"/>
          <a:chOff x="0" y="0"/>
          <a:chExt cx="0" cy="0"/>
        </a:xfrm>
      </p:grpSpPr>
      <p:sp>
        <p:nvSpPr>
          <p:cNvPr id="6" name="object 2">
            <a:extLst>
              <a:ext uri="{FF2B5EF4-FFF2-40B4-BE49-F238E27FC236}">
                <a16:creationId xmlns:a16="http://schemas.microsoft.com/office/drawing/2014/main" id="{1A32CEB0-2F64-4532-8F67-4843B5EE4E71}"/>
              </a:ext>
            </a:extLst>
          </p:cNvPr>
          <p:cNvSpPr/>
          <p:nvPr userDrawn="1"/>
        </p:nvSpPr>
        <p:spPr>
          <a:xfrm>
            <a:off x="0" y="0"/>
            <a:ext cx="9144000" cy="5149850"/>
          </a:xfrm>
          <a:custGeom>
            <a:avLst/>
            <a:gdLst/>
            <a:ahLst/>
            <a:cxnLst/>
            <a:rect l="l" t="t" r="r" b="b"/>
            <a:pathLst>
              <a:path w="9144000" h="5144770">
                <a:moveTo>
                  <a:pt x="9144000" y="0"/>
                </a:moveTo>
                <a:lnTo>
                  <a:pt x="0" y="0"/>
                </a:lnTo>
                <a:lnTo>
                  <a:pt x="0" y="5144401"/>
                </a:lnTo>
                <a:lnTo>
                  <a:pt x="9144000" y="5144401"/>
                </a:lnTo>
                <a:lnTo>
                  <a:pt x="9144000" y="0"/>
                </a:lnTo>
                <a:close/>
              </a:path>
            </a:pathLst>
          </a:custGeom>
          <a:solidFill>
            <a:srgbClr val="76C512"/>
          </a:solidFill>
        </p:spPr>
        <p:txBody>
          <a:bodyPr wrap="square" lIns="0" tIns="0" rIns="0" bIns="0" rtlCol="0"/>
          <a:lstStyle/>
          <a:p>
            <a:endParaRPr lang="en-US" noProof="0"/>
          </a:p>
        </p:txBody>
      </p:sp>
      <p:sp>
        <p:nvSpPr>
          <p:cNvPr id="21" name="Tijdelijke aanduiding voor tekst 2">
            <a:extLst>
              <a:ext uri="{FF2B5EF4-FFF2-40B4-BE49-F238E27FC236}">
                <a16:creationId xmlns:a16="http://schemas.microsoft.com/office/drawing/2014/main" id="{E2FDDC3A-EBA4-4F4B-B1F6-A5836AABA731}"/>
              </a:ext>
            </a:extLst>
          </p:cNvPr>
          <p:cNvSpPr>
            <a:spLocks noGrp="1"/>
          </p:cNvSpPr>
          <p:nvPr>
            <p:ph type="body" sz="quarter" idx="16" hasCustomPrompt="1"/>
          </p:nvPr>
        </p:nvSpPr>
        <p:spPr>
          <a:xfrm>
            <a:off x="-1" y="853850"/>
            <a:ext cx="3254375" cy="3181042"/>
          </a:xfrm>
          <a:prstGeom prst="rect">
            <a:avLst/>
          </a:prstGeom>
        </p:spPr>
        <p:txBody>
          <a:bodyPr lIns="0" tIns="0" rIns="0" bIns="0"/>
          <a:lstStyle>
            <a:lvl1pPr algn="r">
              <a:defRPr sz="20000">
                <a:solidFill>
                  <a:schemeClr val="bg1"/>
                </a:solidFill>
                <a:latin typeface="Roboto Thin" panose="02000000000000000000" pitchFamily="2" charset="0"/>
                <a:ea typeface="Roboto Thin" panose="02000000000000000000" pitchFamily="2" charset="0"/>
              </a:defRPr>
            </a:lvl1pPr>
            <a:lvl2pPr>
              <a:defRPr sz="20000">
                <a:latin typeface="Roboto Thin" panose="02000000000000000000" pitchFamily="2" charset="0"/>
                <a:ea typeface="Roboto Thin" panose="02000000000000000000" pitchFamily="2" charset="0"/>
              </a:defRPr>
            </a:lvl2pPr>
            <a:lvl3pPr>
              <a:defRPr sz="20000">
                <a:latin typeface="Roboto Thin" panose="02000000000000000000" pitchFamily="2" charset="0"/>
                <a:ea typeface="Roboto Thin" panose="02000000000000000000" pitchFamily="2" charset="0"/>
              </a:defRPr>
            </a:lvl3pPr>
            <a:lvl4pPr>
              <a:defRPr sz="20000">
                <a:latin typeface="Roboto Thin" panose="02000000000000000000" pitchFamily="2" charset="0"/>
                <a:ea typeface="Roboto Thin" panose="02000000000000000000" pitchFamily="2" charset="0"/>
              </a:defRPr>
            </a:lvl4pPr>
            <a:lvl5pPr>
              <a:defRPr sz="20000">
                <a:latin typeface="Roboto Thin" panose="02000000000000000000" pitchFamily="2" charset="0"/>
                <a:ea typeface="Roboto Thin" panose="02000000000000000000" pitchFamily="2" charset="0"/>
              </a:defRPr>
            </a:lvl5pPr>
          </a:lstStyle>
          <a:p>
            <a:pPr lvl="0"/>
            <a:r>
              <a:rPr lang="en-US" noProof="0"/>
              <a:t>00</a:t>
            </a:r>
          </a:p>
        </p:txBody>
      </p:sp>
      <p:sp>
        <p:nvSpPr>
          <p:cNvPr id="3" name="Tijdelijke aanduiding voor dianummer 2">
            <a:extLst>
              <a:ext uri="{FF2B5EF4-FFF2-40B4-BE49-F238E27FC236}">
                <a16:creationId xmlns:a16="http://schemas.microsoft.com/office/drawing/2014/main" id="{1AD39187-4A7D-4416-B9C8-4B94C9E4E78C}"/>
              </a:ext>
            </a:extLst>
          </p:cNvPr>
          <p:cNvSpPr>
            <a:spLocks noGrp="1"/>
          </p:cNvSpPr>
          <p:nvPr>
            <p:ph type="sldNum" sz="quarter" idx="18"/>
          </p:nvPr>
        </p:nvSpPr>
        <p:spPr/>
        <p:txBody>
          <a:bodyPr/>
          <a:lstStyle>
            <a:lvl1pPr>
              <a:defRPr>
                <a:solidFill>
                  <a:schemeClr val="bg1"/>
                </a:solidFill>
              </a:defRPr>
            </a:lvl1pPr>
          </a:lstStyle>
          <a:p>
            <a:pPr marL="22860">
              <a:spcBef>
                <a:spcPts val="35"/>
              </a:spcBef>
            </a:pPr>
            <a:fld id="{81D60167-4931-47E6-BA6A-407CBD079E47}" type="slidenum">
              <a:rPr lang="en-US" spc="20" noProof="0" smtClean="0"/>
              <a:pPr marL="22860">
                <a:spcBef>
                  <a:spcPts val="35"/>
                </a:spcBef>
              </a:pPr>
              <a:t>‹nr.›</a:t>
            </a:fld>
            <a:endParaRPr lang="en-US" noProof="0"/>
          </a:p>
        </p:txBody>
      </p:sp>
      <p:sp>
        <p:nvSpPr>
          <p:cNvPr id="9" name="Espace réservé pour une image  16">
            <a:extLst>
              <a:ext uri="{FF2B5EF4-FFF2-40B4-BE49-F238E27FC236}">
                <a16:creationId xmlns:a16="http://schemas.microsoft.com/office/drawing/2014/main" id="{B01CF274-7D41-4617-A192-FA5FB0309C1D}"/>
              </a:ext>
            </a:extLst>
          </p:cNvPr>
          <p:cNvSpPr>
            <a:spLocks noGrp="1"/>
          </p:cNvSpPr>
          <p:nvPr>
            <p:ph type="pic" sz="quarter" idx="15" hasCustomPrompt="1"/>
          </p:nvPr>
        </p:nvSpPr>
        <p:spPr>
          <a:xfrm>
            <a:off x="0" y="3796250"/>
            <a:ext cx="1353870" cy="1353600"/>
          </a:xfrm>
          <a:prstGeom prst="rect">
            <a:avLst/>
          </a:prstGeom>
          <a:noFill/>
          <a:ln>
            <a:noFill/>
          </a:ln>
        </p:spPr>
        <p:txBody>
          <a:bodyPr/>
          <a:lstStyle>
            <a:lvl1pPr>
              <a:defRPr lang="en-US" sz="1000" b="0" noProof="0">
                <a:solidFill>
                  <a:schemeClr val="bg1"/>
                </a:solidFill>
                <a:latin typeface="Roboto" pitchFamily="2" charset="0"/>
                <a:ea typeface="Roboto" pitchFamily="2" charset="0"/>
              </a:defRPr>
            </a:lvl1pPr>
          </a:lstStyle>
          <a:p>
            <a:pPr lvl="0" algn="ctr"/>
            <a:r>
              <a:rPr lang="en-US" noProof="0"/>
              <a:t>Triptych goes here</a:t>
            </a:r>
          </a:p>
        </p:txBody>
      </p:sp>
      <p:sp>
        <p:nvSpPr>
          <p:cNvPr id="11" name="Holder 3">
            <a:extLst>
              <a:ext uri="{FF2B5EF4-FFF2-40B4-BE49-F238E27FC236}">
                <a16:creationId xmlns:a16="http://schemas.microsoft.com/office/drawing/2014/main" id="{AB8FCF84-6F36-4329-B195-7C496F47990D}"/>
              </a:ext>
            </a:extLst>
          </p:cNvPr>
          <p:cNvSpPr>
            <a:spLocks noGrp="1"/>
          </p:cNvSpPr>
          <p:nvPr>
            <p:ph type="body" idx="1" hasCustomPrompt="1"/>
          </p:nvPr>
        </p:nvSpPr>
        <p:spPr>
          <a:xfrm>
            <a:off x="3506788" y="853850"/>
            <a:ext cx="4762500" cy="1498715"/>
          </a:xfrm>
          <a:prstGeom prst="rect">
            <a:avLst/>
          </a:prstGeom>
        </p:spPr>
        <p:txBody>
          <a:bodyPr lIns="0" tIns="0" rIns="0" bIns="0" anchor="b"/>
          <a:lstStyle>
            <a:lvl1pPr algn="l">
              <a:defRPr sz="2800" b="1" i="0">
                <a:solidFill>
                  <a:schemeClr val="bg1"/>
                </a:solidFill>
                <a:latin typeface="Roboto Black" panose="02000000000000000000" pitchFamily="2" charset="0"/>
                <a:ea typeface="Roboto Black" panose="02000000000000000000" pitchFamily="2" charset="0"/>
                <a:cs typeface="Roboto Black" panose="02000000000000000000" pitchFamily="2" charset="0"/>
              </a:defRPr>
            </a:lvl1pPr>
          </a:lstStyle>
          <a:p>
            <a:r>
              <a:rPr lang="en-US" noProof="0"/>
              <a:t>Title comes here</a:t>
            </a:r>
          </a:p>
        </p:txBody>
      </p:sp>
      <p:sp>
        <p:nvSpPr>
          <p:cNvPr id="12" name="Holder 3">
            <a:extLst>
              <a:ext uri="{FF2B5EF4-FFF2-40B4-BE49-F238E27FC236}">
                <a16:creationId xmlns:a16="http://schemas.microsoft.com/office/drawing/2014/main" id="{61C4258F-4EFF-48B3-9B58-B3C805E0B8BB}"/>
              </a:ext>
            </a:extLst>
          </p:cNvPr>
          <p:cNvSpPr>
            <a:spLocks noGrp="1"/>
          </p:cNvSpPr>
          <p:nvPr>
            <p:ph type="body" idx="10" hasCustomPrompt="1"/>
          </p:nvPr>
        </p:nvSpPr>
        <p:spPr>
          <a:xfrm>
            <a:off x="3506788" y="2618618"/>
            <a:ext cx="4762500" cy="1416274"/>
          </a:xfrm>
          <a:prstGeom prst="rect">
            <a:avLst/>
          </a:prstGeom>
        </p:spPr>
        <p:txBody>
          <a:bodyPr lIns="0" tIns="0" rIns="0" bIns="0"/>
          <a:lstStyle>
            <a:lvl1pPr algn="l">
              <a:defRPr sz="1800" b="0" i="0">
                <a:solidFill>
                  <a:schemeClr val="bg1"/>
                </a:solidFill>
                <a:latin typeface="Roboto regular" panose="02000000000000000000" pitchFamily="2" charset="0"/>
                <a:ea typeface="Roboto regular" panose="02000000000000000000" pitchFamily="2" charset="0"/>
                <a:cs typeface="Roboto regular" panose="02000000000000000000" pitchFamily="2" charset="0"/>
              </a:defRPr>
            </a:lvl1pPr>
          </a:lstStyle>
          <a:p>
            <a:r>
              <a:rPr lang="en-US" noProof="0"/>
              <a:t>Subtitle comes here</a:t>
            </a:r>
          </a:p>
        </p:txBody>
      </p:sp>
      <p:sp>
        <p:nvSpPr>
          <p:cNvPr id="13" name="Rectangle 7">
            <a:extLst>
              <a:ext uri="{FF2B5EF4-FFF2-40B4-BE49-F238E27FC236}">
                <a16:creationId xmlns:a16="http://schemas.microsoft.com/office/drawing/2014/main" id="{E80CA855-E791-4F89-8B81-0DB625904579}"/>
              </a:ext>
            </a:extLst>
          </p:cNvPr>
          <p:cNvSpPr/>
          <p:nvPr userDrawn="1"/>
        </p:nvSpPr>
        <p:spPr>
          <a:xfrm>
            <a:off x="-2191512" y="-1"/>
            <a:ext cx="2129687" cy="1440000"/>
          </a:xfrm>
          <a:prstGeom prst="rect">
            <a:avLst/>
          </a:prstGeom>
          <a:solidFill>
            <a:srgbClr val="002439"/>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0" rIns="144000" bIns="36000" rtlCol="0" anchor="ctr"/>
          <a:lstStyle/>
          <a:p>
            <a:pPr algn="l">
              <a:lnSpc>
                <a:spcPct val="90000"/>
              </a:lnSpc>
            </a:pPr>
            <a:r>
              <a:rPr lang="en-US" sz="1400" b="1" i="0" noProof="0">
                <a:solidFill>
                  <a:srgbClr val="70BD95"/>
                </a:solidFill>
                <a:latin typeface="Roboto Black" panose="02000000000000000000" pitchFamily="2" charset="0"/>
                <a:ea typeface="Roboto Black" panose="02000000000000000000" pitchFamily="2" charset="0"/>
              </a:rPr>
              <a:t>Replace triptych </a:t>
            </a:r>
            <a:endParaRPr lang="en-US" sz="800" noProof="0">
              <a:solidFill>
                <a:schemeClr val="bg1"/>
              </a:solidFill>
            </a:endParaRPr>
          </a:p>
          <a:p>
            <a:pPr algn="l"/>
            <a:endParaRPr lang="en-US" sz="800" noProof="0">
              <a:solidFill>
                <a:schemeClr val="bg1"/>
              </a:solidFill>
            </a:endParaRPr>
          </a:p>
          <a:p>
            <a:pPr algn="l"/>
            <a:r>
              <a:rPr lang="en-US" sz="800" noProof="0">
                <a:solidFill>
                  <a:schemeClr val="bg1"/>
                </a:solidFill>
              </a:rPr>
              <a:t>Choose one of the triptych images that you can find on the last slide of this template and copy it. Select the frame with the chosen triptych and right click on the image. Select 'Change Image' and then 'From Clipboard'. The triptych will be in the right position in the frame.</a:t>
            </a:r>
          </a:p>
        </p:txBody>
      </p:sp>
    </p:spTree>
    <p:extLst>
      <p:ext uri="{BB962C8B-B14F-4D97-AF65-F5344CB8AC3E}">
        <p14:creationId xmlns:p14="http://schemas.microsoft.com/office/powerpoint/2010/main" val="23830836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Hoofdstuk slide - Geel">
    <p:spTree>
      <p:nvGrpSpPr>
        <p:cNvPr id="1" name=""/>
        <p:cNvGrpSpPr/>
        <p:nvPr/>
      </p:nvGrpSpPr>
      <p:grpSpPr>
        <a:xfrm>
          <a:off x="0" y="0"/>
          <a:ext cx="0" cy="0"/>
          <a:chOff x="0" y="0"/>
          <a:chExt cx="0" cy="0"/>
        </a:xfrm>
      </p:grpSpPr>
      <p:sp>
        <p:nvSpPr>
          <p:cNvPr id="4" name="object 2">
            <a:extLst>
              <a:ext uri="{FF2B5EF4-FFF2-40B4-BE49-F238E27FC236}">
                <a16:creationId xmlns:a16="http://schemas.microsoft.com/office/drawing/2014/main" id="{6CDC4E10-548A-4FAF-9384-4C424DB78795}"/>
              </a:ext>
            </a:extLst>
          </p:cNvPr>
          <p:cNvSpPr/>
          <p:nvPr userDrawn="1"/>
        </p:nvSpPr>
        <p:spPr>
          <a:xfrm>
            <a:off x="0" y="0"/>
            <a:ext cx="9144000" cy="5149850"/>
          </a:xfrm>
          <a:custGeom>
            <a:avLst/>
            <a:gdLst/>
            <a:ahLst/>
            <a:cxnLst/>
            <a:rect l="l" t="t" r="r" b="b"/>
            <a:pathLst>
              <a:path w="9144000" h="5144770">
                <a:moveTo>
                  <a:pt x="9144000" y="0"/>
                </a:moveTo>
                <a:lnTo>
                  <a:pt x="0" y="0"/>
                </a:lnTo>
                <a:lnTo>
                  <a:pt x="0" y="5144401"/>
                </a:lnTo>
                <a:lnTo>
                  <a:pt x="9144000" y="5144401"/>
                </a:lnTo>
                <a:lnTo>
                  <a:pt x="9144000" y="0"/>
                </a:lnTo>
                <a:close/>
              </a:path>
            </a:pathLst>
          </a:custGeom>
          <a:solidFill>
            <a:srgbClr val="FFCA00"/>
          </a:solidFill>
        </p:spPr>
        <p:txBody>
          <a:bodyPr wrap="square" lIns="0" tIns="0" rIns="0" bIns="0" rtlCol="0"/>
          <a:lstStyle/>
          <a:p>
            <a:endParaRPr lang="en-US" noProof="0"/>
          </a:p>
        </p:txBody>
      </p:sp>
      <p:sp>
        <p:nvSpPr>
          <p:cNvPr id="19" name="Tijdelijke aanduiding voor tekst 2">
            <a:extLst>
              <a:ext uri="{FF2B5EF4-FFF2-40B4-BE49-F238E27FC236}">
                <a16:creationId xmlns:a16="http://schemas.microsoft.com/office/drawing/2014/main" id="{0F355ACF-C648-47B1-9FF0-35D5FBEE6A7F}"/>
              </a:ext>
            </a:extLst>
          </p:cNvPr>
          <p:cNvSpPr>
            <a:spLocks noGrp="1"/>
          </p:cNvSpPr>
          <p:nvPr>
            <p:ph type="body" sz="quarter" idx="16" hasCustomPrompt="1"/>
          </p:nvPr>
        </p:nvSpPr>
        <p:spPr>
          <a:xfrm>
            <a:off x="-1" y="853850"/>
            <a:ext cx="3254375" cy="3181042"/>
          </a:xfrm>
          <a:prstGeom prst="rect">
            <a:avLst/>
          </a:prstGeom>
        </p:spPr>
        <p:txBody>
          <a:bodyPr lIns="0" tIns="0" rIns="0" bIns="0"/>
          <a:lstStyle>
            <a:lvl1pPr algn="r">
              <a:defRPr sz="20000">
                <a:solidFill>
                  <a:srgbClr val="002439"/>
                </a:solidFill>
                <a:latin typeface="Roboto Thin" panose="02000000000000000000" pitchFamily="2" charset="0"/>
                <a:ea typeface="Roboto Thin" panose="02000000000000000000" pitchFamily="2" charset="0"/>
              </a:defRPr>
            </a:lvl1pPr>
            <a:lvl2pPr>
              <a:defRPr sz="20000">
                <a:latin typeface="Roboto Thin" panose="02000000000000000000" pitchFamily="2" charset="0"/>
                <a:ea typeface="Roboto Thin" panose="02000000000000000000" pitchFamily="2" charset="0"/>
              </a:defRPr>
            </a:lvl2pPr>
            <a:lvl3pPr>
              <a:defRPr sz="20000">
                <a:latin typeface="Roboto Thin" panose="02000000000000000000" pitchFamily="2" charset="0"/>
                <a:ea typeface="Roboto Thin" panose="02000000000000000000" pitchFamily="2" charset="0"/>
              </a:defRPr>
            </a:lvl3pPr>
            <a:lvl4pPr>
              <a:defRPr sz="20000">
                <a:latin typeface="Roboto Thin" panose="02000000000000000000" pitchFamily="2" charset="0"/>
                <a:ea typeface="Roboto Thin" panose="02000000000000000000" pitchFamily="2" charset="0"/>
              </a:defRPr>
            </a:lvl4pPr>
            <a:lvl5pPr>
              <a:defRPr sz="20000">
                <a:latin typeface="Roboto Thin" panose="02000000000000000000" pitchFamily="2" charset="0"/>
                <a:ea typeface="Roboto Thin" panose="02000000000000000000" pitchFamily="2" charset="0"/>
              </a:defRPr>
            </a:lvl5pPr>
          </a:lstStyle>
          <a:p>
            <a:pPr lvl="0"/>
            <a:r>
              <a:rPr lang="en-US" noProof="0"/>
              <a:t>00</a:t>
            </a:r>
          </a:p>
        </p:txBody>
      </p:sp>
      <p:sp>
        <p:nvSpPr>
          <p:cNvPr id="3" name="Tijdelijke aanduiding voor dianummer 2">
            <a:extLst>
              <a:ext uri="{FF2B5EF4-FFF2-40B4-BE49-F238E27FC236}">
                <a16:creationId xmlns:a16="http://schemas.microsoft.com/office/drawing/2014/main" id="{080A9AE4-2185-46EF-98B1-61CAD0004CF5}"/>
              </a:ext>
            </a:extLst>
          </p:cNvPr>
          <p:cNvSpPr>
            <a:spLocks noGrp="1"/>
          </p:cNvSpPr>
          <p:nvPr>
            <p:ph type="sldNum" sz="quarter" idx="18"/>
          </p:nvPr>
        </p:nvSpPr>
        <p:spPr/>
        <p:txBody>
          <a:bodyPr/>
          <a:lstStyle/>
          <a:p>
            <a:pPr marL="22860">
              <a:spcBef>
                <a:spcPts val="35"/>
              </a:spcBef>
            </a:pPr>
            <a:fld id="{81D60167-4931-47E6-BA6A-407CBD079E47}" type="slidenum">
              <a:rPr lang="en-US" spc="20" noProof="0" smtClean="0"/>
              <a:pPr marL="22860">
                <a:spcBef>
                  <a:spcPts val="35"/>
                </a:spcBef>
              </a:pPr>
              <a:t>‹nr.›</a:t>
            </a:fld>
            <a:endParaRPr lang="en-US" noProof="0"/>
          </a:p>
        </p:txBody>
      </p:sp>
      <p:sp>
        <p:nvSpPr>
          <p:cNvPr id="9" name="Espace réservé pour une image  16">
            <a:extLst>
              <a:ext uri="{FF2B5EF4-FFF2-40B4-BE49-F238E27FC236}">
                <a16:creationId xmlns:a16="http://schemas.microsoft.com/office/drawing/2014/main" id="{C60134C5-F7BF-44AA-BA1D-8A1137E7142E}"/>
              </a:ext>
            </a:extLst>
          </p:cNvPr>
          <p:cNvSpPr>
            <a:spLocks noGrp="1"/>
          </p:cNvSpPr>
          <p:nvPr>
            <p:ph type="pic" sz="quarter" idx="15" hasCustomPrompt="1"/>
          </p:nvPr>
        </p:nvSpPr>
        <p:spPr>
          <a:xfrm>
            <a:off x="0" y="3796250"/>
            <a:ext cx="1353870" cy="1353600"/>
          </a:xfrm>
          <a:prstGeom prst="rect">
            <a:avLst/>
          </a:prstGeom>
          <a:noFill/>
          <a:ln>
            <a:noFill/>
          </a:ln>
        </p:spPr>
        <p:txBody>
          <a:bodyPr/>
          <a:lstStyle>
            <a:lvl1pPr>
              <a:defRPr lang="en-US" sz="1000" b="0" noProof="0">
                <a:solidFill>
                  <a:srgbClr val="002439"/>
                </a:solidFill>
                <a:latin typeface="Roboto" pitchFamily="2" charset="0"/>
                <a:ea typeface="Roboto" pitchFamily="2" charset="0"/>
              </a:defRPr>
            </a:lvl1pPr>
          </a:lstStyle>
          <a:p>
            <a:pPr lvl="0" algn="ctr"/>
            <a:r>
              <a:rPr lang="en-US" noProof="0"/>
              <a:t>Triptych goes here</a:t>
            </a:r>
          </a:p>
        </p:txBody>
      </p:sp>
      <p:sp>
        <p:nvSpPr>
          <p:cNvPr id="11" name="Holder 3">
            <a:extLst>
              <a:ext uri="{FF2B5EF4-FFF2-40B4-BE49-F238E27FC236}">
                <a16:creationId xmlns:a16="http://schemas.microsoft.com/office/drawing/2014/main" id="{BD4313A0-C15D-4FB0-B699-7A2F3A4ADAD8}"/>
              </a:ext>
            </a:extLst>
          </p:cNvPr>
          <p:cNvSpPr>
            <a:spLocks noGrp="1"/>
          </p:cNvSpPr>
          <p:nvPr>
            <p:ph type="body" idx="1" hasCustomPrompt="1"/>
          </p:nvPr>
        </p:nvSpPr>
        <p:spPr>
          <a:xfrm>
            <a:off x="3506788" y="853850"/>
            <a:ext cx="4762500" cy="1498715"/>
          </a:xfrm>
          <a:prstGeom prst="rect">
            <a:avLst/>
          </a:prstGeom>
        </p:spPr>
        <p:txBody>
          <a:bodyPr lIns="0" tIns="0" rIns="0" bIns="0" anchor="b"/>
          <a:lstStyle>
            <a:lvl1pPr algn="l">
              <a:defRPr sz="2800" b="1" i="0">
                <a:solidFill>
                  <a:srgbClr val="002439"/>
                </a:solidFill>
                <a:latin typeface="Roboto Black" panose="02000000000000000000" pitchFamily="2" charset="0"/>
                <a:ea typeface="Roboto Black" panose="02000000000000000000" pitchFamily="2" charset="0"/>
                <a:cs typeface="Roboto Black" panose="02000000000000000000" pitchFamily="2" charset="0"/>
              </a:defRPr>
            </a:lvl1pPr>
          </a:lstStyle>
          <a:p>
            <a:r>
              <a:rPr lang="en-US" noProof="0"/>
              <a:t>Title comes here</a:t>
            </a:r>
          </a:p>
        </p:txBody>
      </p:sp>
      <p:sp>
        <p:nvSpPr>
          <p:cNvPr id="12" name="Holder 3">
            <a:extLst>
              <a:ext uri="{FF2B5EF4-FFF2-40B4-BE49-F238E27FC236}">
                <a16:creationId xmlns:a16="http://schemas.microsoft.com/office/drawing/2014/main" id="{36ED6F49-D0B7-4226-9D41-52BCA36A9940}"/>
              </a:ext>
            </a:extLst>
          </p:cNvPr>
          <p:cNvSpPr>
            <a:spLocks noGrp="1"/>
          </p:cNvSpPr>
          <p:nvPr>
            <p:ph type="body" idx="10" hasCustomPrompt="1"/>
          </p:nvPr>
        </p:nvSpPr>
        <p:spPr>
          <a:xfrm>
            <a:off x="3506788" y="2618618"/>
            <a:ext cx="4762500" cy="1416274"/>
          </a:xfrm>
          <a:prstGeom prst="rect">
            <a:avLst/>
          </a:prstGeom>
        </p:spPr>
        <p:txBody>
          <a:bodyPr lIns="0" tIns="0" rIns="0" bIns="0"/>
          <a:lstStyle>
            <a:lvl1pPr algn="l">
              <a:defRPr sz="1800" b="0" i="0">
                <a:solidFill>
                  <a:srgbClr val="002439"/>
                </a:solidFill>
                <a:latin typeface="Roboto regular" panose="02000000000000000000" pitchFamily="2" charset="0"/>
                <a:ea typeface="Roboto regular" panose="02000000000000000000" pitchFamily="2" charset="0"/>
                <a:cs typeface="Roboto regular" panose="02000000000000000000" pitchFamily="2" charset="0"/>
              </a:defRPr>
            </a:lvl1pPr>
          </a:lstStyle>
          <a:p>
            <a:r>
              <a:rPr lang="en-US" noProof="0"/>
              <a:t>Subtitle comes here</a:t>
            </a:r>
          </a:p>
        </p:txBody>
      </p:sp>
      <p:sp>
        <p:nvSpPr>
          <p:cNvPr id="13" name="Rectangle 7">
            <a:extLst>
              <a:ext uri="{FF2B5EF4-FFF2-40B4-BE49-F238E27FC236}">
                <a16:creationId xmlns:a16="http://schemas.microsoft.com/office/drawing/2014/main" id="{BDC2E321-83D0-4260-96A5-BB247854DA66}"/>
              </a:ext>
            </a:extLst>
          </p:cNvPr>
          <p:cNvSpPr/>
          <p:nvPr userDrawn="1"/>
        </p:nvSpPr>
        <p:spPr>
          <a:xfrm>
            <a:off x="-2191512" y="-1"/>
            <a:ext cx="2129687" cy="1440000"/>
          </a:xfrm>
          <a:prstGeom prst="rect">
            <a:avLst/>
          </a:prstGeom>
          <a:solidFill>
            <a:srgbClr val="002439"/>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0" rIns="144000" bIns="36000" rtlCol="0" anchor="ctr"/>
          <a:lstStyle/>
          <a:p>
            <a:pPr algn="l">
              <a:lnSpc>
                <a:spcPct val="90000"/>
              </a:lnSpc>
            </a:pPr>
            <a:r>
              <a:rPr lang="en-US" sz="1400" b="1" i="0" noProof="0">
                <a:solidFill>
                  <a:srgbClr val="70BD95"/>
                </a:solidFill>
                <a:latin typeface="Roboto Black" panose="02000000000000000000" pitchFamily="2" charset="0"/>
                <a:ea typeface="Roboto Black" panose="02000000000000000000" pitchFamily="2" charset="0"/>
              </a:rPr>
              <a:t>Replace triptych </a:t>
            </a:r>
            <a:endParaRPr lang="en-US" sz="800" noProof="0">
              <a:solidFill>
                <a:schemeClr val="bg1"/>
              </a:solidFill>
            </a:endParaRPr>
          </a:p>
          <a:p>
            <a:pPr algn="l"/>
            <a:endParaRPr lang="en-US" sz="800" noProof="0">
              <a:solidFill>
                <a:schemeClr val="bg1"/>
              </a:solidFill>
            </a:endParaRPr>
          </a:p>
          <a:p>
            <a:pPr algn="l"/>
            <a:r>
              <a:rPr lang="en-US" sz="800" noProof="0">
                <a:solidFill>
                  <a:schemeClr val="bg1"/>
                </a:solidFill>
              </a:rPr>
              <a:t>Choose one of the triptych images that you can find on the last slide of this template and copy it. Select the frame with the chosen triptych and right click on the image. Select 'Change Image' and then 'From Clipboard'. The triptych will be in the right position in the frame.</a:t>
            </a:r>
          </a:p>
        </p:txBody>
      </p:sp>
    </p:spTree>
    <p:extLst>
      <p:ext uri="{BB962C8B-B14F-4D97-AF65-F5344CB8AC3E}">
        <p14:creationId xmlns:p14="http://schemas.microsoft.com/office/powerpoint/2010/main" val="25758307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ekst - Afbeelding slide">
    <p:spTree>
      <p:nvGrpSpPr>
        <p:cNvPr id="1" name=""/>
        <p:cNvGrpSpPr/>
        <p:nvPr/>
      </p:nvGrpSpPr>
      <p:grpSpPr>
        <a:xfrm>
          <a:off x="0" y="0"/>
          <a:ext cx="0" cy="0"/>
          <a:chOff x="0" y="0"/>
          <a:chExt cx="0" cy="0"/>
        </a:xfrm>
      </p:grpSpPr>
      <p:sp>
        <p:nvSpPr>
          <p:cNvPr id="20" name="Holder 3">
            <a:extLst>
              <a:ext uri="{FF2B5EF4-FFF2-40B4-BE49-F238E27FC236}">
                <a16:creationId xmlns:a16="http://schemas.microsoft.com/office/drawing/2014/main" id="{F5B790CA-9A8F-439C-A90D-6DE1F7B7ACDE}"/>
              </a:ext>
            </a:extLst>
          </p:cNvPr>
          <p:cNvSpPr>
            <a:spLocks noGrp="1"/>
          </p:cNvSpPr>
          <p:nvPr>
            <p:ph type="body" idx="1" hasCustomPrompt="1"/>
          </p:nvPr>
        </p:nvSpPr>
        <p:spPr>
          <a:xfrm>
            <a:off x="530225" y="331371"/>
            <a:ext cx="7143749" cy="432000"/>
          </a:xfrm>
          <a:prstGeom prst="rect">
            <a:avLst/>
          </a:prstGeom>
        </p:spPr>
        <p:txBody>
          <a:bodyPr lIns="0" tIns="0" rIns="0" bIns="0"/>
          <a:lstStyle>
            <a:lvl1pPr algn="l">
              <a:defRPr sz="2800" b="1" i="0">
                <a:solidFill>
                  <a:srgbClr val="70BD95"/>
                </a:solidFill>
                <a:latin typeface="Roboto Black" panose="02000000000000000000" pitchFamily="2" charset="0"/>
                <a:ea typeface="Roboto Black" panose="02000000000000000000" pitchFamily="2" charset="0"/>
                <a:cs typeface="Roboto Black" panose="02000000000000000000" pitchFamily="2" charset="0"/>
              </a:defRPr>
            </a:lvl1pPr>
          </a:lstStyle>
          <a:p>
            <a:r>
              <a:rPr lang="en-US" noProof="0"/>
              <a:t>Title comes here</a:t>
            </a:r>
          </a:p>
        </p:txBody>
      </p:sp>
      <p:sp>
        <p:nvSpPr>
          <p:cNvPr id="22" name="Espace réservé du texte 2">
            <a:extLst>
              <a:ext uri="{FF2B5EF4-FFF2-40B4-BE49-F238E27FC236}">
                <a16:creationId xmlns:a16="http://schemas.microsoft.com/office/drawing/2014/main" id="{B34EF107-23B5-42C5-92A2-F8F1FB99C23A}"/>
              </a:ext>
            </a:extLst>
          </p:cNvPr>
          <p:cNvSpPr>
            <a:spLocks noGrp="1"/>
          </p:cNvSpPr>
          <p:nvPr>
            <p:ph idx="11" hasCustomPrompt="1"/>
          </p:nvPr>
        </p:nvSpPr>
        <p:spPr>
          <a:xfrm>
            <a:off x="873125" y="1033221"/>
            <a:ext cx="3571876" cy="3241522"/>
          </a:xfrm>
          <a:prstGeom prst="rect">
            <a:avLst/>
          </a:prstGeom>
        </p:spPr>
        <p:txBody>
          <a:bodyPr vert="horz" lIns="0" tIns="0" rIns="0" bIns="0" rtlCol="0">
            <a:normAutofit/>
          </a:bodyPr>
          <a:lstStyle>
            <a:lvl1pPr marL="171450" indent="-171450">
              <a:spcAft>
                <a:spcPts val="600"/>
              </a:spcAft>
              <a:buClr>
                <a:srgbClr val="70BD95"/>
              </a:buClr>
              <a:buFont typeface="Arial" panose="020B0604020202020204" pitchFamily="34" charset="0"/>
              <a:buChar char="•"/>
              <a:defRPr sz="1800">
                <a:solidFill>
                  <a:srgbClr val="002439"/>
                </a:solidFill>
                <a:latin typeface="Roboto regular" panose="02000000000000000000" pitchFamily="2" charset="0"/>
                <a:ea typeface="Roboto regular" panose="02000000000000000000" pitchFamily="2" charset="0"/>
              </a:defRPr>
            </a:lvl1pPr>
            <a:lvl2pPr marL="628650" indent="-171450">
              <a:spcAft>
                <a:spcPts val="600"/>
              </a:spcAft>
              <a:buFont typeface="Arial" panose="020B0604020202020204" pitchFamily="34" charset="0"/>
              <a:buChar char="•"/>
              <a:defRPr sz="1800">
                <a:solidFill>
                  <a:srgbClr val="002439"/>
                </a:solidFill>
                <a:latin typeface="Roboto regular" panose="02000000000000000000" pitchFamily="2" charset="0"/>
                <a:ea typeface="Roboto regular" panose="02000000000000000000" pitchFamily="2" charset="0"/>
              </a:defRPr>
            </a:lvl2pPr>
            <a:lvl3pPr marL="1085850" indent="-171450">
              <a:spcAft>
                <a:spcPts val="600"/>
              </a:spcAft>
              <a:buClr>
                <a:srgbClr val="52AB80"/>
              </a:buClr>
              <a:buFont typeface="Arial" panose="020B0604020202020204" pitchFamily="34" charset="0"/>
              <a:buChar char="•"/>
              <a:defRPr sz="1800">
                <a:solidFill>
                  <a:srgbClr val="002439"/>
                </a:solidFill>
                <a:latin typeface="Roboto regular" panose="02000000000000000000" pitchFamily="2" charset="0"/>
                <a:ea typeface="Roboto regular" panose="02000000000000000000" pitchFamily="2" charset="0"/>
              </a:defRPr>
            </a:lvl3pPr>
            <a:lvl4pPr marL="1543050" indent="-171450">
              <a:spcAft>
                <a:spcPts val="600"/>
              </a:spcAft>
              <a:buFont typeface="Arial" panose="020B0604020202020204" pitchFamily="34" charset="0"/>
              <a:buChar char="•"/>
              <a:defRPr sz="1800">
                <a:solidFill>
                  <a:srgbClr val="002438"/>
                </a:solidFill>
                <a:latin typeface="Roboto regular" panose="02000000000000000000" pitchFamily="2" charset="0"/>
                <a:ea typeface="Roboto regular" panose="02000000000000000000" pitchFamily="2" charset="0"/>
              </a:defRPr>
            </a:lvl4pPr>
            <a:lvl5pPr marL="2000250" indent="-171450">
              <a:spcAft>
                <a:spcPts val="600"/>
              </a:spcAft>
              <a:buClr>
                <a:srgbClr val="70BD95"/>
              </a:buClr>
              <a:buFont typeface="Arial" panose="020B0604020202020204" pitchFamily="34" charset="0"/>
              <a:buChar char="•"/>
              <a:defRPr sz="1800">
                <a:solidFill>
                  <a:srgbClr val="002438"/>
                </a:solidFill>
                <a:latin typeface="Roboto regular" panose="02000000000000000000" pitchFamily="2" charset="0"/>
                <a:ea typeface="Roboto regular" panose="02000000000000000000" pitchFamily="2" charset="0"/>
              </a:defRPr>
            </a:lvl5pPr>
          </a:lstStyle>
          <a:p>
            <a:pPr lvl="0"/>
            <a:r>
              <a:rPr lang="en-US" noProof="0"/>
              <a:t>Click here to add text</a:t>
            </a:r>
          </a:p>
          <a:p>
            <a:pPr lvl="1"/>
            <a:r>
              <a:rPr lang="en-US" noProof="0"/>
              <a:t>Second level</a:t>
            </a:r>
          </a:p>
          <a:p>
            <a:pPr lvl="2"/>
            <a:r>
              <a:rPr lang="en-US" noProof="0"/>
              <a:t>Third level</a:t>
            </a:r>
          </a:p>
          <a:p>
            <a:pPr lvl="3"/>
            <a:r>
              <a:rPr lang="en-US" noProof="0"/>
              <a:t>Fourth level</a:t>
            </a:r>
          </a:p>
          <a:p>
            <a:pPr lvl="4"/>
            <a:r>
              <a:rPr lang="en-US" noProof="0"/>
              <a:t>Fifth level</a:t>
            </a:r>
          </a:p>
          <a:p>
            <a:pPr lvl="0"/>
            <a:endParaRPr lang="en-US" noProof="0"/>
          </a:p>
        </p:txBody>
      </p:sp>
      <p:sp>
        <p:nvSpPr>
          <p:cNvPr id="23" name="Espace réservé pour une image  16">
            <a:extLst>
              <a:ext uri="{FF2B5EF4-FFF2-40B4-BE49-F238E27FC236}">
                <a16:creationId xmlns:a16="http://schemas.microsoft.com/office/drawing/2014/main" id="{A465D8D6-C893-47C2-AA72-412208DCE27A}"/>
              </a:ext>
            </a:extLst>
          </p:cNvPr>
          <p:cNvSpPr>
            <a:spLocks noGrp="1"/>
          </p:cNvSpPr>
          <p:nvPr>
            <p:ph type="pic" sz="quarter" idx="14" hasCustomPrompt="1"/>
          </p:nvPr>
        </p:nvSpPr>
        <p:spPr>
          <a:xfrm>
            <a:off x="4912945" y="871625"/>
            <a:ext cx="3356344" cy="3374632"/>
          </a:xfrm>
          <a:prstGeom prst="rect">
            <a:avLst/>
          </a:prstGeom>
          <a:noFill/>
          <a:ln>
            <a:noFill/>
          </a:ln>
        </p:spPr>
        <p:txBody>
          <a:bodyPr/>
          <a:lstStyle>
            <a:lvl1pPr>
              <a:defRPr b="0">
                <a:solidFill>
                  <a:srgbClr val="002439"/>
                </a:solidFill>
                <a:latin typeface="Roboto" pitchFamily="2" charset="0"/>
                <a:ea typeface="Roboto" pitchFamily="2" charset="0"/>
              </a:defRPr>
            </a:lvl1pPr>
          </a:lstStyle>
          <a:p>
            <a:r>
              <a:rPr lang="en-US" noProof="0" dirty="0"/>
              <a:t>Click on the pictogram if you want to add an image</a:t>
            </a:r>
          </a:p>
        </p:txBody>
      </p:sp>
      <p:pic>
        <p:nvPicPr>
          <p:cNvPr id="24" name="Afbeelding 23">
            <a:extLst>
              <a:ext uri="{FF2B5EF4-FFF2-40B4-BE49-F238E27FC236}">
                <a16:creationId xmlns:a16="http://schemas.microsoft.com/office/drawing/2014/main" id="{9A8877BA-5542-4E29-A7F3-39B3A452AE13}"/>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469168" y="4706309"/>
            <a:ext cx="800870" cy="208108"/>
          </a:xfrm>
          <a:prstGeom prst="rect">
            <a:avLst/>
          </a:prstGeom>
        </p:spPr>
      </p:pic>
      <p:sp>
        <p:nvSpPr>
          <p:cNvPr id="17" name="Tijdelijke aanduiding voor voettekst 16">
            <a:extLst>
              <a:ext uri="{FF2B5EF4-FFF2-40B4-BE49-F238E27FC236}">
                <a16:creationId xmlns:a16="http://schemas.microsoft.com/office/drawing/2014/main" id="{EC91F411-883D-45B3-969D-E65B9D5BA080}"/>
              </a:ext>
            </a:extLst>
          </p:cNvPr>
          <p:cNvSpPr>
            <a:spLocks noGrp="1"/>
          </p:cNvSpPr>
          <p:nvPr>
            <p:ph type="ftr" sz="quarter" idx="15"/>
          </p:nvPr>
        </p:nvSpPr>
        <p:spPr/>
        <p:txBody>
          <a:bodyPr/>
          <a:lstStyle/>
          <a:p>
            <a:r>
              <a:rPr lang="en-US" noProof="0"/>
              <a:t>Presentation title comes here</a:t>
            </a:r>
          </a:p>
        </p:txBody>
      </p:sp>
      <p:sp>
        <p:nvSpPr>
          <p:cNvPr id="19" name="Tijdelijke aanduiding voor dianummer 18">
            <a:extLst>
              <a:ext uri="{FF2B5EF4-FFF2-40B4-BE49-F238E27FC236}">
                <a16:creationId xmlns:a16="http://schemas.microsoft.com/office/drawing/2014/main" id="{41A4DDFA-8395-484A-81B5-E4BB71F84B87}"/>
              </a:ext>
            </a:extLst>
          </p:cNvPr>
          <p:cNvSpPr>
            <a:spLocks noGrp="1"/>
          </p:cNvSpPr>
          <p:nvPr>
            <p:ph type="sldNum" sz="quarter" idx="16"/>
          </p:nvPr>
        </p:nvSpPr>
        <p:spPr/>
        <p:txBody>
          <a:bodyPr/>
          <a:lstStyle/>
          <a:p>
            <a:pPr marL="22860">
              <a:spcBef>
                <a:spcPts val="35"/>
              </a:spcBef>
            </a:pPr>
            <a:fld id="{81D60167-4931-47E6-BA6A-407CBD079E47}" type="slidenum">
              <a:rPr lang="en-US" spc="20" noProof="0" smtClean="0"/>
              <a:pPr marL="22860">
                <a:spcBef>
                  <a:spcPts val="35"/>
                </a:spcBef>
              </a:pPr>
              <a:t>‹nr.›</a:t>
            </a:fld>
            <a:endParaRPr lang="en-US" noProof="0"/>
          </a:p>
        </p:txBody>
      </p:sp>
      <p:sp>
        <p:nvSpPr>
          <p:cNvPr id="28" name="Rectangle 7">
            <a:extLst>
              <a:ext uri="{FF2B5EF4-FFF2-40B4-BE49-F238E27FC236}">
                <a16:creationId xmlns:a16="http://schemas.microsoft.com/office/drawing/2014/main" id="{12134E4B-0C52-44FB-BB91-B5B8529DAF87}"/>
              </a:ext>
            </a:extLst>
          </p:cNvPr>
          <p:cNvSpPr/>
          <p:nvPr userDrawn="1"/>
        </p:nvSpPr>
        <p:spPr>
          <a:xfrm>
            <a:off x="-2191512" y="-1"/>
            <a:ext cx="2129687" cy="2498726"/>
          </a:xfrm>
          <a:prstGeom prst="rect">
            <a:avLst/>
          </a:prstGeom>
          <a:solidFill>
            <a:srgbClr val="002439"/>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0" rIns="144000" bIns="36000" rtlCol="0" anchor="ctr"/>
          <a:lstStyle/>
          <a:p>
            <a:pPr algn="l">
              <a:lnSpc>
                <a:spcPct val="90000"/>
              </a:lnSpc>
            </a:pPr>
            <a:r>
              <a:rPr lang="en-US" sz="1400" b="1" i="0" noProof="0">
                <a:solidFill>
                  <a:srgbClr val="70BD95"/>
                </a:solidFill>
                <a:latin typeface="Roboto Black" panose="02000000000000000000" pitchFamily="2" charset="0"/>
                <a:ea typeface="Roboto Black" panose="02000000000000000000" pitchFamily="2" charset="0"/>
              </a:rPr>
              <a:t>Add footer &amp; page numbering</a:t>
            </a:r>
            <a:endParaRPr lang="en-US" sz="800" noProof="0">
              <a:solidFill>
                <a:schemeClr val="bg1"/>
              </a:solidFill>
            </a:endParaRPr>
          </a:p>
          <a:p>
            <a:pPr algn="l"/>
            <a:endParaRPr lang="en-US" sz="800" noProof="0">
              <a:solidFill>
                <a:schemeClr val="bg1"/>
              </a:solidFill>
            </a:endParaRPr>
          </a:p>
          <a:p>
            <a:pPr algn="l"/>
            <a:r>
              <a:rPr lang="en-US" sz="800" noProof="0">
                <a:solidFill>
                  <a:schemeClr val="bg1"/>
                </a:solidFill>
              </a:rPr>
              <a:t>To change the presentation description and date, go to “Insert”. Select: “Header and Footer”. Now a window opens with different functions.</a:t>
            </a:r>
          </a:p>
          <a:p>
            <a:pPr algn="l"/>
            <a:endParaRPr lang="en-US" sz="800" noProof="0">
              <a:solidFill>
                <a:schemeClr val="bg1"/>
              </a:solidFill>
            </a:endParaRPr>
          </a:p>
          <a:p>
            <a:pPr algn="l"/>
            <a:r>
              <a:rPr lang="en-US" sz="800" noProof="0">
                <a:solidFill>
                  <a:schemeClr val="bg1"/>
                </a:solidFill>
              </a:rPr>
              <a:t>Check the boxes you want to use and adjust the content where necessary. When you have done this, click on: “Apply everywhere”. Now a footer will appear where set on every slide in the PowerPoint Presentation.</a:t>
            </a:r>
          </a:p>
          <a:p>
            <a:pPr algn="l"/>
            <a:endParaRPr lang="en-US" sz="800" noProof="0">
              <a:solidFill>
                <a:schemeClr val="bg1"/>
              </a:solidFill>
            </a:endParaRPr>
          </a:p>
          <a:p>
            <a:pPr algn="l"/>
            <a:r>
              <a:rPr lang="en-US" sz="800" noProof="0">
                <a:solidFill>
                  <a:schemeClr val="bg1"/>
                </a:solidFill>
              </a:rPr>
              <a:t>If you uncheck the footer, the footer disappears completely.</a:t>
            </a:r>
          </a:p>
        </p:txBody>
      </p:sp>
      <p:sp>
        <p:nvSpPr>
          <p:cNvPr id="33" name="Espace réservé pour une image  16">
            <a:extLst>
              <a:ext uri="{FF2B5EF4-FFF2-40B4-BE49-F238E27FC236}">
                <a16:creationId xmlns:a16="http://schemas.microsoft.com/office/drawing/2014/main" id="{8B056CF7-AA6A-4EE5-A56B-B1D1A886D0F9}"/>
              </a:ext>
            </a:extLst>
          </p:cNvPr>
          <p:cNvSpPr>
            <a:spLocks noGrp="1"/>
          </p:cNvSpPr>
          <p:nvPr>
            <p:ph type="pic" sz="quarter" idx="17" hasCustomPrompt="1"/>
          </p:nvPr>
        </p:nvSpPr>
        <p:spPr>
          <a:xfrm>
            <a:off x="8269288" y="-3175"/>
            <a:ext cx="874710" cy="874800"/>
          </a:xfrm>
          <a:prstGeom prst="rect">
            <a:avLst/>
          </a:prstGeom>
          <a:noFill/>
          <a:ln>
            <a:noFill/>
          </a:ln>
        </p:spPr>
        <p:txBody>
          <a:bodyPr/>
          <a:lstStyle>
            <a:lvl1pPr algn="ctr">
              <a:defRPr lang="en-US" sz="1000" b="0" noProof="0" dirty="0">
                <a:solidFill>
                  <a:srgbClr val="002439"/>
                </a:solidFill>
                <a:latin typeface="Roboto" pitchFamily="2" charset="0"/>
                <a:ea typeface="Roboto" pitchFamily="2" charset="0"/>
              </a:defRPr>
            </a:lvl1pPr>
          </a:lstStyle>
          <a:p>
            <a:pPr lvl="0"/>
            <a:r>
              <a:rPr lang="en-US" noProof="0" dirty="0"/>
              <a:t>Triptych goes here</a:t>
            </a:r>
          </a:p>
        </p:txBody>
      </p:sp>
      <p:sp>
        <p:nvSpPr>
          <p:cNvPr id="14" name="Rectangle 7">
            <a:extLst>
              <a:ext uri="{FF2B5EF4-FFF2-40B4-BE49-F238E27FC236}">
                <a16:creationId xmlns:a16="http://schemas.microsoft.com/office/drawing/2014/main" id="{B50919D9-24F2-4BCE-8569-F445C7EF3F78}"/>
              </a:ext>
            </a:extLst>
          </p:cNvPr>
          <p:cNvSpPr/>
          <p:nvPr userDrawn="1"/>
        </p:nvSpPr>
        <p:spPr>
          <a:xfrm>
            <a:off x="9220200" y="-1"/>
            <a:ext cx="2129687" cy="1440000"/>
          </a:xfrm>
          <a:prstGeom prst="rect">
            <a:avLst/>
          </a:prstGeom>
          <a:solidFill>
            <a:srgbClr val="002439"/>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0" rIns="144000" bIns="36000" rtlCol="0" anchor="ctr"/>
          <a:lstStyle/>
          <a:p>
            <a:pPr algn="l">
              <a:lnSpc>
                <a:spcPct val="90000"/>
              </a:lnSpc>
            </a:pPr>
            <a:r>
              <a:rPr lang="en-US" sz="1400" b="1" i="0" noProof="0">
                <a:solidFill>
                  <a:srgbClr val="70BD95"/>
                </a:solidFill>
                <a:latin typeface="Roboto Black" panose="02000000000000000000" pitchFamily="2" charset="0"/>
                <a:ea typeface="Roboto Black" panose="02000000000000000000" pitchFamily="2" charset="0"/>
              </a:rPr>
              <a:t>Replace triptych </a:t>
            </a:r>
            <a:endParaRPr lang="en-US" sz="800" noProof="0">
              <a:solidFill>
                <a:schemeClr val="bg1"/>
              </a:solidFill>
            </a:endParaRPr>
          </a:p>
          <a:p>
            <a:pPr algn="l"/>
            <a:endParaRPr lang="en-US" sz="800" noProof="0">
              <a:solidFill>
                <a:schemeClr val="bg1"/>
              </a:solidFill>
            </a:endParaRPr>
          </a:p>
          <a:p>
            <a:pPr algn="l"/>
            <a:r>
              <a:rPr lang="en-US" sz="800" noProof="0">
                <a:solidFill>
                  <a:schemeClr val="bg1"/>
                </a:solidFill>
              </a:rPr>
              <a:t>Choose one of the triptych images that you can find on the last slide of this template and copy it. Select the frame with the chosen triptych and right click on the image. Select 'Change Image' and then 'From Clipboard'. The triptych will be in the right position in the frame.</a:t>
            </a:r>
          </a:p>
        </p:txBody>
      </p:sp>
      <p:sp>
        <p:nvSpPr>
          <p:cNvPr id="16" name="Rectangle 7">
            <a:extLst>
              <a:ext uri="{FF2B5EF4-FFF2-40B4-BE49-F238E27FC236}">
                <a16:creationId xmlns:a16="http://schemas.microsoft.com/office/drawing/2014/main" id="{B4188EBA-F5B8-4A18-81B2-9D951233217F}"/>
              </a:ext>
            </a:extLst>
          </p:cNvPr>
          <p:cNvSpPr/>
          <p:nvPr userDrawn="1"/>
        </p:nvSpPr>
        <p:spPr>
          <a:xfrm>
            <a:off x="-2191512" y="2558941"/>
            <a:ext cx="2129687" cy="1440000"/>
          </a:xfrm>
          <a:prstGeom prst="rect">
            <a:avLst/>
          </a:prstGeom>
          <a:solidFill>
            <a:srgbClr val="002439"/>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0" rIns="144000" bIns="36000" rtlCol="0" anchor="ctr"/>
          <a:lstStyle/>
          <a:p>
            <a:pPr algn="l">
              <a:lnSpc>
                <a:spcPct val="90000"/>
              </a:lnSpc>
            </a:pPr>
            <a:r>
              <a:rPr lang="en-US" sz="1400" b="1" i="0" noProof="0">
                <a:solidFill>
                  <a:srgbClr val="70BD95"/>
                </a:solidFill>
                <a:latin typeface="Roboto Black" panose="02000000000000000000" pitchFamily="2" charset="0"/>
                <a:ea typeface="Roboto Black" panose="02000000000000000000" pitchFamily="2" charset="0"/>
              </a:rPr>
              <a:t>Replace image</a:t>
            </a:r>
          </a:p>
          <a:p>
            <a:pPr algn="l"/>
            <a:endParaRPr lang="en-US" sz="800" noProof="0">
              <a:solidFill>
                <a:schemeClr val="bg1"/>
              </a:solidFill>
            </a:endParaRPr>
          </a:p>
          <a:p>
            <a:pPr algn="l"/>
            <a:r>
              <a:rPr lang="en-US" sz="800" noProof="0">
                <a:solidFill>
                  <a:schemeClr val="bg1"/>
                </a:solidFill>
              </a:rPr>
              <a:t>To add the desired image, you need to remove the preview image. Add an image by dragging it from your files to this slide. Or click on the icon in the image frame to add it. If you want to crop the image or give it a different position in the frame, right-click on the image and choose crop.</a:t>
            </a:r>
          </a:p>
        </p:txBody>
      </p:sp>
    </p:spTree>
    <p:extLst>
      <p:ext uri="{BB962C8B-B14F-4D97-AF65-F5344CB8AC3E}">
        <p14:creationId xmlns:p14="http://schemas.microsoft.com/office/powerpoint/2010/main" val="21636526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ekst - Tekst slide">
    <p:spTree>
      <p:nvGrpSpPr>
        <p:cNvPr id="1" name=""/>
        <p:cNvGrpSpPr/>
        <p:nvPr/>
      </p:nvGrpSpPr>
      <p:grpSpPr>
        <a:xfrm>
          <a:off x="0" y="0"/>
          <a:ext cx="0" cy="0"/>
          <a:chOff x="0" y="0"/>
          <a:chExt cx="0" cy="0"/>
        </a:xfrm>
      </p:grpSpPr>
      <p:sp>
        <p:nvSpPr>
          <p:cNvPr id="22" name="Espace réservé du texte 2">
            <a:extLst>
              <a:ext uri="{FF2B5EF4-FFF2-40B4-BE49-F238E27FC236}">
                <a16:creationId xmlns:a16="http://schemas.microsoft.com/office/drawing/2014/main" id="{B34EF107-23B5-42C5-92A2-F8F1FB99C23A}"/>
              </a:ext>
            </a:extLst>
          </p:cNvPr>
          <p:cNvSpPr>
            <a:spLocks noGrp="1"/>
          </p:cNvSpPr>
          <p:nvPr>
            <p:ph idx="11" hasCustomPrompt="1"/>
          </p:nvPr>
        </p:nvSpPr>
        <p:spPr>
          <a:xfrm>
            <a:off x="873125" y="1033221"/>
            <a:ext cx="3571876" cy="3241522"/>
          </a:xfrm>
          <a:prstGeom prst="rect">
            <a:avLst/>
          </a:prstGeom>
        </p:spPr>
        <p:txBody>
          <a:bodyPr vert="horz" lIns="0" tIns="0" rIns="0" bIns="0" rtlCol="0">
            <a:normAutofit/>
          </a:bodyPr>
          <a:lstStyle>
            <a:lvl1pPr marL="171450" indent="-171450">
              <a:spcAft>
                <a:spcPts val="600"/>
              </a:spcAft>
              <a:buClr>
                <a:srgbClr val="70BD95"/>
              </a:buClr>
              <a:buFont typeface="Arial" panose="020B0604020202020204" pitchFamily="34" charset="0"/>
              <a:buChar char="•"/>
              <a:defRPr sz="1800">
                <a:solidFill>
                  <a:srgbClr val="002439"/>
                </a:solidFill>
                <a:latin typeface="Roboto regular" panose="02000000000000000000" pitchFamily="2" charset="0"/>
                <a:ea typeface="Roboto regular" panose="02000000000000000000" pitchFamily="2" charset="0"/>
              </a:defRPr>
            </a:lvl1pPr>
            <a:lvl2pPr marL="628650" indent="-171450">
              <a:spcAft>
                <a:spcPts val="600"/>
              </a:spcAft>
              <a:buFont typeface="Arial" panose="020B0604020202020204" pitchFamily="34" charset="0"/>
              <a:buChar char="•"/>
              <a:defRPr sz="1800">
                <a:solidFill>
                  <a:srgbClr val="002439"/>
                </a:solidFill>
                <a:latin typeface="Roboto regular" panose="02000000000000000000" pitchFamily="2" charset="0"/>
                <a:ea typeface="Roboto regular" panose="02000000000000000000" pitchFamily="2" charset="0"/>
              </a:defRPr>
            </a:lvl2pPr>
            <a:lvl3pPr marL="1085850" indent="-171450">
              <a:spcAft>
                <a:spcPts val="600"/>
              </a:spcAft>
              <a:buClr>
                <a:srgbClr val="52AB80"/>
              </a:buClr>
              <a:buFont typeface="Arial" panose="020B0604020202020204" pitchFamily="34" charset="0"/>
              <a:buChar char="•"/>
              <a:defRPr sz="1800">
                <a:solidFill>
                  <a:srgbClr val="002439"/>
                </a:solidFill>
                <a:latin typeface="Roboto regular" panose="02000000000000000000" pitchFamily="2" charset="0"/>
                <a:ea typeface="Roboto regular" panose="02000000000000000000" pitchFamily="2" charset="0"/>
              </a:defRPr>
            </a:lvl3pPr>
            <a:lvl4pPr marL="1543050" indent="-171450">
              <a:spcAft>
                <a:spcPts val="600"/>
              </a:spcAft>
              <a:buFont typeface="Arial" panose="020B0604020202020204" pitchFamily="34" charset="0"/>
              <a:buChar char="•"/>
              <a:defRPr sz="1800">
                <a:solidFill>
                  <a:srgbClr val="002438"/>
                </a:solidFill>
                <a:latin typeface="Roboto regular" panose="02000000000000000000" pitchFamily="2" charset="0"/>
                <a:ea typeface="Roboto regular" panose="02000000000000000000" pitchFamily="2" charset="0"/>
              </a:defRPr>
            </a:lvl4pPr>
            <a:lvl5pPr marL="2000250" indent="-171450">
              <a:spcAft>
                <a:spcPts val="600"/>
              </a:spcAft>
              <a:buClr>
                <a:srgbClr val="70BD95"/>
              </a:buClr>
              <a:buFont typeface="Arial" panose="020B0604020202020204" pitchFamily="34" charset="0"/>
              <a:buChar char="•"/>
              <a:defRPr sz="1800">
                <a:solidFill>
                  <a:srgbClr val="002438"/>
                </a:solidFill>
                <a:latin typeface="Roboto regular" panose="02000000000000000000" pitchFamily="2" charset="0"/>
                <a:ea typeface="Roboto regular" panose="02000000000000000000" pitchFamily="2" charset="0"/>
              </a:defRPr>
            </a:lvl5pPr>
          </a:lstStyle>
          <a:p>
            <a:pPr lvl="0"/>
            <a:r>
              <a:rPr lang="en-US" noProof="0"/>
              <a:t>Click here to add text</a:t>
            </a:r>
          </a:p>
          <a:p>
            <a:pPr lvl="1"/>
            <a:r>
              <a:rPr lang="en-US" noProof="0"/>
              <a:t>Second level</a:t>
            </a:r>
          </a:p>
          <a:p>
            <a:pPr lvl="2"/>
            <a:r>
              <a:rPr lang="en-US" noProof="0"/>
              <a:t>Third level</a:t>
            </a:r>
          </a:p>
          <a:p>
            <a:pPr lvl="3"/>
            <a:r>
              <a:rPr lang="en-US" noProof="0"/>
              <a:t>Fourth level</a:t>
            </a:r>
          </a:p>
          <a:p>
            <a:pPr lvl="4"/>
            <a:r>
              <a:rPr lang="en-US" noProof="0"/>
              <a:t>Fifth level</a:t>
            </a:r>
          </a:p>
          <a:p>
            <a:pPr lvl="0"/>
            <a:endParaRPr lang="en-US" noProof="0"/>
          </a:p>
        </p:txBody>
      </p:sp>
      <p:pic>
        <p:nvPicPr>
          <p:cNvPr id="24" name="Afbeelding 23">
            <a:extLst>
              <a:ext uri="{FF2B5EF4-FFF2-40B4-BE49-F238E27FC236}">
                <a16:creationId xmlns:a16="http://schemas.microsoft.com/office/drawing/2014/main" id="{9A8877BA-5542-4E29-A7F3-39B3A452AE13}"/>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469168" y="4706309"/>
            <a:ext cx="800870" cy="208108"/>
          </a:xfrm>
          <a:prstGeom prst="rect">
            <a:avLst/>
          </a:prstGeom>
        </p:spPr>
      </p:pic>
      <p:sp>
        <p:nvSpPr>
          <p:cNvPr id="17" name="Tijdelijke aanduiding voor voettekst 16">
            <a:extLst>
              <a:ext uri="{FF2B5EF4-FFF2-40B4-BE49-F238E27FC236}">
                <a16:creationId xmlns:a16="http://schemas.microsoft.com/office/drawing/2014/main" id="{EC91F411-883D-45B3-969D-E65B9D5BA080}"/>
              </a:ext>
            </a:extLst>
          </p:cNvPr>
          <p:cNvSpPr>
            <a:spLocks noGrp="1"/>
          </p:cNvSpPr>
          <p:nvPr>
            <p:ph type="ftr" sz="quarter" idx="15"/>
          </p:nvPr>
        </p:nvSpPr>
        <p:spPr/>
        <p:txBody>
          <a:bodyPr/>
          <a:lstStyle/>
          <a:p>
            <a:r>
              <a:rPr lang="en-US" noProof="0"/>
              <a:t>Presentation title comes here</a:t>
            </a:r>
          </a:p>
        </p:txBody>
      </p:sp>
      <p:sp>
        <p:nvSpPr>
          <p:cNvPr id="19" name="Tijdelijke aanduiding voor dianummer 18">
            <a:extLst>
              <a:ext uri="{FF2B5EF4-FFF2-40B4-BE49-F238E27FC236}">
                <a16:creationId xmlns:a16="http://schemas.microsoft.com/office/drawing/2014/main" id="{41A4DDFA-8395-484A-81B5-E4BB71F84B87}"/>
              </a:ext>
            </a:extLst>
          </p:cNvPr>
          <p:cNvSpPr>
            <a:spLocks noGrp="1"/>
          </p:cNvSpPr>
          <p:nvPr>
            <p:ph type="sldNum" sz="quarter" idx="16"/>
          </p:nvPr>
        </p:nvSpPr>
        <p:spPr/>
        <p:txBody>
          <a:bodyPr/>
          <a:lstStyle/>
          <a:p>
            <a:pPr marL="22860">
              <a:spcBef>
                <a:spcPts val="35"/>
              </a:spcBef>
            </a:pPr>
            <a:fld id="{81D60167-4931-47E6-BA6A-407CBD079E47}" type="slidenum">
              <a:rPr lang="en-US" spc="20" noProof="0" smtClean="0"/>
              <a:pPr marL="22860">
                <a:spcBef>
                  <a:spcPts val="35"/>
                </a:spcBef>
              </a:pPr>
              <a:t>‹nr.›</a:t>
            </a:fld>
            <a:endParaRPr lang="en-US" noProof="0"/>
          </a:p>
        </p:txBody>
      </p:sp>
      <p:sp>
        <p:nvSpPr>
          <p:cNvPr id="12" name="Espace réservé du texte 2">
            <a:extLst>
              <a:ext uri="{FF2B5EF4-FFF2-40B4-BE49-F238E27FC236}">
                <a16:creationId xmlns:a16="http://schemas.microsoft.com/office/drawing/2014/main" id="{0E90AA44-F44D-4967-B567-C7FFCA565F76}"/>
              </a:ext>
            </a:extLst>
          </p:cNvPr>
          <p:cNvSpPr>
            <a:spLocks noGrp="1"/>
          </p:cNvSpPr>
          <p:nvPr>
            <p:ph idx="18" hasCustomPrompt="1"/>
          </p:nvPr>
        </p:nvSpPr>
        <p:spPr>
          <a:xfrm>
            <a:off x="4697412" y="1033221"/>
            <a:ext cx="3571876" cy="3241522"/>
          </a:xfrm>
          <a:prstGeom prst="rect">
            <a:avLst/>
          </a:prstGeom>
        </p:spPr>
        <p:txBody>
          <a:bodyPr vert="horz" lIns="0" tIns="0" rIns="0" bIns="0" rtlCol="0">
            <a:normAutofit/>
          </a:bodyPr>
          <a:lstStyle>
            <a:lvl1pPr marL="171450" indent="-171450">
              <a:spcAft>
                <a:spcPts val="600"/>
              </a:spcAft>
              <a:buClr>
                <a:srgbClr val="70BD95"/>
              </a:buClr>
              <a:buFont typeface="Arial" panose="020B0604020202020204" pitchFamily="34" charset="0"/>
              <a:buChar char="•"/>
              <a:defRPr sz="1800">
                <a:solidFill>
                  <a:srgbClr val="002439"/>
                </a:solidFill>
                <a:latin typeface="Roboto regular" panose="02000000000000000000" pitchFamily="2" charset="0"/>
                <a:ea typeface="Roboto regular" panose="02000000000000000000" pitchFamily="2" charset="0"/>
              </a:defRPr>
            </a:lvl1pPr>
            <a:lvl2pPr marL="628650" indent="-171450">
              <a:spcAft>
                <a:spcPts val="600"/>
              </a:spcAft>
              <a:buFont typeface="Arial" panose="020B0604020202020204" pitchFamily="34" charset="0"/>
              <a:buChar char="•"/>
              <a:defRPr sz="1800">
                <a:solidFill>
                  <a:srgbClr val="002439"/>
                </a:solidFill>
                <a:latin typeface="Roboto regular" panose="02000000000000000000" pitchFamily="2" charset="0"/>
                <a:ea typeface="Roboto regular" panose="02000000000000000000" pitchFamily="2" charset="0"/>
              </a:defRPr>
            </a:lvl2pPr>
            <a:lvl3pPr marL="1085850" indent="-171450">
              <a:spcAft>
                <a:spcPts val="600"/>
              </a:spcAft>
              <a:buClr>
                <a:srgbClr val="52AB80"/>
              </a:buClr>
              <a:buFont typeface="Arial" panose="020B0604020202020204" pitchFamily="34" charset="0"/>
              <a:buChar char="•"/>
              <a:defRPr sz="1800">
                <a:solidFill>
                  <a:srgbClr val="002439"/>
                </a:solidFill>
                <a:latin typeface="Roboto regular" panose="02000000000000000000" pitchFamily="2" charset="0"/>
                <a:ea typeface="Roboto regular" panose="02000000000000000000" pitchFamily="2" charset="0"/>
              </a:defRPr>
            </a:lvl3pPr>
            <a:lvl4pPr marL="1543050" indent="-171450">
              <a:spcAft>
                <a:spcPts val="600"/>
              </a:spcAft>
              <a:buFont typeface="Arial" panose="020B0604020202020204" pitchFamily="34" charset="0"/>
              <a:buChar char="•"/>
              <a:defRPr sz="1800">
                <a:solidFill>
                  <a:srgbClr val="002438"/>
                </a:solidFill>
                <a:latin typeface="Roboto regular" panose="02000000000000000000" pitchFamily="2" charset="0"/>
                <a:ea typeface="Roboto regular" panose="02000000000000000000" pitchFamily="2" charset="0"/>
              </a:defRPr>
            </a:lvl4pPr>
            <a:lvl5pPr marL="2000250" indent="-171450">
              <a:spcAft>
                <a:spcPts val="600"/>
              </a:spcAft>
              <a:buClr>
                <a:srgbClr val="70BD95"/>
              </a:buClr>
              <a:buFont typeface="Arial" panose="020B0604020202020204" pitchFamily="34" charset="0"/>
              <a:buChar char="•"/>
              <a:defRPr sz="1800">
                <a:solidFill>
                  <a:srgbClr val="002438"/>
                </a:solidFill>
                <a:latin typeface="Roboto regular" panose="02000000000000000000" pitchFamily="2" charset="0"/>
                <a:ea typeface="Roboto regular" panose="02000000000000000000" pitchFamily="2" charset="0"/>
              </a:defRPr>
            </a:lvl5pPr>
          </a:lstStyle>
          <a:p>
            <a:pPr lvl="0"/>
            <a:r>
              <a:rPr lang="en-US" noProof="0"/>
              <a:t>Click here to add text</a:t>
            </a:r>
          </a:p>
          <a:p>
            <a:pPr lvl="1"/>
            <a:r>
              <a:rPr lang="en-US" noProof="0"/>
              <a:t>Second level</a:t>
            </a:r>
          </a:p>
          <a:p>
            <a:pPr lvl="2"/>
            <a:r>
              <a:rPr lang="en-US" noProof="0"/>
              <a:t>Third level</a:t>
            </a:r>
          </a:p>
          <a:p>
            <a:pPr lvl="3"/>
            <a:r>
              <a:rPr lang="en-US" noProof="0"/>
              <a:t>Fourth level</a:t>
            </a:r>
          </a:p>
          <a:p>
            <a:pPr lvl="4"/>
            <a:r>
              <a:rPr lang="en-US" noProof="0"/>
              <a:t>Fifth level</a:t>
            </a:r>
          </a:p>
          <a:p>
            <a:pPr lvl="0"/>
            <a:endParaRPr lang="en-US" noProof="0"/>
          </a:p>
        </p:txBody>
      </p:sp>
      <p:sp>
        <p:nvSpPr>
          <p:cNvPr id="13" name="Espace réservé pour une image  16">
            <a:extLst>
              <a:ext uri="{FF2B5EF4-FFF2-40B4-BE49-F238E27FC236}">
                <a16:creationId xmlns:a16="http://schemas.microsoft.com/office/drawing/2014/main" id="{C83A442A-E973-4621-9CBB-8A0AB3E9D71A}"/>
              </a:ext>
            </a:extLst>
          </p:cNvPr>
          <p:cNvSpPr>
            <a:spLocks noGrp="1"/>
          </p:cNvSpPr>
          <p:nvPr>
            <p:ph type="pic" sz="quarter" idx="17" hasCustomPrompt="1"/>
          </p:nvPr>
        </p:nvSpPr>
        <p:spPr>
          <a:xfrm>
            <a:off x="8269288" y="-3175"/>
            <a:ext cx="874710" cy="874800"/>
          </a:xfrm>
          <a:prstGeom prst="rect">
            <a:avLst/>
          </a:prstGeom>
          <a:noFill/>
          <a:ln>
            <a:noFill/>
          </a:ln>
        </p:spPr>
        <p:txBody>
          <a:bodyPr/>
          <a:lstStyle>
            <a:lvl1pPr>
              <a:defRPr lang="en-US" sz="1000" b="0" noProof="0">
                <a:solidFill>
                  <a:srgbClr val="002439"/>
                </a:solidFill>
                <a:latin typeface="Roboto" pitchFamily="2" charset="0"/>
                <a:ea typeface="Roboto" pitchFamily="2" charset="0"/>
              </a:defRPr>
            </a:lvl1pPr>
          </a:lstStyle>
          <a:p>
            <a:pPr lvl="0" algn="ctr"/>
            <a:r>
              <a:rPr lang="en-US" noProof="0"/>
              <a:t>Triptych goes here</a:t>
            </a:r>
          </a:p>
        </p:txBody>
      </p:sp>
      <p:sp>
        <p:nvSpPr>
          <p:cNvPr id="16" name="Holder 3">
            <a:extLst>
              <a:ext uri="{FF2B5EF4-FFF2-40B4-BE49-F238E27FC236}">
                <a16:creationId xmlns:a16="http://schemas.microsoft.com/office/drawing/2014/main" id="{109985F2-6B71-4394-A6B9-04794E705E85}"/>
              </a:ext>
            </a:extLst>
          </p:cNvPr>
          <p:cNvSpPr>
            <a:spLocks noGrp="1"/>
          </p:cNvSpPr>
          <p:nvPr>
            <p:ph type="body" idx="1" hasCustomPrompt="1"/>
          </p:nvPr>
        </p:nvSpPr>
        <p:spPr>
          <a:xfrm>
            <a:off x="530225" y="331371"/>
            <a:ext cx="7143749" cy="432000"/>
          </a:xfrm>
          <a:prstGeom prst="rect">
            <a:avLst/>
          </a:prstGeom>
        </p:spPr>
        <p:txBody>
          <a:bodyPr lIns="0" tIns="0" rIns="0" bIns="0"/>
          <a:lstStyle>
            <a:lvl1pPr algn="l">
              <a:defRPr sz="2800" b="1" i="0">
                <a:solidFill>
                  <a:srgbClr val="70BD95"/>
                </a:solidFill>
                <a:latin typeface="Roboto Black" panose="02000000000000000000" pitchFamily="2" charset="0"/>
                <a:ea typeface="Roboto Black" panose="02000000000000000000" pitchFamily="2" charset="0"/>
                <a:cs typeface="Roboto Black" panose="02000000000000000000" pitchFamily="2" charset="0"/>
              </a:defRPr>
            </a:lvl1pPr>
          </a:lstStyle>
          <a:p>
            <a:r>
              <a:rPr lang="en-US" noProof="0"/>
              <a:t>Title comes here</a:t>
            </a:r>
          </a:p>
        </p:txBody>
      </p:sp>
      <p:sp>
        <p:nvSpPr>
          <p:cNvPr id="18" name="Rectangle 7">
            <a:extLst>
              <a:ext uri="{FF2B5EF4-FFF2-40B4-BE49-F238E27FC236}">
                <a16:creationId xmlns:a16="http://schemas.microsoft.com/office/drawing/2014/main" id="{77992DB6-F3E5-434B-ADB0-8313079DBAF6}"/>
              </a:ext>
            </a:extLst>
          </p:cNvPr>
          <p:cNvSpPr/>
          <p:nvPr userDrawn="1"/>
        </p:nvSpPr>
        <p:spPr>
          <a:xfrm>
            <a:off x="9220200" y="-1"/>
            <a:ext cx="2129687" cy="1440000"/>
          </a:xfrm>
          <a:prstGeom prst="rect">
            <a:avLst/>
          </a:prstGeom>
          <a:solidFill>
            <a:srgbClr val="002439"/>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0" rIns="144000" bIns="36000" rtlCol="0" anchor="ctr"/>
          <a:lstStyle/>
          <a:p>
            <a:pPr algn="l">
              <a:lnSpc>
                <a:spcPct val="90000"/>
              </a:lnSpc>
            </a:pPr>
            <a:r>
              <a:rPr lang="en-US" sz="1400" b="1" i="0" noProof="0">
                <a:solidFill>
                  <a:srgbClr val="70BD95"/>
                </a:solidFill>
                <a:latin typeface="Roboto Black" panose="02000000000000000000" pitchFamily="2" charset="0"/>
                <a:ea typeface="Roboto Black" panose="02000000000000000000" pitchFamily="2" charset="0"/>
              </a:rPr>
              <a:t>Replace triptych </a:t>
            </a:r>
            <a:endParaRPr lang="en-US" sz="800" noProof="0">
              <a:solidFill>
                <a:schemeClr val="bg1"/>
              </a:solidFill>
            </a:endParaRPr>
          </a:p>
          <a:p>
            <a:pPr algn="l"/>
            <a:endParaRPr lang="en-US" sz="800" noProof="0">
              <a:solidFill>
                <a:schemeClr val="bg1"/>
              </a:solidFill>
            </a:endParaRPr>
          </a:p>
          <a:p>
            <a:pPr algn="l"/>
            <a:r>
              <a:rPr lang="en-US" sz="800" noProof="0">
                <a:solidFill>
                  <a:schemeClr val="bg1"/>
                </a:solidFill>
              </a:rPr>
              <a:t>Choose one of the triptych images that you can find on the last slide of this template and copy it. Select the frame with the chosen triptych and right click on the image. Select 'Change Image' and then 'From Clipboard'. The triptych will be in the right position in the frame.</a:t>
            </a:r>
          </a:p>
        </p:txBody>
      </p:sp>
      <p:sp>
        <p:nvSpPr>
          <p:cNvPr id="20" name="Rectangle 7">
            <a:extLst>
              <a:ext uri="{FF2B5EF4-FFF2-40B4-BE49-F238E27FC236}">
                <a16:creationId xmlns:a16="http://schemas.microsoft.com/office/drawing/2014/main" id="{AE22BD4A-DF3F-472E-BD21-E67B87C60D4C}"/>
              </a:ext>
            </a:extLst>
          </p:cNvPr>
          <p:cNvSpPr/>
          <p:nvPr userDrawn="1"/>
        </p:nvSpPr>
        <p:spPr>
          <a:xfrm>
            <a:off x="-2191512" y="-1"/>
            <a:ext cx="2129687" cy="2498726"/>
          </a:xfrm>
          <a:prstGeom prst="rect">
            <a:avLst/>
          </a:prstGeom>
          <a:solidFill>
            <a:srgbClr val="002439"/>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0" rIns="144000" bIns="36000" rtlCol="0" anchor="ctr"/>
          <a:lstStyle/>
          <a:p>
            <a:pPr algn="l">
              <a:lnSpc>
                <a:spcPct val="90000"/>
              </a:lnSpc>
            </a:pPr>
            <a:r>
              <a:rPr lang="en-US" sz="1400" b="1" i="0" noProof="0">
                <a:solidFill>
                  <a:srgbClr val="70BD95"/>
                </a:solidFill>
                <a:latin typeface="Roboto Black" panose="02000000000000000000" pitchFamily="2" charset="0"/>
                <a:ea typeface="Roboto Black" panose="02000000000000000000" pitchFamily="2" charset="0"/>
              </a:rPr>
              <a:t>Add footer &amp; page numbering</a:t>
            </a:r>
            <a:endParaRPr lang="en-US" sz="800" noProof="0">
              <a:solidFill>
                <a:schemeClr val="bg1"/>
              </a:solidFill>
            </a:endParaRPr>
          </a:p>
          <a:p>
            <a:pPr algn="l"/>
            <a:endParaRPr lang="en-US" sz="800" noProof="0">
              <a:solidFill>
                <a:schemeClr val="bg1"/>
              </a:solidFill>
            </a:endParaRPr>
          </a:p>
          <a:p>
            <a:pPr algn="l"/>
            <a:r>
              <a:rPr lang="en-US" sz="800" noProof="0">
                <a:solidFill>
                  <a:schemeClr val="bg1"/>
                </a:solidFill>
              </a:rPr>
              <a:t>To change the presentation description and date, go to “Insert”. Select: “Header and Footer”. Now a window opens with different functions.</a:t>
            </a:r>
          </a:p>
          <a:p>
            <a:pPr algn="l"/>
            <a:endParaRPr lang="en-US" sz="800" noProof="0">
              <a:solidFill>
                <a:schemeClr val="bg1"/>
              </a:solidFill>
            </a:endParaRPr>
          </a:p>
          <a:p>
            <a:pPr algn="l"/>
            <a:r>
              <a:rPr lang="en-US" sz="800" noProof="0">
                <a:solidFill>
                  <a:schemeClr val="bg1"/>
                </a:solidFill>
              </a:rPr>
              <a:t>Check the boxes you want to use and adjust the content where necessary. When you have done this, click on: “Apply everywhere”. Now a footer will appear where set on every slide in the PowerPoint Presentation.</a:t>
            </a:r>
          </a:p>
          <a:p>
            <a:pPr algn="l"/>
            <a:endParaRPr lang="en-US" sz="800" noProof="0">
              <a:solidFill>
                <a:schemeClr val="bg1"/>
              </a:solidFill>
            </a:endParaRPr>
          </a:p>
          <a:p>
            <a:pPr algn="l"/>
            <a:r>
              <a:rPr lang="en-US" sz="800" noProof="0">
                <a:solidFill>
                  <a:schemeClr val="bg1"/>
                </a:solidFill>
              </a:rPr>
              <a:t>If you uncheck the footer, the footer disappears completely.</a:t>
            </a:r>
          </a:p>
        </p:txBody>
      </p:sp>
      <p:sp>
        <p:nvSpPr>
          <p:cNvPr id="21" name="Rectangle 7">
            <a:extLst>
              <a:ext uri="{FF2B5EF4-FFF2-40B4-BE49-F238E27FC236}">
                <a16:creationId xmlns:a16="http://schemas.microsoft.com/office/drawing/2014/main" id="{57D2D9C0-01E7-40FD-9A26-4BE59C62E3A6}"/>
              </a:ext>
            </a:extLst>
          </p:cNvPr>
          <p:cNvSpPr/>
          <p:nvPr userDrawn="1"/>
        </p:nvSpPr>
        <p:spPr>
          <a:xfrm>
            <a:off x="-2191512" y="2558941"/>
            <a:ext cx="2129687" cy="1440000"/>
          </a:xfrm>
          <a:prstGeom prst="rect">
            <a:avLst/>
          </a:prstGeom>
          <a:solidFill>
            <a:srgbClr val="002439"/>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0" rIns="144000" bIns="36000" rtlCol="0" anchor="ctr"/>
          <a:lstStyle/>
          <a:p>
            <a:pPr algn="l">
              <a:lnSpc>
                <a:spcPct val="90000"/>
              </a:lnSpc>
            </a:pPr>
            <a:r>
              <a:rPr lang="en-US" sz="1400" b="1" i="0" noProof="0">
                <a:solidFill>
                  <a:srgbClr val="70BD95"/>
                </a:solidFill>
                <a:latin typeface="Roboto Black" panose="02000000000000000000" pitchFamily="2" charset="0"/>
                <a:ea typeface="Roboto Black" panose="02000000000000000000" pitchFamily="2" charset="0"/>
              </a:rPr>
              <a:t>Replace image</a:t>
            </a:r>
          </a:p>
          <a:p>
            <a:pPr algn="l"/>
            <a:endParaRPr lang="en-US" sz="800" noProof="0">
              <a:solidFill>
                <a:schemeClr val="bg1"/>
              </a:solidFill>
            </a:endParaRPr>
          </a:p>
          <a:p>
            <a:pPr algn="l"/>
            <a:r>
              <a:rPr lang="en-US" sz="800" noProof="0">
                <a:solidFill>
                  <a:schemeClr val="bg1"/>
                </a:solidFill>
              </a:rPr>
              <a:t>To add the desired image, you need to remove the preview image. Add an image by dragging it from your files to this slide. Or click on the icon in the image frame to add it. If you want to crop the image or give it a different position in the frame, right-click on the image and choose crop.</a:t>
            </a:r>
          </a:p>
        </p:txBody>
      </p:sp>
    </p:spTree>
    <p:extLst>
      <p:ext uri="{BB962C8B-B14F-4D97-AF65-F5344CB8AC3E}">
        <p14:creationId xmlns:p14="http://schemas.microsoft.com/office/powerpoint/2010/main" val="19339164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ekst slide">
    <p:spTree>
      <p:nvGrpSpPr>
        <p:cNvPr id="1" name=""/>
        <p:cNvGrpSpPr/>
        <p:nvPr/>
      </p:nvGrpSpPr>
      <p:grpSpPr>
        <a:xfrm>
          <a:off x="0" y="0"/>
          <a:ext cx="0" cy="0"/>
          <a:chOff x="0" y="0"/>
          <a:chExt cx="0" cy="0"/>
        </a:xfrm>
      </p:grpSpPr>
      <p:pic>
        <p:nvPicPr>
          <p:cNvPr id="21" name="Afbeelding 20">
            <a:extLst>
              <a:ext uri="{FF2B5EF4-FFF2-40B4-BE49-F238E27FC236}">
                <a16:creationId xmlns:a16="http://schemas.microsoft.com/office/drawing/2014/main" id="{EA807CC6-64E5-4601-9CBC-69F46D5BE97F}"/>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469168" y="4706309"/>
            <a:ext cx="800870" cy="208108"/>
          </a:xfrm>
          <a:prstGeom prst="rect">
            <a:avLst/>
          </a:prstGeom>
        </p:spPr>
      </p:pic>
      <p:sp>
        <p:nvSpPr>
          <p:cNvPr id="17" name="Tijdelijke aanduiding voor voettekst 16">
            <a:extLst>
              <a:ext uri="{FF2B5EF4-FFF2-40B4-BE49-F238E27FC236}">
                <a16:creationId xmlns:a16="http://schemas.microsoft.com/office/drawing/2014/main" id="{EEAAC789-21D8-4266-8558-91ECBC17E997}"/>
              </a:ext>
            </a:extLst>
          </p:cNvPr>
          <p:cNvSpPr>
            <a:spLocks noGrp="1"/>
          </p:cNvSpPr>
          <p:nvPr>
            <p:ph type="ftr" sz="quarter" idx="12"/>
          </p:nvPr>
        </p:nvSpPr>
        <p:spPr/>
        <p:txBody>
          <a:bodyPr/>
          <a:lstStyle/>
          <a:p>
            <a:r>
              <a:rPr lang="en-US" noProof="0"/>
              <a:t>Presentation title comes here</a:t>
            </a:r>
          </a:p>
        </p:txBody>
      </p:sp>
      <p:sp>
        <p:nvSpPr>
          <p:cNvPr id="24" name="Tijdelijke aanduiding voor dianummer 23">
            <a:extLst>
              <a:ext uri="{FF2B5EF4-FFF2-40B4-BE49-F238E27FC236}">
                <a16:creationId xmlns:a16="http://schemas.microsoft.com/office/drawing/2014/main" id="{3B98FC71-3C58-4126-B9FB-F68B843F4BFA}"/>
              </a:ext>
            </a:extLst>
          </p:cNvPr>
          <p:cNvSpPr>
            <a:spLocks noGrp="1"/>
          </p:cNvSpPr>
          <p:nvPr>
            <p:ph type="sldNum" sz="quarter" idx="13"/>
          </p:nvPr>
        </p:nvSpPr>
        <p:spPr/>
        <p:txBody>
          <a:bodyPr/>
          <a:lstStyle/>
          <a:p>
            <a:pPr marL="22860">
              <a:spcBef>
                <a:spcPts val="35"/>
              </a:spcBef>
            </a:pPr>
            <a:fld id="{81D60167-4931-47E6-BA6A-407CBD079E47}" type="slidenum">
              <a:rPr lang="en-US" spc="20" noProof="0" smtClean="0"/>
              <a:pPr marL="22860">
                <a:spcBef>
                  <a:spcPts val="35"/>
                </a:spcBef>
              </a:pPr>
              <a:t>‹nr.›</a:t>
            </a:fld>
            <a:endParaRPr lang="en-US" noProof="0"/>
          </a:p>
        </p:txBody>
      </p:sp>
      <p:sp>
        <p:nvSpPr>
          <p:cNvPr id="10" name="Espace réservé pour une image  16">
            <a:extLst>
              <a:ext uri="{FF2B5EF4-FFF2-40B4-BE49-F238E27FC236}">
                <a16:creationId xmlns:a16="http://schemas.microsoft.com/office/drawing/2014/main" id="{6565DB8E-EA05-4B68-8326-D9DED6F5F2B9}"/>
              </a:ext>
            </a:extLst>
          </p:cNvPr>
          <p:cNvSpPr>
            <a:spLocks noGrp="1"/>
          </p:cNvSpPr>
          <p:nvPr>
            <p:ph type="pic" sz="quarter" idx="17" hasCustomPrompt="1"/>
          </p:nvPr>
        </p:nvSpPr>
        <p:spPr>
          <a:xfrm>
            <a:off x="8269288" y="-3175"/>
            <a:ext cx="874710" cy="874800"/>
          </a:xfrm>
          <a:prstGeom prst="rect">
            <a:avLst/>
          </a:prstGeom>
          <a:noFill/>
          <a:ln>
            <a:noFill/>
          </a:ln>
        </p:spPr>
        <p:txBody>
          <a:bodyPr/>
          <a:lstStyle>
            <a:lvl1pPr>
              <a:defRPr lang="en-US" sz="1000" b="0" noProof="0">
                <a:solidFill>
                  <a:srgbClr val="002439"/>
                </a:solidFill>
                <a:latin typeface="Roboto" pitchFamily="2" charset="0"/>
                <a:ea typeface="Roboto" pitchFamily="2" charset="0"/>
              </a:defRPr>
            </a:lvl1pPr>
          </a:lstStyle>
          <a:p>
            <a:pPr lvl="0" algn="ctr"/>
            <a:r>
              <a:rPr lang="en-US" noProof="0"/>
              <a:t>Triptych goes here</a:t>
            </a:r>
          </a:p>
        </p:txBody>
      </p:sp>
      <p:sp>
        <p:nvSpPr>
          <p:cNvPr id="12" name="Holder 3">
            <a:extLst>
              <a:ext uri="{FF2B5EF4-FFF2-40B4-BE49-F238E27FC236}">
                <a16:creationId xmlns:a16="http://schemas.microsoft.com/office/drawing/2014/main" id="{91868E0B-982F-4C35-ADD5-C5E2DAD38D64}"/>
              </a:ext>
            </a:extLst>
          </p:cNvPr>
          <p:cNvSpPr>
            <a:spLocks noGrp="1"/>
          </p:cNvSpPr>
          <p:nvPr>
            <p:ph type="body" idx="1" hasCustomPrompt="1"/>
          </p:nvPr>
        </p:nvSpPr>
        <p:spPr>
          <a:xfrm>
            <a:off x="530225" y="331371"/>
            <a:ext cx="7143749" cy="432000"/>
          </a:xfrm>
          <a:prstGeom prst="rect">
            <a:avLst/>
          </a:prstGeom>
        </p:spPr>
        <p:txBody>
          <a:bodyPr lIns="0" tIns="0" rIns="0" bIns="0"/>
          <a:lstStyle>
            <a:lvl1pPr algn="l">
              <a:defRPr sz="2800" b="1" i="0">
                <a:solidFill>
                  <a:srgbClr val="70BD95"/>
                </a:solidFill>
                <a:latin typeface="Roboto Black" panose="02000000000000000000" pitchFamily="2" charset="0"/>
                <a:ea typeface="Roboto Black" panose="02000000000000000000" pitchFamily="2" charset="0"/>
                <a:cs typeface="Roboto Black" panose="02000000000000000000" pitchFamily="2" charset="0"/>
              </a:defRPr>
            </a:lvl1pPr>
          </a:lstStyle>
          <a:p>
            <a:r>
              <a:rPr lang="en-US" noProof="0"/>
              <a:t>Title comes here</a:t>
            </a:r>
          </a:p>
        </p:txBody>
      </p:sp>
      <p:sp>
        <p:nvSpPr>
          <p:cNvPr id="11" name="Rectangle 7">
            <a:extLst>
              <a:ext uri="{FF2B5EF4-FFF2-40B4-BE49-F238E27FC236}">
                <a16:creationId xmlns:a16="http://schemas.microsoft.com/office/drawing/2014/main" id="{FEFF12D2-5F1C-4FEB-A8C0-727A6AB77356}"/>
              </a:ext>
            </a:extLst>
          </p:cNvPr>
          <p:cNvSpPr/>
          <p:nvPr userDrawn="1"/>
        </p:nvSpPr>
        <p:spPr>
          <a:xfrm>
            <a:off x="9220200" y="-1"/>
            <a:ext cx="2129687" cy="1440000"/>
          </a:xfrm>
          <a:prstGeom prst="rect">
            <a:avLst/>
          </a:prstGeom>
          <a:solidFill>
            <a:srgbClr val="002439"/>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0" rIns="144000" bIns="36000" rtlCol="0" anchor="ctr"/>
          <a:lstStyle/>
          <a:p>
            <a:pPr algn="l">
              <a:lnSpc>
                <a:spcPct val="90000"/>
              </a:lnSpc>
            </a:pPr>
            <a:r>
              <a:rPr lang="en-US" sz="1400" b="1" i="0" noProof="0">
                <a:solidFill>
                  <a:srgbClr val="70BD95"/>
                </a:solidFill>
                <a:latin typeface="Roboto Black" panose="02000000000000000000" pitchFamily="2" charset="0"/>
                <a:ea typeface="Roboto Black" panose="02000000000000000000" pitchFamily="2" charset="0"/>
              </a:rPr>
              <a:t>Replace triptych </a:t>
            </a:r>
            <a:endParaRPr lang="en-US" sz="800" noProof="0">
              <a:solidFill>
                <a:schemeClr val="bg1"/>
              </a:solidFill>
            </a:endParaRPr>
          </a:p>
          <a:p>
            <a:pPr algn="l"/>
            <a:endParaRPr lang="en-US" sz="800" noProof="0">
              <a:solidFill>
                <a:schemeClr val="bg1"/>
              </a:solidFill>
            </a:endParaRPr>
          </a:p>
          <a:p>
            <a:pPr algn="l"/>
            <a:r>
              <a:rPr lang="en-US" sz="800" noProof="0">
                <a:solidFill>
                  <a:schemeClr val="bg1"/>
                </a:solidFill>
              </a:rPr>
              <a:t>Choose one of the triptych images that you can find on the last slide of this template and copy it. Select the frame with the chosen triptych and right click on the image. Select 'Change Image' and then 'From Clipboard'. The triptych will be in the right position in the frame.</a:t>
            </a:r>
          </a:p>
        </p:txBody>
      </p:sp>
      <p:sp>
        <p:nvSpPr>
          <p:cNvPr id="13" name="Rectangle 7">
            <a:extLst>
              <a:ext uri="{FF2B5EF4-FFF2-40B4-BE49-F238E27FC236}">
                <a16:creationId xmlns:a16="http://schemas.microsoft.com/office/drawing/2014/main" id="{0626875F-B4DA-412D-9FB4-5343CBB6AF34}"/>
              </a:ext>
            </a:extLst>
          </p:cNvPr>
          <p:cNvSpPr/>
          <p:nvPr userDrawn="1"/>
        </p:nvSpPr>
        <p:spPr>
          <a:xfrm>
            <a:off x="-2191512" y="-1"/>
            <a:ext cx="2129687" cy="2498726"/>
          </a:xfrm>
          <a:prstGeom prst="rect">
            <a:avLst/>
          </a:prstGeom>
          <a:solidFill>
            <a:srgbClr val="002439"/>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0" rIns="144000" bIns="36000" rtlCol="0" anchor="ctr"/>
          <a:lstStyle/>
          <a:p>
            <a:pPr algn="l">
              <a:lnSpc>
                <a:spcPct val="90000"/>
              </a:lnSpc>
            </a:pPr>
            <a:r>
              <a:rPr lang="en-US" sz="1400" b="1" i="0" noProof="0">
                <a:solidFill>
                  <a:srgbClr val="70BD95"/>
                </a:solidFill>
                <a:latin typeface="Roboto Black" panose="02000000000000000000" pitchFamily="2" charset="0"/>
                <a:ea typeface="Roboto Black" panose="02000000000000000000" pitchFamily="2" charset="0"/>
              </a:rPr>
              <a:t>Add footer &amp; page numbering</a:t>
            </a:r>
            <a:endParaRPr lang="en-US" sz="800" noProof="0">
              <a:solidFill>
                <a:schemeClr val="bg1"/>
              </a:solidFill>
            </a:endParaRPr>
          </a:p>
          <a:p>
            <a:pPr algn="l"/>
            <a:endParaRPr lang="en-US" sz="800" noProof="0">
              <a:solidFill>
                <a:schemeClr val="bg1"/>
              </a:solidFill>
            </a:endParaRPr>
          </a:p>
          <a:p>
            <a:pPr algn="l"/>
            <a:r>
              <a:rPr lang="en-US" sz="800" noProof="0">
                <a:solidFill>
                  <a:schemeClr val="bg1"/>
                </a:solidFill>
              </a:rPr>
              <a:t>To change the presentation description and date, go to “Insert”. Select: “Header and Footer”. Now a window opens with different functions.</a:t>
            </a:r>
          </a:p>
          <a:p>
            <a:pPr algn="l"/>
            <a:endParaRPr lang="en-US" sz="800" noProof="0">
              <a:solidFill>
                <a:schemeClr val="bg1"/>
              </a:solidFill>
            </a:endParaRPr>
          </a:p>
          <a:p>
            <a:pPr algn="l"/>
            <a:r>
              <a:rPr lang="en-US" sz="800" noProof="0">
                <a:solidFill>
                  <a:schemeClr val="bg1"/>
                </a:solidFill>
              </a:rPr>
              <a:t>Check the boxes you want to use and adjust the content where necessary. When you have done this, click on: “Apply everywhere”. Now a footer will appear where set on every slide in the PowerPoint Presentation.</a:t>
            </a:r>
          </a:p>
          <a:p>
            <a:pPr algn="l"/>
            <a:endParaRPr lang="en-US" sz="800" noProof="0">
              <a:solidFill>
                <a:schemeClr val="bg1"/>
              </a:solidFill>
            </a:endParaRPr>
          </a:p>
          <a:p>
            <a:pPr algn="l"/>
            <a:r>
              <a:rPr lang="en-US" sz="800" noProof="0">
                <a:solidFill>
                  <a:schemeClr val="bg1"/>
                </a:solidFill>
              </a:rPr>
              <a:t>If you uncheck the footer, the footer disappears completely.</a:t>
            </a:r>
          </a:p>
        </p:txBody>
      </p:sp>
      <p:sp>
        <p:nvSpPr>
          <p:cNvPr id="14" name="Rectangle 7">
            <a:extLst>
              <a:ext uri="{FF2B5EF4-FFF2-40B4-BE49-F238E27FC236}">
                <a16:creationId xmlns:a16="http://schemas.microsoft.com/office/drawing/2014/main" id="{259981C6-F188-4E34-82F6-68B2D3789ADE}"/>
              </a:ext>
            </a:extLst>
          </p:cNvPr>
          <p:cNvSpPr/>
          <p:nvPr userDrawn="1"/>
        </p:nvSpPr>
        <p:spPr>
          <a:xfrm>
            <a:off x="-2191512" y="2558941"/>
            <a:ext cx="2129687" cy="1440000"/>
          </a:xfrm>
          <a:prstGeom prst="rect">
            <a:avLst/>
          </a:prstGeom>
          <a:solidFill>
            <a:srgbClr val="002439"/>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0" rIns="144000" bIns="36000" rtlCol="0" anchor="ctr"/>
          <a:lstStyle/>
          <a:p>
            <a:pPr algn="l">
              <a:lnSpc>
                <a:spcPct val="90000"/>
              </a:lnSpc>
            </a:pPr>
            <a:r>
              <a:rPr lang="en-US" sz="1400" b="1" i="0" noProof="0">
                <a:solidFill>
                  <a:srgbClr val="70BD95"/>
                </a:solidFill>
                <a:latin typeface="Roboto Black" panose="02000000000000000000" pitchFamily="2" charset="0"/>
                <a:ea typeface="Roboto Black" panose="02000000000000000000" pitchFamily="2" charset="0"/>
              </a:rPr>
              <a:t>Replace image</a:t>
            </a:r>
          </a:p>
          <a:p>
            <a:pPr algn="l"/>
            <a:endParaRPr lang="en-US" sz="800" noProof="0">
              <a:solidFill>
                <a:schemeClr val="bg1"/>
              </a:solidFill>
            </a:endParaRPr>
          </a:p>
          <a:p>
            <a:pPr algn="l"/>
            <a:r>
              <a:rPr lang="en-US" sz="800" noProof="0">
                <a:solidFill>
                  <a:schemeClr val="bg1"/>
                </a:solidFill>
              </a:rPr>
              <a:t>To add the desired image, you need to remove the preview image. Add an image by dragging it from your files to this slide. Or click on the icon in the image frame to add it. If you want to crop the image or give it a different position in the frame, right-click on the image and choose crop.</a:t>
            </a:r>
          </a:p>
        </p:txBody>
      </p:sp>
      <p:sp>
        <p:nvSpPr>
          <p:cNvPr id="18" name="Espace réservé du texte 2">
            <a:extLst>
              <a:ext uri="{FF2B5EF4-FFF2-40B4-BE49-F238E27FC236}">
                <a16:creationId xmlns:a16="http://schemas.microsoft.com/office/drawing/2014/main" id="{0CE6D08E-5C08-42B6-83FA-C035E1766A4F}"/>
              </a:ext>
            </a:extLst>
          </p:cNvPr>
          <p:cNvSpPr>
            <a:spLocks noGrp="1"/>
          </p:cNvSpPr>
          <p:nvPr>
            <p:ph idx="18" hasCustomPrompt="1"/>
          </p:nvPr>
        </p:nvSpPr>
        <p:spPr>
          <a:xfrm>
            <a:off x="873124" y="1033221"/>
            <a:ext cx="7396163" cy="3241522"/>
          </a:xfrm>
          <a:prstGeom prst="rect">
            <a:avLst/>
          </a:prstGeom>
        </p:spPr>
        <p:txBody>
          <a:bodyPr vert="horz" lIns="0" tIns="0" rIns="0" bIns="0" rtlCol="0">
            <a:normAutofit/>
          </a:bodyPr>
          <a:lstStyle>
            <a:lvl1pPr marL="171450" indent="-171450">
              <a:spcAft>
                <a:spcPts val="600"/>
              </a:spcAft>
              <a:buClr>
                <a:srgbClr val="70BD95"/>
              </a:buClr>
              <a:buFont typeface="Arial" panose="020B0604020202020204" pitchFamily="34" charset="0"/>
              <a:buChar char="•"/>
              <a:defRPr sz="1800">
                <a:solidFill>
                  <a:srgbClr val="002439"/>
                </a:solidFill>
                <a:latin typeface="Roboto regular" panose="02000000000000000000" pitchFamily="2" charset="0"/>
                <a:ea typeface="Roboto regular" panose="02000000000000000000" pitchFamily="2" charset="0"/>
              </a:defRPr>
            </a:lvl1pPr>
            <a:lvl2pPr marL="628650" indent="-171450">
              <a:spcAft>
                <a:spcPts val="600"/>
              </a:spcAft>
              <a:buFont typeface="Arial" panose="020B0604020202020204" pitchFamily="34" charset="0"/>
              <a:buChar char="•"/>
              <a:defRPr sz="1800">
                <a:solidFill>
                  <a:srgbClr val="002439"/>
                </a:solidFill>
                <a:latin typeface="Roboto regular" panose="02000000000000000000" pitchFamily="2" charset="0"/>
                <a:ea typeface="Roboto regular" panose="02000000000000000000" pitchFamily="2" charset="0"/>
              </a:defRPr>
            </a:lvl2pPr>
            <a:lvl3pPr marL="1085850" indent="-171450">
              <a:spcAft>
                <a:spcPts val="600"/>
              </a:spcAft>
              <a:buClr>
                <a:srgbClr val="52AB80"/>
              </a:buClr>
              <a:buFont typeface="Arial" panose="020B0604020202020204" pitchFamily="34" charset="0"/>
              <a:buChar char="•"/>
              <a:defRPr sz="1800">
                <a:solidFill>
                  <a:srgbClr val="002439"/>
                </a:solidFill>
                <a:latin typeface="Roboto regular" panose="02000000000000000000" pitchFamily="2" charset="0"/>
                <a:ea typeface="Roboto regular" panose="02000000000000000000" pitchFamily="2" charset="0"/>
              </a:defRPr>
            </a:lvl3pPr>
            <a:lvl4pPr marL="1543050" indent="-171450">
              <a:spcAft>
                <a:spcPts val="600"/>
              </a:spcAft>
              <a:buFont typeface="Arial" panose="020B0604020202020204" pitchFamily="34" charset="0"/>
              <a:buChar char="•"/>
              <a:defRPr sz="1800">
                <a:solidFill>
                  <a:srgbClr val="002438"/>
                </a:solidFill>
                <a:latin typeface="Roboto regular" panose="02000000000000000000" pitchFamily="2" charset="0"/>
                <a:ea typeface="Roboto regular" panose="02000000000000000000" pitchFamily="2" charset="0"/>
              </a:defRPr>
            </a:lvl4pPr>
            <a:lvl5pPr marL="2000250" indent="-171450">
              <a:spcAft>
                <a:spcPts val="600"/>
              </a:spcAft>
              <a:buClr>
                <a:srgbClr val="70BD95"/>
              </a:buClr>
              <a:buFont typeface="Arial" panose="020B0604020202020204" pitchFamily="34" charset="0"/>
              <a:buChar char="•"/>
              <a:defRPr sz="1800">
                <a:solidFill>
                  <a:srgbClr val="002438"/>
                </a:solidFill>
                <a:latin typeface="Roboto regular" panose="02000000000000000000" pitchFamily="2" charset="0"/>
                <a:ea typeface="Roboto regular" panose="02000000000000000000" pitchFamily="2" charset="0"/>
              </a:defRPr>
            </a:lvl5pPr>
          </a:lstStyle>
          <a:p>
            <a:pPr lvl="0"/>
            <a:r>
              <a:rPr lang="en-US" noProof="0"/>
              <a:t>Click here to add text</a:t>
            </a:r>
          </a:p>
          <a:p>
            <a:pPr lvl="1"/>
            <a:r>
              <a:rPr lang="en-US" noProof="0"/>
              <a:t>Second level</a:t>
            </a:r>
          </a:p>
          <a:p>
            <a:pPr lvl="2"/>
            <a:r>
              <a:rPr lang="en-US" noProof="0"/>
              <a:t>Third level</a:t>
            </a:r>
          </a:p>
          <a:p>
            <a:pPr lvl="3"/>
            <a:r>
              <a:rPr lang="en-US" noProof="0"/>
              <a:t>Fourth level</a:t>
            </a:r>
          </a:p>
          <a:p>
            <a:pPr lvl="4"/>
            <a:r>
              <a:rPr lang="en-US" noProof="0"/>
              <a:t>Fifth level</a:t>
            </a:r>
          </a:p>
          <a:p>
            <a:pPr lvl="0"/>
            <a:endParaRPr lang="en-US" noProof="0"/>
          </a:p>
        </p:txBody>
      </p:sp>
    </p:spTree>
    <p:extLst>
      <p:ext uri="{BB962C8B-B14F-4D97-AF65-F5344CB8AC3E}">
        <p14:creationId xmlns:p14="http://schemas.microsoft.com/office/powerpoint/2010/main" val="248293764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Afbeelding - tekst slide - Blauw">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F7E1DD4-7B2E-4778-8441-D030B6880F26}"/>
              </a:ext>
            </a:extLst>
          </p:cNvPr>
          <p:cNvSpPr/>
          <p:nvPr userDrawn="1"/>
        </p:nvSpPr>
        <p:spPr>
          <a:xfrm>
            <a:off x="4511793" y="1215308"/>
            <a:ext cx="3757495" cy="3052800"/>
          </a:xfrm>
          <a:prstGeom prst="rect">
            <a:avLst/>
          </a:prstGeom>
          <a:solidFill>
            <a:srgbClr val="0024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4" name="Tijdelijke aanduiding voor voettekst 3">
            <a:extLst>
              <a:ext uri="{FF2B5EF4-FFF2-40B4-BE49-F238E27FC236}">
                <a16:creationId xmlns:a16="http://schemas.microsoft.com/office/drawing/2014/main" id="{01A523D6-286A-4AC7-96AA-85D905D883E0}"/>
              </a:ext>
            </a:extLst>
          </p:cNvPr>
          <p:cNvSpPr>
            <a:spLocks noGrp="1"/>
          </p:cNvSpPr>
          <p:nvPr>
            <p:ph type="ftr" sz="quarter" idx="15"/>
          </p:nvPr>
        </p:nvSpPr>
        <p:spPr/>
        <p:txBody>
          <a:bodyPr/>
          <a:lstStyle/>
          <a:p>
            <a:r>
              <a:rPr lang="en-US" noProof="0"/>
              <a:t>Presentation title comes here</a:t>
            </a:r>
          </a:p>
        </p:txBody>
      </p:sp>
      <p:sp>
        <p:nvSpPr>
          <p:cNvPr id="5" name="Tijdelijke aanduiding voor dianummer 4">
            <a:extLst>
              <a:ext uri="{FF2B5EF4-FFF2-40B4-BE49-F238E27FC236}">
                <a16:creationId xmlns:a16="http://schemas.microsoft.com/office/drawing/2014/main" id="{012CD062-B1FF-4B70-A4EA-703377E7E732}"/>
              </a:ext>
            </a:extLst>
          </p:cNvPr>
          <p:cNvSpPr>
            <a:spLocks noGrp="1"/>
          </p:cNvSpPr>
          <p:nvPr>
            <p:ph type="sldNum" sz="quarter" idx="16"/>
          </p:nvPr>
        </p:nvSpPr>
        <p:spPr/>
        <p:txBody>
          <a:bodyPr/>
          <a:lstStyle/>
          <a:p>
            <a:pPr marL="22860">
              <a:spcBef>
                <a:spcPts val="35"/>
              </a:spcBef>
            </a:pPr>
            <a:fld id="{81D60167-4931-47E6-BA6A-407CBD079E47}" type="slidenum">
              <a:rPr lang="en-US" spc="20" noProof="0" smtClean="0"/>
              <a:pPr marL="22860">
                <a:spcBef>
                  <a:spcPts val="35"/>
                </a:spcBef>
              </a:pPr>
              <a:t>‹nr.›</a:t>
            </a:fld>
            <a:endParaRPr lang="en-US" noProof="0"/>
          </a:p>
        </p:txBody>
      </p:sp>
      <p:sp>
        <p:nvSpPr>
          <p:cNvPr id="18" name="Tijdelijke aanduiding voor tekst 9">
            <a:extLst>
              <a:ext uri="{FF2B5EF4-FFF2-40B4-BE49-F238E27FC236}">
                <a16:creationId xmlns:a16="http://schemas.microsoft.com/office/drawing/2014/main" id="{EF1D542B-E90D-4676-9776-1A168372868D}"/>
              </a:ext>
            </a:extLst>
          </p:cNvPr>
          <p:cNvSpPr>
            <a:spLocks noGrp="1"/>
          </p:cNvSpPr>
          <p:nvPr>
            <p:ph type="body" sz="quarter" idx="18" hasCustomPrompt="1"/>
          </p:nvPr>
        </p:nvSpPr>
        <p:spPr>
          <a:xfrm>
            <a:off x="5040312" y="1584326"/>
            <a:ext cx="2633663" cy="2286000"/>
          </a:xfrm>
          <a:prstGeom prst="rect">
            <a:avLst/>
          </a:prstGeom>
        </p:spPr>
        <p:txBody>
          <a:bodyPr lIns="0" tIns="0" rIns="0" bIns="0"/>
          <a:lstStyle>
            <a:lvl1pPr marL="268288" indent="-268288" defTabSz="358775">
              <a:buClr>
                <a:srgbClr val="70BD95"/>
              </a:buClr>
              <a:buFont typeface="Arial" panose="020B0604020202020204" pitchFamily="34" charset="0"/>
              <a:buChar char="•"/>
              <a:defRPr cap="none" baseline="0">
                <a:solidFill>
                  <a:schemeClr val="bg1"/>
                </a:solidFill>
                <a:latin typeface="Roboto Black" panose="02000000000000000000" pitchFamily="2" charset="0"/>
                <a:ea typeface="Roboto Black" panose="02000000000000000000" pitchFamily="2" charset="0"/>
              </a:defRPr>
            </a:lvl1pPr>
            <a:lvl2pPr marL="628650" indent="-268288" defTabSz="358775">
              <a:buClr>
                <a:srgbClr val="70BD95"/>
              </a:buClr>
              <a:buFont typeface="Arial" panose="020B0604020202020204" pitchFamily="34" charset="0"/>
              <a:buChar char="•"/>
              <a:defRPr cap="none" baseline="0">
                <a:solidFill>
                  <a:schemeClr val="bg1"/>
                </a:solidFill>
                <a:latin typeface="Roboto Black" panose="02000000000000000000" pitchFamily="2" charset="0"/>
                <a:ea typeface="Roboto Black" panose="02000000000000000000" pitchFamily="2" charset="0"/>
              </a:defRPr>
            </a:lvl2pPr>
            <a:lvl3pPr marL="987425" indent="-268288" defTabSz="358775">
              <a:buClr>
                <a:srgbClr val="70BD95"/>
              </a:buClr>
              <a:buFont typeface="Arial" panose="020B0604020202020204" pitchFamily="34" charset="0"/>
              <a:buChar char="•"/>
              <a:defRPr cap="none" baseline="0">
                <a:solidFill>
                  <a:schemeClr val="bg1"/>
                </a:solidFill>
                <a:latin typeface="Roboto Black" panose="02000000000000000000" pitchFamily="2" charset="0"/>
                <a:ea typeface="Roboto Black" panose="02000000000000000000" pitchFamily="2" charset="0"/>
              </a:defRPr>
            </a:lvl3pPr>
            <a:lvl4pPr marL="1347788" indent="-268288" defTabSz="358775">
              <a:buClr>
                <a:srgbClr val="70BD95"/>
              </a:buClr>
              <a:buFont typeface="Arial" panose="020B0604020202020204" pitchFamily="34" charset="0"/>
              <a:buChar char="•"/>
              <a:defRPr cap="none" baseline="0">
                <a:solidFill>
                  <a:schemeClr val="bg1"/>
                </a:solidFill>
                <a:latin typeface="Roboto Black" panose="02000000000000000000" pitchFamily="2" charset="0"/>
                <a:ea typeface="Roboto Black" panose="02000000000000000000" pitchFamily="2" charset="0"/>
              </a:defRPr>
            </a:lvl4pPr>
            <a:lvl5pPr marL="1700213" indent="-268288" defTabSz="358775">
              <a:buClr>
                <a:srgbClr val="70BD95"/>
              </a:buClr>
              <a:buFont typeface="Arial" panose="020B0604020202020204" pitchFamily="34" charset="0"/>
              <a:buChar char="•"/>
              <a:defRPr cap="none" baseline="0">
                <a:solidFill>
                  <a:schemeClr val="bg1"/>
                </a:solidFill>
                <a:latin typeface="Roboto Black" panose="02000000000000000000" pitchFamily="2" charset="0"/>
                <a:ea typeface="Roboto Black" panose="02000000000000000000" pitchFamily="2" charset="0"/>
              </a:defRPr>
            </a:lvl5pPr>
          </a:lstStyle>
          <a:p>
            <a:pPr lvl="0"/>
            <a:r>
              <a:rPr lang="en-US" noProof="0" dirty="0"/>
              <a:t>Customize the text</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a:p>
            <a:pPr lvl="0"/>
            <a:endParaRPr lang="en-US" noProof="0" dirty="0"/>
          </a:p>
        </p:txBody>
      </p:sp>
      <p:sp>
        <p:nvSpPr>
          <p:cNvPr id="13" name="Espace réservé pour une image  16">
            <a:extLst>
              <a:ext uri="{FF2B5EF4-FFF2-40B4-BE49-F238E27FC236}">
                <a16:creationId xmlns:a16="http://schemas.microsoft.com/office/drawing/2014/main" id="{1EA97A38-6480-40EE-BA6D-6412F3E33163}"/>
              </a:ext>
            </a:extLst>
          </p:cNvPr>
          <p:cNvSpPr>
            <a:spLocks noGrp="1"/>
          </p:cNvSpPr>
          <p:nvPr>
            <p:ph type="pic" sz="quarter" idx="17" hasCustomPrompt="1"/>
          </p:nvPr>
        </p:nvSpPr>
        <p:spPr>
          <a:xfrm>
            <a:off x="8269288" y="-3175"/>
            <a:ext cx="874710" cy="874800"/>
          </a:xfrm>
          <a:prstGeom prst="rect">
            <a:avLst/>
          </a:prstGeom>
          <a:noFill/>
          <a:ln>
            <a:noFill/>
          </a:ln>
        </p:spPr>
        <p:txBody>
          <a:bodyPr/>
          <a:lstStyle>
            <a:lvl1pPr>
              <a:defRPr lang="en-US" sz="1000" b="0" noProof="0">
                <a:solidFill>
                  <a:srgbClr val="002439"/>
                </a:solidFill>
                <a:latin typeface="Roboto" pitchFamily="2" charset="0"/>
                <a:ea typeface="Roboto" pitchFamily="2" charset="0"/>
              </a:defRPr>
            </a:lvl1pPr>
          </a:lstStyle>
          <a:p>
            <a:pPr lvl="0" algn="ctr"/>
            <a:r>
              <a:rPr lang="en-US" noProof="0"/>
              <a:t>Triptych goes here</a:t>
            </a:r>
          </a:p>
        </p:txBody>
      </p:sp>
      <p:sp>
        <p:nvSpPr>
          <p:cNvPr id="16" name="Holder 3">
            <a:extLst>
              <a:ext uri="{FF2B5EF4-FFF2-40B4-BE49-F238E27FC236}">
                <a16:creationId xmlns:a16="http://schemas.microsoft.com/office/drawing/2014/main" id="{9DF08C96-90E8-48A2-A972-C8E59EC46640}"/>
              </a:ext>
            </a:extLst>
          </p:cNvPr>
          <p:cNvSpPr>
            <a:spLocks noGrp="1"/>
          </p:cNvSpPr>
          <p:nvPr>
            <p:ph type="body" idx="1" hasCustomPrompt="1"/>
          </p:nvPr>
        </p:nvSpPr>
        <p:spPr>
          <a:xfrm>
            <a:off x="530225" y="331371"/>
            <a:ext cx="7143749" cy="432000"/>
          </a:xfrm>
          <a:prstGeom prst="rect">
            <a:avLst/>
          </a:prstGeom>
        </p:spPr>
        <p:txBody>
          <a:bodyPr lIns="0" tIns="0" rIns="0" bIns="0"/>
          <a:lstStyle>
            <a:lvl1pPr algn="l">
              <a:defRPr sz="2800" b="1" i="0">
                <a:solidFill>
                  <a:srgbClr val="70BD95"/>
                </a:solidFill>
                <a:latin typeface="Roboto Black" panose="02000000000000000000" pitchFamily="2" charset="0"/>
                <a:ea typeface="Roboto Black" panose="02000000000000000000" pitchFamily="2" charset="0"/>
                <a:cs typeface="Roboto Black" panose="02000000000000000000" pitchFamily="2" charset="0"/>
              </a:defRPr>
            </a:lvl1pPr>
          </a:lstStyle>
          <a:p>
            <a:r>
              <a:rPr lang="en-US" noProof="0"/>
              <a:t>Title comes here</a:t>
            </a:r>
          </a:p>
        </p:txBody>
      </p:sp>
      <p:pic>
        <p:nvPicPr>
          <p:cNvPr id="17" name="Afbeelding 16">
            <a:extLst>
              <a:ext uri="{FF2B5EF4-FFF2-40B4-BE49-F238E27FC236}">
                <a16:creationId xmlns:a16="http://schemas.microsoft.com/office/drawing/2014/main" id="{5FDA190D-FF8B-4E52-94A2-AF80658533A0}"/>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469168" y="4706309"/>
            <a:ext cx="800870" cy="208108"/>
          </a:xfrm>
          <a:prstGeom prst="rect">
            <a:avLst/>
          </a:prstGeom>
        </p:spPr>
      </p:pic>
      <p:sp>
        <p:nvSpPr>
          <p:cNvPr id="3" name="Tijdelijke aanduiding voor afbeelding 2">
            <a:extLst>
              <a:ext uri="{FF2B5EF4-FFF2-40B4-BE49-F238E27FC236}">
                <a16:creationId xmlns:a16="http://schemas.microsoft.com/office/drawing/2014/main" id="{8B951B37-4557-425B-81D6-5EC7FC14CFFB}"/>
              </a:ext>
            </a:extLst>
          </p:cNvPr>
          <p:cNvSpPr>
            <a:spLocks noGrp="1"/>
          </p:cNvSpPr>
          <p:nvPr>
            <p:ph type="pic" sz="quarter" idx="19" hasCustomPrompt="1"/>
          </p:nvPr>
        </p:nvSpPr>
        <p:spPr>
          <a:xfrm>
            <a:off x="873125" y="1215308"/>
            <a:ext cx="3638550" cy="3052800"/>
          </a:xfrm>
          <a:prstGeom prst="rect">
            <a:avLst/>
          </a:prstGeom>
        </p:spPr>
        <p:txBody>
          <a:bodyPr/>
          <a:lstStyle>
            <a:lvl1pPr>
              <a:defRPr>
                <a:latin typeface="Roboto" pitchFamily="2" charset="0"/>
                <a:ea typeface="Roboto" pitchFamily="2" charset="0"/>
              </a:defRPr>
            </a:lvl1pPr>
          </a:lstStyle>
          <a:p>
            <a:r>
              <a:rPr lang="en-US" noProof="0" dirty="0"/>
              <a:t>Click on the pictogram if you want to add an image</a:t>
            </a:r>
          </a:p>
        </p:txBody>
      </p:sp>
      <p:sp>
        <p:nvSpPr>
          <p:cNvPr id="15" name="Rectangle 7">
            <a:extLst>
              <a:ext uri="{FF2B5EF4-FFF2-40B4-BE49-F238E27FC236}">
                <a16:creationId xmlns:a16="http://schemas.microsoft.com/office/drawing/2014/main" id="{A10D67C3-1595-4CA8-B30A-8A169D934F7E}"/>
              </a:ext>
            </a:extLst>
          </p:cNvPr>
          <p:cNvSpPr/>
          <p:nvPr userDrawn="1"/>
        </p:nvSpPr>
        <p:spPr>
          <a:xfrm>
            <a:off x="9220200" y="-1"/>
            <a:ext cx="2129687" cy="1440000"/>
          </a:xfrm>
          <a:prstGeom prst="rect">
            <a:avLst/>
          </a:prstGeom>
          <a:solidFill>
            <a:srgbClr val="002439"/>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0" rIns="144000" bIns="36000" rtlCol="0" anchor="ctr"/>
          <a:lstStyle/>
          <a:p>
            <a:pPr algn="l">
              <a:lnSpc>
                <a:spcPct val="90000"/>
              </a:lnSpc>
            </a:pPr>
            <a:r>
              <a:rPr lang="en-US" sz="1400" b="1" i="0" noProof="0">
                <a:solidFill>
                  <a:srgbClr val="70BD95"/>
                </a:solidFill>
                <a:latin typeface="Roboto Black" panose="02000000000000000000" pitchFamily="2" charset="0"/>
                <a:ea typeface="Roboto Black" panose="02000000000000000000" pitchFamily="2" charset="0"/>
              </a:rPr>
              <a:t>Replace triptych </a:t>
            </a:r>
            <a:endParaRPr lang="en-US" sz="800" noProof="0">
              <a:solidFill>
                <a:schemeClr val="bg1"/>
              </a:solidFill>
            </a:endParaRPr>
          </a:p>
          <a:p>
            <a:pPr algn="l"/>
            <a:endParaRPr lang="en-US" sz="800" noProof="0">
              <a:solidFill>
                <a:schemeClr val="bg1"/>
              </a:solidFill>
            </a:endParaRPr>
          </a:p>
          <a:p>
            <a:pPr algn="l"/>
            <a:r>
              <a:rPr lang="en-US" sz="800" noProof="0">
                <a:solidFill>
                  <a:schemeClr val="bg1"/>
                </a:solidFill>
              </a:rPr>
              <a:t>Choose one of the triptych images that you can find on the last slide of this template and copy it. Select the frame with the chosen triptych and right click on the image. Select 'Change Image' and then 'From Clipboard'. The triptych will be in the right position in the frame.</a:t>
            </a:r>
          </a:p>
        </p:txBody>
      </p:sp>
      <p:sp>
        <p:nvSpPr>
          <p:cNvPr id="19" name="Rectangle 7">
            <a:extLst>
              <a:ext uri="{FF2B5EF4-FFF2-40B4-BE49-F238E27FC236}">
                <a16:creationId xmlns:a16="http://schemas.microsoft.com/office/drawing/2014/main" id="{AA7B90C9-712A-4806-B13E-2F0B574945BE}"/>
              </a:ext>
            </a:extLst>
          </p:cNvPr>
          <p:cNvSpPr/>
          <p:nvPr userDrawn="1"/>
        </p:nvSpPr>
        <p:spPr>
          <a:xfrm>
            <a:off x="-2191512" y="-1"/>
            <a:ext cx="2129687" cy="2498726"/>
          </a:xfrm>
          <a:prstGeom prst="rect">
            <a:avLst/>
          </a:prstGeom>
          <a:solidFill>
            <a:srgbClr val="002439"/>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0" rIns="144000" bIns="36000" rtlCol="0" anchor="ctr"/>
          <a:lstStyle/>
          <a:p>
            <a:pPr algn="l">
              <a:lnSpc>
                <a:spcPct val="90000"/>
              </a:lnSpc>
            </a:pPr>
            <a:r>
              <a:rPr lang="en-US" sz="1400" b="1" i="0" noProof="0">
                <a:solidFill>
                  <a:srgbClr val="70BD95"/>
                </a:solidFill>
                <a:latin typeface="Roboto Black" panose="02000000000000000000" pitchFamily="2" charset="0"/>
                <a:ea typeface="Roboto Black" panose="02000000000000000000" pitchFamily="2" charset="0"/>
              </a:rPr>
              <a:t>Add footer &amp; page numbering</a:t>
            </a:r>
            <a:endParaRPr lang="en-US" sz="800" noProof="0">
              <a:solidFill>
                <a:schemeClr val="bg1"/>
              </a:solidFill>
            </a:endParaRPr>
          </a:p>
          <a:p>
            <a:pPr algn="l"/>
            <a:endParaRPr lang="en-US" sz="800" noProof="0">
              <a:solidFill>
                <a:schemeClr val="bg1"/>
              </a:solidFill>
            </a:endParaRPr>
          </a:p>
          <a:p>
            <a:pPr algn="l"/>
            <a:r>
              <a:rPr lang="en-US" sz="800" noProof="0">
                <a:solidFill>
                  <a:schemeClr val="bg1"/>
                </a:solidFill>
              </a:rPr>
              <a:t>To change the presentation description and date, go to “Insert”. Select: “Header and Footer”. Now a window opens with different functions.</a:t>
            </a:r>
          </a:p>
          <a:p>
            <a:pPr algn="l"/>
            <a:endParaRPr lang="en-US" sz="800" noProof="0">
              <a:solidFill>
                <a:schemeClr val="bg1"/>
              </a:solidFill>
            </a:endParaRPr>
          </a:p>
          <a:p>
            <a:pPr algn="l"/>
            <a:r>
              <a:rPr lang="en-US" sz="800" noProof="0">
                <a:solidFill>
                  <a:schemeClr val="bg1"/>
                </a:solidFill>
              </a:rPr>
              <a:t>Check the boxes you want to use and adjust the content where necessary. When you have done this, click on: “Apply everywhere”. Now a footer will appear where set on every slide in the PowerPoint Presentation.</a:t>
            </a:r>
          </a:p>
          <a:p>
            <a:pPr algn="l"/>
            <a:endParaRPr lang="en-US" sz="800" noProof="0">
              <a:solidFill>
                <a:schemeClr val="bg1"/>
              </a:solidFill>
            </a:endParaRPr>
          </a:p>
          <a:p>
            <a:pPr algn="l"/>
            <a:r>
              <a:rPr lang="en-US" sz="800" noProof="0">
                <a:solidFill>
                  <a:schemeClr val="bg1"/>
                </a:solidFill>
              </a:rPr>
              <a:t>If you uncheck the footer, the footer disappears completely.</a:t>
            </a:r>
          </a:p>
        </p:txBody>
      </p:sp>
      <p:sp>
        <p:nvSpPr>
          <p:cNvPr id="20" name="Rectangle 7">
            <a:extLst>
              <a:ext uri="{FF2B5EF4-FFF2-40B4-BE49-F238E27FC236}">
                <a16:creationId xmlns:a16="http://schemas.microsoft.com/office/drawing/2014/main" id="{40A3BCD9-E4F7-4C08-AFD9-3A6499C92801}"/>
              </a:ext>
            </a:extLst>
          </p:cNvPr>
          <p:cNvSpPr/>
          <p:nvPr userDrawn="1"/>
        </p:nvSpPr>
        <p:spPr>
          <a:xfrm>
            <a:off x="-2191512" y="2558941"/>
            <a:ext cx="2129687" cy="1440000"/>
          </a:xfrm>
          <a:prstGeom prst="rect">
            <a:avLst/>
          </a:prstGeom>
          <a:solidFill>
            <a:srgbClr val="002439"/>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0" rIns="144000" bIns="36000" rtlCol="0" anchor="ctr"/>
          <a:lstStyle/>
          <a:p>
            <a:pPr algn="l">
              <a:lnSpc>
                <a:spcPct val="90000"/>
              </a:lnSpc>
            </a:pPr>
            <a:r>
              <a:rPr lang="en-US" sz="1400" b="1" i="0" noProof="0">
                <a:solidFill>
                  <a:srgbClr val="70BD95"/>
                </a:solidFill>
                <a:latin typeface="Roboto Black" panose="02000000000000000000" pitchFamily="2" charset="0"/>
                <a:ea typeface="Roboto Black" panose="02000000000000000000" pitchFamily="2" charset="0"/>
              </a:rPr>
              <a:t>Replace image</a:t>
            </a:r>
          </a:p>
          <a:p>
            <a:pPr algn="l"/>
            <a:endParaRPr lang="en-US" sz="800" noProof="0">
              <a:solidFill>
                <a:schemeClr val="bg1"/>
              </a:solidFill>
            </a:endParaRPr>
          </a:p>
          <a:p>
            <a:pPr algn="l"/>
            <a:r>
              <a:rPr lang="en-US" sz="800" noProof="0">
                <a:solidFill>
                  <a:schemeClr val="bg1"/>
                </a:solidFill>
              </a:rPr>
              <a:t>To add the desired image, you need to remove the preview image. Add an image by dragging it from your files to this slide. Or click on the icon in the image frame to add it. If you want to crop the image or give it a different position in the frame, right-click on the image and choose crop.</a:t>
            </a:r>
          </a:p>
        </p:txBody>
      </p:sp>
    </p:spTree>
    <p:extLst>
      <p:ext uri="{BB962C8B-B14F-4D97-AF65-F5344CB8AC3E}">
        <p14:creationId xmlns:p14="http://schemas.microsoft.com/office/powerpoint/2010/main" val="226527591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Afbeelding - tekst slide - Turquois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F7E1DD4-7B2E-4778-8441-D030B6880F26}"/>
              </a:ext>
            </a:extLst>
          </p:cNvPr>
          <p:cNvSpPr/>
          <p:nvPr userDrawn="1"/>
        </p:nvSpPr>
        <p:spPr>
          <a:xfrm>
            <a:off x="4512259" y="1215963"/>
            <a:ext cx="3757029" cy="3052800"/>
          </a:xfrm>
          <a:prstGeom prst="rect">
            <a:avLst/>
          </a:prstGeom>
          <a:solidFill>
            <a:srgbClr val="70BD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4" name="Espace réservé pour une image  16">
            <a:extLst>
              <a:ext uri="{FF2B5EF4-FFF2-40B4-BE49-F238E27FC236}">
                <a16:creationId xmlns:a16="http://schemas.microsoft.com/office/drawing/2014/main" id="{FDD753D9-4F21-4475-9729-73408892D2A8}"/>
              </a:ext>
            </a:extLst>
          </p:cNvPr>
          <p:cNvSpPr>
            <a:spLocks noGrp="1"/>
          </p:cNvSpPr>
          <p:nvPr>
            <p:ph type="pic" sz="quarter" idx="14" hasCustomPrompt="1"/>
          </p:nvPr>
        </p:nvSpPr>
        <p:spPr>
          <a:xfrm>
            <a:off x="873125" y="1215963"/>
            <a:ext cx="3638668" cy="3052800"/>
          </a:xfrm>
          <a:prstGeom prst="rect">
            <a:avLst/>
          </a:prstGeom>
          <a:noFill/>
          <a:ln>
            <a:noFill/>
          </a:ln>
        </p:spPr>
        <p:txBody>
          <a:bodyPr/>
          <a:lstStyle>
            <a:lvl1pPr>
              <a:defRPr>
                <a:solidFill>
                  <a:srgbClr val="002439"/>
                </a:solidFill>
                <a:latin typeface="Roboto" pitchFamily="2" charset="0"/>
                <a:ea typeface="Roboto" pitchFamily="2" charset="0"/>
              </a:defRPr>
            </a:lvl1pPr>
          </a:lstStyle>
          <a:p>
            <a:r>
              <a:rPr lang="en-US" noProof="0" dirty="0"/>
              <a:t>Click on the pictogram if you want to add an image</a:t>
            </a:r>
          </a:p>
        </p:txBody>
      </p:sp>
      <p:sp>
        <p:nvSpPr>
          <p:cNvPr id="4" name="Tijdelijke aanduiding voor voettekst 3">
            <a:extLst>
              <a:ext uri="{FF2B5EF4-FFF2-40B4-BE49-F238E27FC236}">
                <a16:creationId xmlns:a16="http://schemas.microsoft.com/office/drawing/2014/main" id="{01A523D6-286A-4AC7-96AA-85D905D883E0}"/>
              </a:ext>
            </a:extLst>
          </p:cNvPr>
          <p:cNvSpPr>
            <a:spLocks noGrp="1"/>
          </p:cNvSpPr>
          <p:nvPr>
            <p:ph type="ftr" sz="quarter" idx="15"/>
          </p:nvPr>
        </p:nvSpPr>
        <p:spPr/>
        <p:txBody>
          <a:bodyPr/>
          <a:lstStyle/>
          <a:p>
            <a:r>
              <a:rPr lang="en-US" noProof="0"/>
              <a:t>Presentation title comes here</a:t>
            </a:r>
          </a:p>
        </p:txBody>
      </p:sp>
      <p:sp>
        <p:nvSpPr>
          <p:cNvPr id="5" name="Tijdelijke aanduiding voor dianummer 4">
            <a:extLst>
              <a:ext uri="{FF2B5EF4-FFF2-40B4-BE49-F238E27FC236}">
                <a16:creationId xmlns:a16="http://schemas.microsoft.com/office/drawing/2014/main" id="{012CD062-B1FF-4B70-A4EA-703377E7E732}"/>
              </a:ext>
            </a:extLst>
          </p:cNvPr>
          <p:cNvSpPr>
            <a:spLocks noGrp="1"/>
          </p:cNvSpPr>
          <p:nvPr>
            <p:ph type="sldNum" sz="quarter" idx="16"/>
          </p:nvPr>
        </p:nvSpPr>
        <p:spPr/>
        <p:txBody>
          <a:bodyPr/>
          <a:lstStyle/>
          <a:p>
            <a:pPr marL="22860">
              <a:spcBef>
                <a:spcPts val="35"/>
              </a:spcBef>
            </a:pPr>
            <a:fld id="{81D60167-4931-47E6-BA6A-407CBD079E47}" type="slidenum">
              <a:rPr lang="en-US" spc="20" noProof="0" smtClean="0"/>
              <a:pPr marL="22860">
                <a:spcBef>
                  <a:spcPts val="35"/>
                </a:spcBef>
              </a:pPr>
              <a:t>‹nr.›</a:t>
            </a:fld>
            <a:endParaRPr lang="en-US" noProof="0"/>
          </a:p>
        </p:txBody>
      </p:sp>
      <p:sp>
        <p:nvSpPr>
          <p:cNvPr id="15" name="Tijdelijke aanduiding voor tekst 9">
            <a:extLst>
              <a:ext uri="{FF2B5EF4-FFF2-40B4-BE49-F238E27FC236}">
                <a16:creationId xmlns:a16="http://schemas.microsoft.com/office/drawing/2014/main" id="{450E1B58-9821-46DD-BE60-8CD5BEE70DB6}"/>
              </a:ext>
            </a:extLst>
          </p:cNvPr>
          <p:cNvSpPr>
            <a:spLocks noGrp="1"/>
          </p:cNvSpPr>
          <p:nvPr>
            <p:ph type="body" sz="quarter" idx="18" hasCustomPrompt="1"/>
          </p:nvPr>
        </p:nvSpPr>
        <p:spPr>
          <a:xfrm>
            <a:off x="5040312" y="1584326"/>
            <a:ext cx="2633663" cy="2286000"/>
          </a:xfrm>
          <a:prstGeom prst="rect">
            <a:avLst/>
          </a:prstGeom>
        </p:spPr>
        <p:txBody>
          <a:bodyPr lIns="0" tIns="0" rIns="0" bIns="0"/>
          <a:lstStyle>
            <a:lvl1pPr marL="268288" indent="-268288" defTabSz="358775">
              <a:buClr>
                <a:srgbClr val="002439"/>
              </a:buClr>
              <a:buFont typeface="Arial" panose="020B0604020202020204" pitchFamily="34" charset="0"/>
              <a:buChar char="•"/>
              <a:defRPr cap="none" baseline="0">
                <a:solidFill>
                  <a:schemeClr val="bg1"/>
                </a:solidFill>
                <a:latin typeface="Roboto Black" panose="02000000000000000000" pitchFamily="2" charset="0"/>
                <a:ea typeface="Roboto Black" panose="02000000000000000000" pitchFamily="2" charset="0"/>
              </a:defRPr>
            </a:lvl1pPr>
            <a:lvl2pPr marL="628650" indent="-268288" defTabSz="358775">
              <a:buClr>
                <a:srgbClr val="002439"/>
              </a:buClr>
              <a:buFont typeface="Arial" panose="020B0604020202020204" pitchFamily="34" charset="0"/>
              <a:buChar char="•"/>
              <a:defRPr cap="none" baseline="0">
                <a:solidFill>
                  <a:schemeClr val="bg1"/>
                </a:solidFill>
                <a:latin typeface="Roboto Black" panose="02000000000000000000" pitchFamily="2" charset="0"/>
                <a:ea typeface="Roboto Black" panose="02000000000000000000" pitchFamily="2" charset="0"/>
              </a:defRPr>
            </a:lvl2pPr>
            <a:lvl3pPr marL="987425" indent="-268288" defTabSz="358775">
              <a:buClr>
                <a:srgbClr val="002439"/>
              </a:buClr>
              <a:buFont typeface="Arial" panose="020B0604020202020204" pitchFamily="34" charset="0"/>
              <a:buChar char="•"/>
              <a:defRPr cap="none" baseline="0">
                <a:solidFill>
                  <a:schemeClr val="bg1"/>
                </a:solidFill>
                <a:latin typeface="Roboto Black" panose="02000000000000000000" pitchFamily="2" charset="0"/>
                <a:ea typeface="Roboto Black" panose="02000000000000000000" pitchFamily="2" charset="0"/>
              </a:defRPr>
            </a:lvl3pPr>
            <a:lvl4pPr marL="1347788" indent="-268288" defTabSz="358775">
              <a:buClr>
                <a:srgbClr val="002439"/>
              </a:buClr>
              <a:buFont typeface="Arial" panose="020B0604020202020204" pitchFamily="34" charset="0"/>
              <a:buChar char="•"/>
              <a:defRPr cap="none" baseline="0">
                <a:solidFill>
                  <a:schemeClr val="bg1"/>
                </a:solidFill>
                <a:latin typeface="Roboto Black" panose="02000000000000000000" pitchFamily="2" charset="0"/>
                <a:ea typeface="Roboto Black" panose="02000000000000000000" pitchFamily="2" charset="0"/>
              </a:defRPr>
            </a:lvl4pPr>
            <a:lvl5pPr marL="1700213" indent="-268288" defTabSz="358775">
              <a:buClr>
                <a:srgbClr val="002439"/>
              </a:buClr>
              <a:buFont typeface="Arial" panose="020B0604020202020204" pitchFamily="34" charset="0"/>
              <a:buChar char="•"/>
              <a:defRPr cap="none" baseline="0">
                <a:solidFill>
                  <a:schemeClr val="bg1"/>
                </a:solidFill>
                <a:latin typeface="Roboto Black" panose="02000000000000000000" pitchFamily="2" charset="0"/>
                <a:ea typeface="Roboto Black" panose="02000000000000000000" pitchFamily="2" charset="0"/>
              </a:defRPr>
            </a:lvl5pPr>
          </a:lstStyle>
          <a:p>
            <a:pPr lvl="0"/>
            <a:r>
              <a:rPr lang="en-US" noProof="0" dirty="0"/>
              <a:t>Customize the text</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a:p>
            <a:pPr lvl="0"/>
            <a:endParaRPr lang="en-US" noProof="0" dirty="0"/>
          </a:p>
        </p:txBody>
      </p:sp>
      <p:sp>
        <p:nvSpPr>
          <p:cNvPr id="13" name="Espace réservé pour une image  16">
            <a:extLst>
              <a:ext uri="{FF2B5EF4-FFF2-40B4-BE49-F238E27FC236}">
                <a16:creationId xmlns:a16="http://schemas.microsoft.com/office/drawing/2014/main" id="{78B2FC77-4410-4E46-A345-F6CB3A3AB2C9}"/>
              </a:ext>
            </a:extLst>
          </p:cNvPr>
          <p:cNvSpPr>
            <a:spLocks noGrp="1"/>
          </p:cNvSpPr>
          <p:nvPr>
            <p:ph type="pic" sz="quarter" idx="17" hasCustomPrompt="1"/>
          </p:nvPr>
        </p:nvSpPr>
        <p:spPr>
          <a:xfrm>
            <a:off x="8269288" y="-3175"/>
            <a:ext cx="874710" cy="874800"/>
          </a:xfrm>
          <a:prstGeom prst="rect">
            <a:avLst/>
          </a:prstGeom>
          <a:noFill/>
          <a:ln>
            <a:noFill/>
          </a:ln>
        </p:spPr>
        <p:txBody>
          <a:bodyPr/>
          <a:lstStyle>
            <a:lvl1pPr>
              <a:defRPr lang="en-US" sz="1000" b="0" noProof="0">
                <a:solidFill>
                  <a:srgbClr val="002439"/>
                </a:solidFill>
                <a:latin typeface="Roboto" pitchFamily="2" charset="0"/>
                <a:ea typeface="Roboto" pitchFamily="2" charset="0"/>
              </a:defRPr>
            </a:lvl1pPr>
          </a:lstStyle>
          <a:p>
            <a:pPr lvl="0" algn="ctr"/>
            <a:r>
              <a:rPr lang="en-US" noProof="0" dirty="0"/>
              <a:t>Triptych goes here</a:t>
            </a:r>
          </a:p>
        </p:txBody>
      </p:sp>
      <p:pic>
        <p:nvPicPr>
          <p:cNvPr id="18" name="Afbeelding 17">
            <a:extLst>
              <a:ext uri="{FF2B5EF4-FFF2-40B4-BE49-F238E27FC236}">
                <a16:creationId xmlns:a16="http://schemas.microsoft.com/office/drawing/2014/main" id="{E7972D92-6439-4D77-9248-502E971E91B8}"/>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469168" y="4706309"/>
            <a:ext cx="800870" cy="208108"/>
          </a:xfrm>
          <a:prstGeom prst="rect">
            <a:avLst/>
          </a:prstGeom>
        </p:spPr>
      </p:pic>
      <p:sp>
        <p:nvSpPr>
          <p:cNvPr id="19" name="Holder 3">
            <a:extLst>
              <a:ext uri="{FF2B5EF4-FFF2-40B4-BE49-F238E27FC236}">
                <a16:creationId xmlns:a16="http://schemas.microsoft.com/office/drawing/2014/main" id="{E894E4CF-235C-4204-B64D-12C3A2369B1F}"/>
              </a:ext>
            </a:extLst>
          </p:cNvPr>
          <p:cNvSpPr>
            <a:spLocks noGrp="1"/>
          </p:cNvSpPr>
          <p:nvPr>
            <p:ph type="body" idx="1" hasCustomPrompt="1"/>
          </p:nvPr>
        </p:nvSpPr>
        <p:spPr>
          <a:xfrm>
            <a:off x="530225" y="331371"/>
            <a:ext cx="7143749" cy="432000"/>
          </a:xfrm>
          <a:prstGeom prst="rect">
            <a:avLst/>
          </a:prstGeom>
        </p:spPr>
        <p:txBody>
          <a:bodyPr lIns="0" tIns="0" rIns="0" bIns="0"/>
          <a:lstStyle>
            <a:lvl1pPr algn="l">
              <a:defRPr sz="2800" b="1" i="0">
                <a:solidFill>
                  <a:srgbClr val="70BD95"/>
                </a:solidFill>
                <a:latin typeface="Roboto Black" panose="02000000000000000000" pitchFamily="2" charset="0"/>
                <a:ea typeface="Roboto Black" panose="02000000000000000000" pitchFamily="2" charset="0"/>
                <a:cs typeface="Roboto Black" panose="02000000000000000000" pitchFamily="2" charset="0"/>
              </a:defRPr>
            </a:lvl1pPr>
          </a:lstStyle>
          <a:p>
            <a:r>
              <a:rPr lang="en-US" noProof="0"/>
              <a:t>Title comes here</a:t>
            </a:r>
          </a:p>
        </p:txBody>
      </p:sp>
      <p:sp>
        <p:nvSpPr>
          <p:cNvPr id="16" name="Rectangle 7">
            <a:extLst>
              <a:ext uri="{FF2B5EF4-FFF2-40B4-BE49-F238E27FC236}">
                <a16:creationId xmlns:a16="http://schemas.microsoft.com/office/drawing/2014/main" id="{34603324-CC98-427E-B8EA-8194467E48D2}"/>
              </a:ext>
            </a:extLst>
          </p:cNvPr>
          <p:cNvSpPr/>
          <p:nvPr userDrawn="1"/>
        </p:nvSpPr>
        <p:spPr>
          <a:xfrm>
            <a:off x="9220200" y="-1"/>
            <a:ext cx="2129687" cy="1440000"/>
          </a:xfrm>
          <a:prstGeom prst="rect">
            <a:avLst/>
          </a:prstGeom>
          <a:solidFill>
            <a:srgbClr val="002439"/>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0" rIns="144000" bIns="36000" rtlCol="0" anchor="ctr"/>
          <a:lstStyle/>
          <a:p>
            <a:pPr algn="l">
              <a:lnSpc>
                <a:spcPct val="90000"/>
              </a:lnSpc>
            </a:pPr>
            <a:r>
              <a:rPr lang="en-US" sz="1400" b="1" i="0" noProof="0">
                <a:solidFill>
                  <a:srgbClr val="70BD95"/>
                </a:solidFill>
                <a:latin typeface="Roboto Black" panose="02000000000000000000" pitchFamily="2" charset="0"/>
                <a:ea typeface="Roboto Black" panose="02000000000000000000" pitchFamily="2" charset="0"/>
              </a:rPr>
              <a:t>Replace triptych </a:t>
            </a:r>
            <a:endParaRPr lang="en-US" sz="800" noProof="0">
              <a:solidFill>
                <a:schemeClr val="bg1"/>
              </a:solidFill>
            </a:endParaRPr>
          </a:p>
          <a:p>
            <a:pPr algn="l"/>
            <a:endParaRPr lang="en-US" sz="800" noProof="0">
              <a:solidFill>
                <a:schemeClr val="bg1"/>
              </a:solidFill>
            </a:endParaRPr>
          </a:p>
          <a:p>
            <a:pPr algn="l"/>
            <a:r>
              <a:rPr lang="en-US" sz="800" noProof="0">
                <a:solidFill>
                  <a:schemeClr val="bg1"/>
                </a:solidFill>
              </a:rPr>
              <a:t>Choose one of the triptych images that you can find on the last slide of this template and copy it. Select the frame with the chosen triptych and right click on the image. Select 'Change Image' and then 'From Clipboard'. The triptych will be in the right position in the frame.</a:t>
            </a:r>
          </a:p>
        </p:txBody>
      </p:sp>
      <p:sp>
        <p:nvSpPr>
          <p:cNvPr id="17" name="Rectangle 7">
            <a:extLst>
              <a:ext uri="{FF2B5EF4-FFF2-40B4-BE49-F238E27FC236}">
                <a16:creationId xmlns:a16="http://schemas.microsoft.com/office/drawing/2014/main" id="{7E01D109-A38E-403D-91E9-C1F4F7460B4F}"/>
              </a:ext>
            </a:extLst>
          </p:cNvPr>
          <p:cNvSpPr/>
          <p:nvPr userDrawn="1"/>
        </p:nvSpPr>
        <p:spPr>
          <a:xfrm>
            <a:off x="-2191512" y="-1"/>
            <a:ext cx="2129687" cy="2498726"/>
          </a:xfrm>
          <a:prstGeom prst="rect">
            <a:avLst/>
          </a:prstGeom>
          <a:solidFill>
            <a:srgbClr val="002439"/>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0" rIns="144000" bIns="36000" rtlCol="0" anchor="ctr"/>
          <a:lstStyle/>
          <a:p>
            <a:pPr algn="l">
              <a:lnSpc>
                <a:spcPct val="90000"/>
              </a:lnSpc>
            </a:pPr>
            <a:r>
              <a:rPr lang="en-US" sz="1400" b="1" i="0" noProof="0">
                <a:solidFill>
                  <a:srgbClr val="70BD95"/>
                </a:solidFill>
                <a:latin typeface="Roboto Black" panose="02000000000000000000" pitchFamily="2" charset="0"/>
                <a:ea typeface="Roboto Black" panose="02000000000000000000" pitchFamily="2" charset="0"/>
              </a:rPr>
              <a:t>Add footer &amp; page numbering</a:t>
            </a:r>
            <a:endParaRPr lang="en-US" sz="800" noProof="0">
              <a:solidFill>
                <a:schemeClr val="bg1"/>
              </a:solidFill>
            </a:endParaRPr>
          </a:p>
          <a:p>
            <a:pPr algn="l"/>
            <a:endParaRPr lang="en-US" sz="800" noProof="0">
              <a:solidFill>
                <a:schemeClr val="bg1"/>
              </a:solidFill>
            </a:endParaRPr>
          </a:p>
          <a:p>
            <a:pPr algn="l"/>
            <a:r>
              <a:rPr lang="en-US" sz="800" noProof="0">
                <a:solidFill>
                  <a:schemeClr val="bg1"/>
                </a:solidFill>
              </a:rPr>
              <a:t>To change the presentation description and date, go to “Insert”. Select: “Header and Footer”. Now a window opens with different functions.</a:t>
            </a:r>
          </a:p>
          <a:p>
            <a:pPr algn="l"/>
            <a:endParaRPr lang="en-US" sz="800" noProof="0">
              <a:solidFill>
                <a:schemeClr val="bg1"/>
              </a:solidFill>
            </a:endParaRPr>
          </a:p>
          <a:p>
            <a:pPr algn="l"/>
            <a:r>
              <a:rPr lang="en-US" sz="800" noProof="0">
                <a:solidFill>
                  <a:schemeClr val="bg1"/>
                </a:solidFill>
              </a:rPr>
              <a:t>Check the boxes you want to use and adjust the content where necessary. When you have done this, click on: “Apply everywhere”. Now a footer will appear where set on every slide in the PowerPoint Presentation.</a:t>
            </a:r>
          </a:p>
          <a:p>
            <a:pPr algn="l"/>
            <a:endParaRPr lang="en-US" sz="800" noProof="0">
              <a:solidFill>
                <a:schemeClr val="bg1"/>
              </a:solidFill>
            </a:endParaRPr>
          </a:p>
          <a:p>
            <a:pPr algn="l"/>
            <a:r>
              <a:rPr lang="en-US" sz="800" noProof="0">
                <a:solidFill>
                  <a:schemeClr val="bg1"/>
                </a:solidFill>
              </a:rPr>
              <a:t>If you uncheck the footer, the footer disappears completely.</a:t>
            </a:r>
          </a:p>
        </p:txBody>
      </p:sp>
      <p:sp>
        <p:nvSpPr>
          <p:cNvPr id="21" name="Rectangle 7">
            <a:extLst>
              <a:ext uri="{FF2B5EF4-FFF2-40B4-BE49-F238E27FC236}">
                <a16:creationId xmlns:a16="http://schemas.microsoft.com/office/drawing/2014/main" id="{2B4AD458-2542-41C9-BB50-5E9D70E844AD}"/>
              </a:ext>
            </a:extLst>
          </p:cNvPr>
          <p:cNvSpPr/>
          <p:nvPr userDrawn="1"/>
        </p:nvSpPr>
        <p:spPr>
          <a:xfrm>
            <a:off x="-2191512" y="2558941"/>
            <a:ext cx="2129687" cy="1440000"/>
          </a:xfrm>
          <a:prstGeom prst="rect">
            <a:avLst/>
          </a:prstGeom>
          <a:solidFill>
            <a:srgbClr val="002439"/>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0" rIns="144000" bIns="36000" rtlCol="0" anchor="ctr"/>
          <a:lstStyle/>
          <a:p>
            <a:pPr algn="l">
              <a:lnSpc>
                <a:spcPct val="90000"/>
              </a:lnSpc>
            </a:pPr>
            <a:r>
              <a:rPr lang="en-US" sz="1400" b="1" i="0" noProof="0">
                <a:solidFill>
                  <a:srgbClr val="70BD95"/>
                </a:solidFill>
                <a:latin typeface="Roboto Black" panose="02000000000000000000" pitchFamily="2" charset="0"/>
                <a:ea typeface="Roboto Black" panose="02000000000000000000" pitchFamily="2" charset="0"/>
              </a:rPr>
              <a:t>Replace image</a:t>
            </a:r>
          </a:p>
          <a:p>
            <a:pPr algn="l"/>
            <a:endParaRPr lang="en-US" sz="800" noProof="0">
              <a:solidFill>
                <a:schemeClr val="bg1"/>
              </a:solidFill>
            </a:endParaRPr>
          </a:p>
          <a:p>
            <a:pPr algn="l"/>
            <a:r>
              <a:rPr lang="en-US" sz="800" noProof="0">
                <a:solidFill>
                  <a:schemeClr val="bg1"/>
                </a:solidFill>
              </a:rPr>
              <a:t>To add the desired image, you need to remove the preview image. Add an image by dragging it from your files to this slide. Or click on the icon in the image frame to add it. If you want to crop the image or give it a different position in the frame, right-click on the image and choose crop.</a:t>
            </a:r>
          </a:p>
        </p:txBody>
      </p:sp>
    </p:spTree>
    <p:extLst>
      <p:ext uri="{BB962C8B-B14F-4D97-AF65-F5344CB8AC3E}">
        <p14:creationId xmlns:p14="http://schemas.microsoft.com/office/powerpoint/2010/main" val="203880522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Referentie slide">
    <p:spTree>
      <p:nvGrpSpPr>
        <p:cNvPr id="1" name=""/>
        <p:cNvGrpSpPr/>
        <p:nvPr/>
      </p:nvGrpSpPr>
      <p:grpSpPr>
        <a:xfrm>
          <a:off x="0" y="0"/>
          <a:ext cx="0" cy="0"/>
          <a:chOff x="0" y="0"/>
          <a:chExt cx="0" cy="0"/>
        </a:xfrm>
      </p:grpSpPr>
      <p:sp>
        <p:nvSpPr>
          <p:cNvPr id="4" name="Tijdelijke aanduiding voor voettekst 3">
            <a:extLst>
              <a:ext uri="{FF2B5EF4-FFF2-40B4-BE49-F238E27FC236}">
                <a16:creationId xmlns:a16="http://schemas.microsoft.com/office/drawing/2014/main" id="{01A523D6-286A-4AC7-96AA-85D905D883E0}"/>
              </a:ext>
            </a:extLst>
          </p:cNvPr>
          <p:cNvSpPr>
            <a:spLocks noGrp="1"/>
          </p:cNvSpPr>
          <p:nvPr>
            <p:ph type="ftr" sz="quarter" idx="15"/>
          </p:nvPr>
        </p:nvSpPr>
        <p:spPr/>
        <p:txBody>
          <a:bodyPr/>
          <a:lstStyle/>
          <a:p>
            <a:r>
              <a:rPr lang="en-US" noProof="0"/>
              <a:t>Presentation title comes here</a:t>
            </a:r>
          </a:p>
        </p:txBody>
      </p:sp>
      <p:sp>
        <p:nvSpPr>
          <p:cNvPr id="5" name="Tijdelijke aanduiding voor dianummer 4">
            <a:extLst>
              <a:ext uri="{FF2B5EF4-FFF2-40B4-BE49-F238E27FC236}">
                <a16:creationId xmlns:a16="http://schemas.microsoft.com/office/drawing/2014/main" id="{012CD062-B1FF-4B70-A4EA-703377E7E732}"/>
              </a:ext>
            </a:extLst>
          </p:cNvPr>
          <p:cNvSpPr>
            <a:spLocks noGrp="1"/>
          </p:cNvSpPr>
          <p:nvPr>
            <p:ph type="sldNum" sz="quarter" idx="16"/>
          </p:nvPr>
        </p:nvSpPr>
        <p:spPr/>
        <p:txBody>
          <a:bodyPr/>
          <a:lstStyle/>
          <a:p>
            <a:pPr marL="22860">
              <a:spcBef>
                <a:spcPts val="35"/>
              </a:spcBef>
            </a:pPr>
            <a:fld id="{81D60167-4931-47E6-BA6A-407CBD079E47}" type="slidenum">
              <a:rPr lang="en-US" spc="20" noProof="0" smtClean="0"/>
              <a:pPr marL="22860">
                <a:spcBef>
                  <a:spcPts val="35"/>
                </a:spcBef>
              </a:pPr>
              <a:t>‹nr.›</a:t>
            </a:fld>
            <a:endParaRPr lang="en-US" noProof="0"/>
          </a:p>
        </p:txBody>
      </p:sp>
      <p:pic>
        <p:nvPicPr>
          <p:cNvPr id="17" name="Afbeelding 16">
            <a:extLst>
              <a:ext uri="{FF2B5EF4-FFF2-40B4-BE49-F238E27FC236}">
                <a16:creationId xmlns:a16="http://schemas.microsoft.com/office/drawing/2014/main" id="{62EE8BC5-896D-4A81-96A3-3AB59C1307D3}"/>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469168" y="4706309"/>
            <a:ext cx="800870" cy="208108"/>
          </a:xfrm>
          <a:prstGeom prst="rect">
            <a:avLst/>
          </a:prstGeom>
        </p:spPr>
      </p:pic>
      <p:sp>
        <p:nvSpPr>
          <p:cNvPr id="18" name="Holder 3">
            <a:extLst>
              <a:ext uri="{FF2B5EF4-FFF2-40B4-BE49-F238E27FC236}">
                <a16:creationId xmlns:a16="http://schemas.microsoft.com/office/drawing/2014/main" id="{1367ECE0-6806-4A73-8652-CAC16919585F}"/>
              </a:ext>
            </a:extLst>
          </p:cNvPr>
          <p:cNvSpPr>
            <a:spLocks noGrp="1"/>
          </p:cNvSpPr>
          <p:nvPr>
            <p:ph type="body" idx="1" hasCustomPrompt="1"/>
          </p:nvPr>
        </p:nvSpPr>
        <p:spPr>
          <a:xfrm>
            <a:off x="530225" y="331371"/>
            <a:ext cx="6548438" cy="432000"/>
          </a:xfrm>
          <a:prstGeom prst="rect">
            <a:avLst/>
          </a:prstGeom>
        </p:spPr>
        <p:txBody>
          <a:bodyPr lIns="0" tIns="0" rIns="0" bIns="0"/>
          <a:lstStyle>
            <a:lvl1pPr algn="l">
              <a:defRPr sz="2800" b="1" i="0">
                <a:solidFill>
                  <a:srgbClr val="70BD95"/>
                </a:solidFill>
                <a:latin typeface="Roboto Black" panose="02000000000000000000" pitchFamily="2" charset="0"/>
                <a:ea typeface="Roboto Black" panose="02000000000000000000" pitchFamily="2" charset="0"/>
                <a:cs typeface="Roboto Black" panose="02000000000000000000" pitchFamily="2" charset="0"/>
              </a:defRPr>
            </a:lvl1pPr>
          </a:lstStyle>
          <a:p>
            <a:r>
              <a:rPr lang="en-US" noProof="0"/>
              <a:t>Title comes here</a:t>
            </a:r>
          </a:p>
        </p:txBody>
      </p:sp>
      <p:sp>
        <p:nvSpPr>
          <p:cNvPr id="19" name="Espace réservé pour une image  16">
            <a:extLst>
              <a:ext uri="{FF2B5EF4-FFF2-40B4-BE49-F238E27FC236}">
                <a16:creationId xmlns:a16="http://schemas.microsoft.com/office/drawing/2014/main" id="{D984009C-68DB-4CAD-8AFD-027BD51672BB}"/>
              </a:ext>
            </a:extLst>
          </p:cNvPr>
          <p:cNvSpPr>
            <a:spLocks noGrp="1"/>
          </p:cNvSpPr>
          <p:nvPr>
            <p:ph type="pic" sz="quarter" idx="14" hasCustomPrompt="1"/>
          </p:nvPr>
        </p:nvSpPr>
        <p:spPr>
          <a:xfrm>
            <a:off x="530225" y="931104"/>
            <a:ext cx="2128838" cy="3625242"/>
          </a:xfrm>
          <a:prstGeom prst="rect">
            <a:avLst/>
          </a:prstGeom>
          <a:noFill/>
          <a:ln>
            <a:noFill/>
          </a:ln>
        </p:spPr>
        <p:txBody>
          <a:bodyPr/>
          <a:lstStyle>
            <a:lvl1pPr>
              <a:defRPr sz="1500">
                <a:solidFill>
                  <a:srgbClr val="002439"/>
                </a:solidFill>
                <a:latin typeface="Roboto" pitchFamily="2" charset="0"/>
                <a:ea typeface="Roboto" pitchFamily="2" charset="0"/>
              </a:defRPr>
            </a:lvl1pPr>
          </a:lstStyle>
          <a:p>
            <a:r>
              <a:rPr lang="en-US" noProof="0"/>
              <a:t>Click on the pictogram if you want to add an image</a:t>
            </a:r>
          </a:p>
        </p:txBody>
      </p:sp>
      <p:sp>
        <p:nvSpPr>
          <p:cNvPr id="20" name="Rectangle 7">
            <a:extLst>
              <a:ext uri="{FF2B5EF4-FFF2-40B4-BE49-F238E27FC236}">
                <a16:creationId xmlns:a16="http://schemas.microsoft.com/office/drawing/2014/main" id="{A0B1C91B-B88A-423D-9FF0-FDC67EDF9730}"/>
              </a:ext>
            </a:extLst>
          </p:cNvPr>
          <p:cNvSpPr/>
          <p:nvPr userDrawn="1"/>
        </p:nvSpPr>
        <p:spPr>
          <a:xfrm>
            <a:off x="2659063" y="931104"/>
            <a:ext cx="5947029" cy="3625200"/>
          </a:xfrm>
          <a:prstGeom prst="rect">
            <a:avLst/>
          </a:prstGeom>
          <a:solidFill>
            <a:srgbClr val="70BD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2" name="Tijdelijke aanduiding voor tekst 9">
            <a:extLst>
              <a:ext uri="{FF2B5EF4-FFF2-40B4-BE49-F238E27FC236}">
                <a16:creationId xmlns:a16="http://schemas.microsoft.com/office/drawing/2014/main" id="{BEE2B8B1-789C-4BD6-8005-46C9A09976C3}"/>
              </a:ext>
            </a:extLst>
          </p:cNvPr>
          <p:cNvSpPr>
            <a:spLocks noGrp="1"/>
          </p:cNvSpPr>
          <p:nvPr>
            <p:ph type="body" sz="quarter" idx="19" hasCustomPrompt="1"/>
          </p:nvPr>
        </p:nvSpPr>
        <p:spPr>
          <a:xfrm>
            <a:off x="530226" y="3108768"/>
            <a:ext cx="2128838" cy="1447578"/>
          </a:xfrm>
          <a:prstGeom prst="rect">
            <a:avLst/>
          </a:prstGeom>
          <a:solidFill>
            <a:srgbClr val="70BD95">
              <a:alpha val="80000"/>
            </a:srgbClr>
          </a:solidFill>
        </p:spPr>
        <p:txBody>
          <a:bodyPr lIns="144000" tIns="0" rIns="144000" bIns="0" anchor="ctr"/>
          <a:lstStyle>
            <a:lvl1pPr marL="0" indent="0" algn="l" defTabSz="358775">
              <a:buClr>
                <a:srgbClr val="002439"/>
              </a:buClr>
              <a:buFont typeface="Arial" panose="020B0604020202020204" pitchFamily="34" charset="0"/>
              <a:buNone/>
              <a:defRPr sz="1500" cap="none" baseline="0">
                <a:solidFill>
                  <a:schemeClr val="tx1"/>
                </a:solidFill>
                <a:latin typeface="Roboto Black" panose="02000000000000000000" pitchFamily="2" charset="0"/>
                <a:ea typeface="Roboto Black" panose="02000000000000000000" pitchFamily="2" charset="0"/>
              </a:defRPr>
            </a:lvl1pPr>
            <a:lvl2pPr marL="628650" indent="-268288" defTabSz="358775">
              <a:buClr>
                <a:srgbClr val="002439"/>
              </a:buClr>
              <a:buFont typeface="Arial" panose="020B0604020202020204" pitchFamily="34" charset="0"/>
              <a:buChar char="•"/>
              <a:defRPr cap="none" baseline="0">
                <a:solidFill>
                  <a:schemeClr val="tx1"/>
                </a:solidFill>
                <a:latin typeface="Roboto Black" panose="02000000000000000000" pitchFamily="2" charset="0"/>
                <a:ea typeface="Roboto Black" panose="02000000000000000000" pitchFamily="2" charset="0"/>
              </a:defRPr>
            </a:lvl2pPr>
            <a:lvl3pPr marL="987425" indent="-268288" defTabSz="358775">
              <a:buClr>
                <a:srgbClr val="002439"/>
              </a:buClr>
              <a:buFont typeface="Arial" panose="020B0604020202020204" pitchFamily="34" charset="0"/>
              <a:buChar char="•"/>
              <a:defRPr cap="none" baseline="0">
                <a:solidFill>
                  <a:schemeClr val="tx1"/>
                </a:solidFill>
                <a:latin typeface="Roboto Black" panose="02000000000000000000" pitchFamily="2" charset="0"/>
                <a:ea typeface="Roboto Black" panose="02000000000000000000" pitchFamily="2" charset="0"/>
              </a:defRPr>
            </a:lvl3pPr>
            <a:lvl4pPr marL="1347788" indent="-268288" defTabSz="358775">
              <a:buClr>
                <a:srgbClr val="002439"/>
              </a:buClr>
              <a:buFont typeface="Arial" panose="020B0604020202020204" pitchFamily="34" charset="0"/>
              <a:buChar char="•"/>
              <a:defRPr cap="none" baseline="0">
                <a:solidFill>
                  <a:schemeClr val="tx1"/>
                </a:solidFill>
                <a:latin typeface="Roboto Black" panose="02000000000000000000" pitchFamily="2" charset="0"/>
                <a:ea typeface="Roboto Black" panose="02000000000000000000" pitchFamily="2" charset="0"/>
              </a:defRPr>
            </a:lvl4pPr>
            <a:lvl5pPr marL="1700213" indent="-268288" defTabSz="358775">
              <a:buClr>
                <a:srgbClr val="002439"/>
              </a:buClr>
              <a:buFont typeface="Arial" panose="020B0604020202020204" pitchFamily="34" charset="0"/>
              <a:buChar char="•"/>
              <a:defRPr cap="none" baseline="0">
                <a:solidFill>
                  <a:schemeClr val="tx1"/>
                </a:solidFill>
                <a:latin typeface="Roboto Black" panose="02000000000000000000" pitchFamily="2" charset="0"/>
                <a:ea typeface="Roboto Black" panose="02000000000000000000" pitchFamily="2" charset="0"/>
              </a:defRPr>
            </a:lvl5pPr>
          </a:lstStyle>
          <a:p>
            <a:pPr lvl="0"/>
            <a:r>
              <a:rPr lang="en-US" noProof="0"/>
              <a:t>“Add quote here”</a:t>
            </a:r>
          </a:p>
        </p:txBody>
      </p:sp>
      <p:sp>
        <p:nvSpPr>
          <p:cNvPr id="25" name="Rectangle 7">
            <a:extLst>
              <a:ext uri="{FF2B5EF4-FFF2-40B4-BE49-F238E27FC236}">
                <a16:creationId xmlns:a16="http://schemas.microsoft.com/office/drawing/2014/main" id="{570EC816-5740-49FB-83D1-E7CB2846F992}"/>
              </a:ext>
            </a:extLst>
          </p:cNvPr>
          <p:cNvSpPr/>
          <p:nvPr userDrawn="1"/>
        </p:nvSpPr>
        <p:spPr>
          <a:xfrm>
            <a:off x="5562600" y="931104"/>
            <a:ext cx="3049588" cy="3625200"/>
          </a:xfrm>
          <a:prstGeom prst="rect">
            <a:avLst/>
          </a:prstGeom>
          <a:solidFill>
            <a:srgbClr val="0024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1" name="Tijdelijke aanduiding voor tekst 9">
            <a:extLst>
              <a:ext uri="{FF2B5EF4-FFF2-40B4-BE49-F238E27FC236}">
                <a16:creationId xmlns:a16="http://schemas.microsoft.com/office/drawing/2014/main" id="{274E2300-2498-4873-BF12-46A9BE74D3CA}"/>
              </a:ext>
            </a:extLst>
          </p:cNvPr>
          <p:cNvSpPr>
            <a:spLocks noGrp="1"/>
          </p:cNvSpPr>
          <p:nvPr>
            <p:ph type="body" sz="quarter" idx="18" hasCustomPrompt="1"/>
          </p:nvPr>
        </p:nvSpPr>
        <p:spPr>
          <a:xfrm>
            <a:off x="2911476" y="1111885"/>
            <a:ext cx="2381249" cy="1804416"/>
          </a:xfrm>
          <a:prstGeom prst="rect">
            <a:avLst/>
          </a:prstGeom>
        </p:spPr>
        <p:txBody>
          <a:bodyPr lIns="0" tIns="0" rIns="0" bIns="0"/>
          <a:lstStyle>
            <a:lvl1pPr marL="268288" indent="-268288" defTabSz="358775">
              <a:buClr>
                <a:srgbClr val="002439"/>
              </a:buClr>
              <a:buFont typeface="Arial" panose="020B0604020202020204" pitchFamily="34" charset="0"/>
              <a:buChar char="•"/>
              <a:defRPr cap="none" baseline="0">
                <a:solidFill>
                  <a:schemeClr val="bg1"/>
                </a:solidFill>
                <a:latin typeface="Roboto Black" panose="02000000000000000000" pitchFamily="2" charset="0"/>
                <a:ea typeface="Roboto Black" panose="02000000000000000000" pitchFamily="2" charset="0"/>
              </a:defRPr>
            </a:lvl1pPr>
            <a:lvl2pPr marL="628650" indent="-268288" defTabSz="358775">
              <a:buClr>
                <a:srgbClr val="002439"/>
              </a:buClr>
              <a:buFont typeface="Arial" panose="020B0604020202020204" pitchFamily="34" charset="0"/>
              <a:buChar char="•"/>
              <a:defRPr cap="none" baseline="0">
                <a:solidFill>
                  <a:schemeClr val="bg1"/>
                </a:solidFill>
                <a:latin typeface="Roboto Black" panose="02000000000000000000" pitchFamily="2" charset="0"/>
                <a:ea typeface="Roboto Black" panose="02000000000000000000" pitchFamily="2" charset="0"/>
              </a:defRPr>
            </a:lvl2pPr>
            <a:lvl3pPr marL="987425" indent="-268288" defTabSz="358775">
              <a:buClr>
                <a:srgbClr val="002439"/>
              </a:buClr>
              <a:buFont typeface="Arial" panose="020B0604020202020204" pitchFamily="34" charset="0"/>
              <a:buChar char="•"/>
              <a:defRPr cap="none" baseline="0">
                <a:solidFill>
                  <a:schemeClr val="bg1"/>
                </a:solidFill>
                <a:latin typeface="Roboto Black" panose="02000000000000000000" pitchFamily="2" charset="0"/>
                <a:ea typeface="Roboto Black" panose="02000000000000000000" pitchFamily="2" charset="0"/>
              </a:defRPr>
            </a:lvl3pPr>
            <a:lvl4pPr marL="1347788" indent="-268288" defTabSz="358775">
              <a:buClr>
                <a:srgbClr val="002439"/>
              </a:buClr>
              <a:buFont typeface="Arial" panose="020B0604020202020204" pitchFamily="34" charset="0"/>
              <a:buChar char="•"/>
              <a:defRPr cap="none" baseline="0">
                <a:solidFill>
                  <a:schemeClr val="bg1"/>
                </a:solidFill>
                <a:latin typeface="Roboto Black" panose="02000000000000000000" pitchFamily="2" charset="0"/>
                <a:ea typeface="Roboto Black" panose="02000000000000000000" pitchFamily="2" charset="0"/>
              </a:defRPr>
            </a:lvl4pPr>
            <a:lvl5pPr marL="1700213" indent="-268288" defTabSz="358775">
              <a:buClr>
                <a:srgbClr val="002439"/>
              </a:buClr>
              <a:buFont typeface="Arial" panose="020B0604020202020204" pitchFamily="34" charset="0"/>
              <a:buChar char="•"/>
              <a:defRPr cap="none" baseline="0">
                <a:solidFill>
                  <a:schemeClr val="bg1"/>
                </a:solidFill>
                <a:latin typeface="Roboto Black" panose="02000000000000000000" pitchFamily="2" charset="0"/>
                <a:ea typeface="Roboto Black" panose="02000000000000000000" pitchFamily="2" charset="0"/>
              </a:defRPr>
            </a:lvl5pPr>
          </a:lstStyle>
          <a:p>
            <a:pPr lvl="0"/>
            <a:r>
              <a:rPr lang="en-US" noProof="0"/>
              <a:t>Customize the text</a:t>
            </a:r>
          </a:p>
          <a:p>
            <a:pPr lvl="1"/>
            <a:r>
              <a:rPr lang="en-US" noProof="0"/>
              <a:t>Second level</a:t>
            </a:r>
          </a:p>
          <a:p>
            <a:pPr lvl="2"/>
            <a:r>
              <a:rPr lang="en-US" noProof="0"/>
              <a:t>Third level</a:t>
            </a:r>
          </a:p>
          <a:p>
            <a:pPr lvl="3"/>
            <a:r>
              <a:rPr lang="en-US" noProof="0"/>
              <a:t>Fourth level</a:t>
            </a:r>
          </a:p>
          <a:p>
            <a:pPr lvl="4"/>
            <a:r>
              <a:rPr lang="en-US" noProof="0"/>
              <a:t>Fifth level</a:t>
            </a:r>
          </a:p>
          <a:p>
            <a:pPr lvl="0"/>
            <a:endParaRPr lang="en-US" noProof="0"/>
          </a:p>
        </p:txBody>
      </p:sp>
      <p:sp>
        <p:nvSpPr>
          <p:cNvPr id="29" name="Tijdelijke aanduiding voor tekst 9">
            <a:extLst>
              <a:ext uri="{FF2B5EF4-FFF2-40B4-BE49-F238E27FC236}">
                <a16:creationId xmlns:a16="http://schemas.microsoft.com/office/drawing/2014/main" id="{4FD874F9-4EA9-4780-9083-46FBB465DD45}"/>
              </a:ext>
            </a:extLst>
          </p:cNvPr>
          <p:cNvSpPr>
            <a:spLocks noGrp="1"/>
          </p:cNvSpPr>
          <p:nvPr>
            <p:ph type="body" sz="quarter" idx="23" hasCustomPrompt="1"/>
          </p:nvPr>
        </p:nvSpPr>
        <p:spPr>
          <a:xfrm>
            <a:off x="5888038" y="1111885"/>
            <a:ext cx="2381250" cy="1804416"/>
          </a:xfrm>
          <a:prstGeom prst="rect">
            <a:avLst/>
          </a:prstGeom>
        </p:spPr>
        <p:txBody>
          <a:bodyPr lIns="0" tIns="0" rIns="0" bIns="0"/>
          <a:lstStyle>
            <a:lvl1pPr marL="268288" indent="-268288" defTabSz="358775">
              <a:buClr>
                <a:schemeClr val="bg1"/>
              </a:buClr>
              <a:buFont typeface="Arial" panose="020B0604020202020204" pitchFamily="34" charset="0"/>
              <a:buChar char="•"/>
              <a:defRPr cap="none" baseline="0">
                <a:solidFill>
                  <a:schemeClr val="bg1"/>
                </a:solidFill>
                <a:latin typeface="Roboto Black" panose="02000000000000000000" pitchFamily="2" charset="0"/>
                <a:ea typeface="Roboto Black" panose="02000000000000000000" pitchFamily="2" charset="0"/>
              </a:defRPr>
            </a:lvl1pPr>
            <a:lvl2pPr marL="628650" indent="-268288" defTabSz="358775">
              <a:buClr>
                <a:schemeClr val="bg1"/>
              </a:buClr>
              <a:buFont typeface="Arial" panose="020B0604020202020204" pitchFamily="34" charset="0"/>
              <a:buChar char="•"/>
              <a:defRPr cap="none" baseline="0">
                <a:solidFill>
                  <a:schemeClr val="bg1"/>
                </a:solidFill>
                <a:latin typeface="Roboto Black" panose="02000000000000000000" pitchFamily="2" charset="0"/>
                <a:ea typeface="Roboto Black" panose="02000000000000000000" pitchFamily="2" charset="0"/>
              </a:defRPr>
            </a:lvl2pPr>
            <a:lvl3pPr marL="987425" indent="-268288" defTabSz="358775">
              <a:buClr>
                <a:schemeClr val="bg1"/>
              </a:buClr>
              <a:buFont typeface="Arial" panose="020B0604020202020204" pitchFamily="34" charset="0"/>
              <a:buChar char="•"/>
              <a:defRPr cap="none" baseline="0">
                <a:solidFill>
                  <a:schemeClr val="bg1"/>
                </a:solidFill>
                <a:latin typeface="Roboto Black" panose="02000000000000000000" pitchFamily="2" charset="0"/>
                <a:ea typeface="Roboto Black" panose="02000000000000000000" pitchFamily="2" charset="0"/>
              </a:defRPr>
            </a:lvl3pPr>
            <a:lvl4pPr marL="1347788" indent="-268288" defTabSz="358775">
              <a:buClr>
                <a:schemeClr val="bg1"/>
              </a:buClr>
              <a:buFont typeface="Arial" panose="020B0604020202020204" pitchFamily="34" charset="0"/>
              <a:buChar char="•"/>
              <a:defRPr cap="none" baseline="0">
                <a:solidFill>
                  <a:schemeClr val="bg1"/>
                </a:solidFill>
                <a:latin typeface="Roboto Black" panose="02000000000000000000" pitchFamily="2" charset="0"/>
                <a:ea typeface="Roboto Black" panose="02000000000000000000" pitchFamily="2" charset="0"/>
              </a:defRPr>
            </a:lvl4pPr>
            <a:lvl5pPr marL="1700213" indent="-268288" defTabSz="358775">
              <a:buClr>
                <a:schemeClr val="bg1"/>
              </a:buClr>
              <a:buFont typeface="Arial" panose="020B0604020202020204" pitchFamily="34" charset="0"/>
              <a:buChar char="•"/>
              <a:defRPr cap="none" baseline="0">
                <a:solidFill>
                  <a:schemeClr val="bg1"/>
                </a:solidFill>
                <a:latin typeface="Roboto Black" panose="02000000000000000000" pitchFamily="2" charset="0"/>
                <a:ea typeface="Roboto Black" panose="02000000000000000000" pitchFamily="2" charset="0"/>
              </a:defRPr>
            </a:lvl5pPr>
          </a:lstStyle>
          <a:p>
            <a:pPr lvl="0"/>
            <a:r>
              <a:rPr lang="en-US" noProof="0"/>
              <a:t>Customize the text</a:t>
            </a:r>
          </a:p>
          <a:p>
            <a:pPr lvl="1"/>
            <a:r>
              <a:rPr lang="en-US" noProof="0"/>
              <a:t>Second level</a:t>
            </a:r>
          </a:p>
          <a:p>
            <a:pPr lvl="2"/>
            <a:r>
              <a:rPr lang="en-US" noProof="0"/>
              <a:t>Third level</a:t>
            </a:r>
          </a:p>
          <a:p>
            <a:pPr lvl="3"/>
            <a:r>
              <a:rPr lang="en-US" noProof="0"/>
              <a:t>Fourth level</a:t>
            </a:r>
          </a:p>
          <a:p>
            <a:pPr lvl="4"/>
            <a:r>
              <a:rPr lang="en-US" noProof="0"/>
              <a:t>Fifth level</a:t>
            </a:r>
          </a:p>
          <a:p>
            <a:pPr lvl="0"/>
            <a:endParaRPr lang="en-US" noProof="0"/>
          </a:p>
        </p:txBody>
      </p:sp>
      <p:sp>
        <p:nvSpPr>
          <p:cNvPr id="31" name="Espace réservé pour une image  16">
            <a:extLst>
              <a:ext uri="{FF2B5EF4-FFF2-40B4-BE49-F238E27FC236}">
                <a16:creationId xmlns:a16="http://schemas.microsoft.com/office/drawing/2014/main" id="{BC1234F7-944B-4B3A-AA83-7976418DA694}"/>
              </a:ext>
            </a:extLst>
          </p:cNvPr>
          <p:cNvSpPr>
            <a:spLocks noGrp="1"/>
          </p:cNvSpPr>
          <p:nvPr>
            <p:ph type="pic" sz="quarter" idx="24" hasCustomPrompt="1"/>
          </p:nvPr>
        </p:nvSpPr>
        <p:spPr>
          <a:xfrm>
            <a:off x="2664269" y="3108547"/>
            <a:ext cx="2898329" cy="1447799"/>
          </a:xfrm>
          <a:prstGeom prst="rect">
            <a:avLst/>
          </a:prstGeom>
          <a:noFill/>
          <a:ln>
            <a:noFill/>
          </a:ln>
        </p:spPr>
        <p:txBody>
          <a:bodyPr/>
          <a:lstStyle>
            <a:lvl1pPr>
              <a:defRPr sz="1500">
                <a:solidFill>
                  <a:srgbClr val="002439"/>
                </a:solidFill>
                <a:latin typeface="Roboto" pitchFamily="2" charset="0"/>
                <a:ea typeface="Roboto" pitchFamily="2" charset="0"/>
              </a:defRPr>
            </a:lvl1pPr>
          </a:lstStyle>
          <a:p>
            <a:r>
              <a:rPr lang="en-US" noProof="0"/>
              <a:t>Click on the pictogram if you want to add an image</a:t>
            </a:r>
          </a:p>
        </p:txBody>
      </p:sp>
      <p:sp>
        <p:nvSpPr>
          <p:cNvPr id="33" name="Espace réservé pour une image  16">
            <a:extLst>
              <a:ext uri="{FF2B5EF4-FFF2-40B4-BE49-F238E27FC236}">
                <a16:creationId xmlns:a16="http://schemas.microsoft.com/office/drawing/2014/main" id="{F27122E7-FB21-4878-8E0B-3CED93EBDCF0}"/>
              </a:ext>
            </a:extLst>
          </p:cNvPr>
          <p:cNvSpPr>
            <a:spLocks noGrp="1"/>
          </p:cNvSpPr>
          <p:nvPr>
            <p:ph type="pic" sz="quarter" idx="25" hasCustomPrompt="1"/>
          </p:nvPr>
        </p:nvSpPr>
        <p:spPr>
          <a:xfrm>
            <a:off x="5564090" y="3108547"/>
            <a:ext cx="3048097" cy="1447799"/>
          </a:xfrm>
          <a:prstGeom prst="rect">
            <a:avLst/>
          </a:prstGeom>
          <a:noFill/>
          <a:ln>
            <a:noFill/>
          </a:ln>
        </p:spPr>
        <p:txBody>
          <a:bodyPr/>
          <a:lstStyle>
            <a:lvl1pPr>
              <a:defRPr sz="1500">
                <a:solidFill>
                  <a:schemeClr val="bg1"/>
                </a:solidFill>
                <a:latin typeface="Roboto" pitchFamily="2" charset="0"/>
                <a:ea typeface="Roboto" pitchFamily="2" charset="0"/>
              </a:defRPr>
            </a:lvl1pPr>
          </a:lstStyle>
          <a:p>
            <a:r>
              <a:rPr lang="en-US" noProof="0"/>
              <a:t>Click on the pictogram if you want to add an image</a:t>
            </a:r>
          </a:p>
        </p:txBody>
      </p:sp>
      <p:sp>
        <p:nvSpPr>
          <p:cNvPr id="3" name="Tijdelijke aanduiding voor inhoud 2">
            <a:extLst>
              <a:ext uri="{FF2B5EF4-FFF2-40B4-BE49-F238E27FC236}">
                <a16:creationId xmlns:a16="http://schemas.microsoft.com/office/drawing/2014/main" id="{A2865DCD-6B4D-4C23-95C9-6F2BEE06CF40}"/>
              </a:ext>
            </a:extLst>
          </p:cNvPr>
          <p:cNvSpPr>
            <a:spLocks noGrp="1"/>
          </p:cNvSpPr>
          <p:nvPr>
            <p:ph sz="quarter" idx="26" hasCustomPrompt="1"/>
          </p:nvPr>
        </p:nvSpPr>
        <p:spPr>
          <a:xfrm>
            <a:off x="7423150" y="164338"/>
            <a:ext cx="1190625" cy="539774"/>
          </a:xfrm>
          <a:prstGeom prst="rect">
            <a:avLst/>
          </a:prstGeom>
          <a:noFill/>
          <a:ln>
            <a:noFill/>
          </a:ln>
        </p:spPr>
        <p:txBody>
          <a:bodyPr/>
          <a:lstStyle>
            <a:lvl1pPr>
              <a:defRPr lang="en-US" sz="1000" b="0" noProof="0" dirty="0">
                <a:solidFill>
                  <a:srgbClr val="002439"/>
                </a:solidFill>
                <a:latin typeface="Roboto" pitchFamily="2" charset="0"/>
                <a:ea typeface="Roboto" pitchFamily="2" charset="0"/>
              </a:defRPr>
            </a:lvl1pPr>
          </a:lstStyle>
          <a:p>
            <a:pPr lvl="0" algn="ctr"/>
            <a:r>
              <a:rPr lang="en-US" noProof="0" dirty="0"/>
              <a:t>Logo client</a:t>
            </a:r>
          </a:p>
        </p:txBody>
      </p:sp>
      <p:sp>
        <p:nvSpPr>
          <p:cNvPr id="24" name="Rectangle 7">
            <a:extLst>
              <a:ext uri="{FF2B5EF4-FFF2-40B4-BE49-F238E27FC236}">
                <a16:creationId xmlns:a16="http://schemas.microsoft.com/office/drawing/2014/main" id="{BA1A1DBE-04C3-4B30-BCEC-82A5ECDD3D50}"/>
              </a:ext>
            </a:extLst>
          </p:cNvPr>
          <p:cNvSpPr/>
          <p:nvPr userDrawn="1"/>
        </p:nvSpPr>
        <p:spPr>
          <a:xfrm>
            <a:off x="-2191512" y="-1"/>
            <a:ext cx="2129687" cy="2498726"/>
          </a:xfrm>
          <a:prstGeom prst="rect">
            <a:avLst/>
          </a:prstGeom>
          <a:solidFill>
            <a:srgbClr val="002439"/>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0" rIns="144000" bIns="36000" rtlCol="0" anchor="ctr"/>
          <a:lstStyle/>
          <a:p>
            <a:pPr algn="l">
              <a:lnSpc>
                <a:spcPct val="90000"/>
              </a:lnSpc>
            </a:pPr>
            <a:r>
              <a:rPr lang="en-US" sz="1400" b="1" i="0" noProof="0">
                <a:solidFill>
                  <a:srgbClr val="70BD95"/>
                </a:solidFill>
                <a:latin typeface="Roboto Black" panose="02000000000000000000" pitchFamily="2" charset="0"/>
                <a:ea typeface="Roboto Black" panose="02000000000000000000" pitchFamily="2" charset="0"/>
              </a:rPr>
              <a:t>Add footer &amp; page numbering</a:t>
            </a:r>
            <a:endParaRPr lang="en-US" sz="800" noProof="0">
              <a:solidFill>
                <a:schemeClr val="bg1"/>
              </a:solidFill>
            </a:endParaRPr>
          </a:p>
          <a:p>
            <a:pPr algn="l"/>
            <a:endParaRPr lang="en-US" sz="800" noProof="0">
              <a:solidFill>
                <a:schemeClr val="bg1"/>
              </a:solidFill>
            </a:endParaRPr>
          </a:p>
          <a:p>
            <a:pPr algn="l"/>
            <a:r>
              <a:rPr lang="en-US" sz="800" noProof="0">
                <a:solidFill>
                  <a:schemeClr val="bg1"/>
                </a:solidFill>
              </a:rPr>
              <a:t>To change the presentation description and date, go to “Insert”. Select: “Header and Footer”. Now a window opens with different functions.</a:t>
            </a:r>
          </a:p>
          <a:p>
            <a:pPr algn="l"/>
            <a:endParaRPr lang="en-US" sz="800" noProof="0">
              <a:solidFill>
                <a:schemeClr val="bg1"/>
              </a:solidFill>
            </a:endParaRPr>
          </a:p>
          <a:p>
            <a:pPr algn="l"/>
            <a:r>
              <a:rPr lang="en-US" sz="800" noProof="0">
                <a:solidFill>
                  <a:schemeClr val="bg1"/>
                </a:solidFill>
              </a:rPr>
              <a:t>Check the boxes you want to use and adjust the content where necessary. When you have done this, click on: “Apply everywhere”. Now a footer will appear where set on every slide in the PowerPoint Presentation.</a:t>
            </a:r>
          </a:p>
          <a:p>
            <a:pPr algn="l"/>
            <a:endParaRPr lang="en-US" sz="800" noProof="0">
              <a:solidFill>
                <a:schemeClr val="bg1"/>
              </a:solidFill>
            </a:endParaRPr>
          </a:p>
          <a:p>
            <a:pPr algn="l"/>
            <a:r>
              <a:rPr lang="en-US" sz="800" noProof="0">
                <a:solidFill>
                  <a:schemeClr val="bg1"/>
                </a:solidFill>
              </a:rPr>
              <a:t>If you uncheck the footer, the footer disappears completely.</a:t>
            </a:r>
          </a:p>
        </p:txBody>
      </p:sp>
      <p:sp>
        <p:nvSpPr>
          <p:cNvPr id="26" name="Rectangle 7">
            <a:extLst>
              <a:ext uri="{FF2B5EF4-FFF2-40B4-BE49-F238E27FC236}">
                <a16:creationId xmlns:a16="http://schemas.microsoft.com/office/drawing/2014/main" id="{3EAE79DA-3A2A-438E-9F18-46A3CDD70149}"/>
              </a:ext>
            </a:extLst>
          </p:cNvPr>
          <p:cNvSpPr/>
          <p:nvPr userDrawn="1"/>
        </p:nvSpPr>
        <p:spPr>
          <a:xfrm>
            <a:off x="-2191512" y="2558941"/>
            <a:ext cx="2129687" cy="1440000"/>
          </a:xfrm>
          <a:prstGeom prst="rect">
            <a:avLst/>
          </a:prstGeom>
          <a:solidFill>
            <a:srgbClr val="002439"/>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0" rIns="144000" bIns="36000" rtlCol="0" anchor="ctr"/>
          <a:lstStyle/>
          <a:p>
            <a:pPr algn="l">
              <a:lnSpc>
                <a:spcPct val="90000"/>
              </a:lnSpc>
            </a:pPr>
            <a:r>
              <a:rPr lang="en-US" sz="1400" b="1" i="0" noProof="0">
                <a:solidFill>
                  <a:srgbClr val="70BD95"/>
                </a:solidFill>
                <a:latin typeface="Roboto Black" panose="02000000000000000000" pitchFamily="2" charset="0"/>
                <a:ea typeface="Roboto Black" panose="02000000000000000000" pitchFamily="2" charset="0"/>
              </a:rPr>
              <a:t>Replace image</a:t>
            </a:r>
          </a:p>
          <a:p>
            <a:pPr algn="l"/>
            <a:endParaRPr lang="en-US" sz="800" noProof="0">
              <a:solidFill>
                <a:schemeClr val="bg1"/>
              </a:solidFill>
            </a:endParaRPr>
          </a:p>
          <a:p>
            <a:pPr algn="l"/>
            <a:r>
              <a:rPr lang="en-US" sz="800" noProof="0">
                <a:solidFill>
                  <a:schemeClr val="bg1"/>
                </a:solidFill>
              </a:rPr>
              <a:t>To add the desired image, you need to remove the preview image. Add an image by dragging it from your files to this slide. Or click on the icon in the image frame to add it. If you want to crop the image or give it a different position in the frame, right-click on the image and choose crop.</a:t>
            </a:r>
          </a:p>
        </p:txBody>
      </p:sp>
    </p:spTree>
    <p:extLst>
      <p:ext uri="{BB962C8B-B14F-4D97-AF65-F5344CB8AC3E}">
        <p14:creationId xmlns:p14="http://schemas.microsoft.com/office/powerpoint/2010/main" val="99879520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Afsluiting blauw">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0"/>
            <a:ext cx="9144000" cy="5149850"/>
          </a:xfrm>
          <a:custGeom>
            <a:avLst/>
            <a:gdLst/>
            <a:ahLst/>
            <a:cxnLst/>
            <a:rect l="l" t="t" r="r" b="b"/>
            <a:pathLst>
              <a:path w="9144000" h="5144770">
                <a:moveTo>
                  <a:pt x="9144000" y="0"/>
                </a:moveTo>
                <a:lnTo>
                  <a:pt x="0" y="0"/>
                </a:lnTo>
                <a:lnTo>
                  <a:pt x="0" y="5144401"/>
                </a:lnTo>
                <a:lnTo>
                  <a:pt x="9144000" y="5144401"/>
                </a:lnTo>
                <a:lnTo>
                  <a:pt x="9144000" y="0"/>
                </a:lnTo>
                <a:close/>
              </a:path>
            </a:pathLst>
          </a:custGeom>
          <a:solidFill>
            <a:srgbClr val="002439"/>
          </a:solidFill>
        </p:spPr>
        <p:txBody>
          <a:bodyPr wrap="square" lIns="0" tIns="0" rIns="0" bIns="0" rtlCol="0"/>
          <a:lstStyle/>
          <a:p>
            <a:endParaRPr lang="en-US" noProof="0"/>
          </a:p>
        </p:txBody>
      </p:sp>
      <p:pic>
        <p:nvPicPr>
          <p:cNvPr id="41" name="Afbeelding 40">
            <a:extLst>
              <a:ext uri="{FF2B5EF4-FFF2-40B4-BE49-F238E27FC236}">
                <a16:creationId xmlns:a16="http://schemas.microsoft.com/office/drawing/2014/main" id="{E62FE728-3DE2-4D5C-A775-06F0DE65CABF}"/>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120813" y="1355725"/>
            <a:ext cx="4117973" cy="1067928"/>
          </a:xfrm>
          <a:prstGeom prst="rect">
            <a:avLst/>
          </a:prstGeom>
        </p:spPr>
      </p:pic>
      <p:sp>
        <p:nvSpPr>
          <p:cNvPr id="43" name="Holder 3">
            <a:extLst>
              <a:ext uri="{FF2B5EF4-FFF2-40B4-BE49-F238E27FC236}">
                <a16:creationId xmlns:a16="http://schemas.microsoft.com/office/drawing/2014/main" id="{B0004471-85AE-4D91-BAAA-8A17C48D6A1F}"/>
              </a:ext>
            </a:extLst>
          </p:cNvPr>
          <p:cNvSpPr>
            <a:spLocks noGrp="1"/>
          </p:cNvSpPr>
          <p:nvPr>
            <p:ph type="body" idx="1" hasCustomPrompt="1"/>
          </p:nvPr>
        </p:nvSpPr>
        <p:spPr>
          <a:xfrm>
            <a:off x="2063750" y="2879725"/>
            <a:ext cx="5014914" cy="762000"/>
          </a:xfrm>
          <a:prstGeom prst="rect">
            <a:avLst/>
          </a:prstGeom>
        </p:spPr>
        <p:txBody>
          <a:bodyPr lIns="0" tIns="0" rIns="0" bIns="0"/>
          <a:lstStyle>
            <a:lvl1pPr algn="l">
              <a:defRPr sz="2800" b="1" i="0">
                <a:solidFill>
                  <a:srgbClr val="70BD95"/>
                </a:solidFill>
                <a:latin typeface="Roboto Black" panose="02000000000000000000" pitchFamily="2" charset="0"/>
                <a:ea typeface="Roboto Black" panose="02000000000000000000" pitchFamily="2" charset="0"/>
                <a:cs typeface="Roboto Black" panose="02000000000000000000" pitchFamily="2" charset="0"/>
              </a:defRPr>
            </a:lvl1pPr>
          </a:lstStyle>
          <a:p>
            <a:r>
              <a:rPr lang="en-US" noProof="0"/>
              <a:t>Title comes here</a:t>
            </a:r>
          </a:p>
        </p:txBody>
      </p:sp>
      <p:sp>
        <p:nvSpPr>
          <p:cNvPr id="3" name="Tijdelijke aanduiding voor dianummer 2">
            <a:extLst>
              <a:ext uri="{FF2B5EF4-FFF2-40B4-BE49-F238E27FC236}">
                <a16:creationId xmlns:a16="http://schemas.microsoft.com/office/drawing/2014/main" id="{1DE2DBAE-5DDE-441D-B144-B5A6BF84C507}"/>
              </a:ext>
            </a:extLst>
          </p:cNvPr>
          <p:cNvSpPr>
            <a:spLocks noGrp="1"/>
          </p:cNvSpPr>
          <p:nvPr>
            <p:ph type="sldNum" sz="quarter" idx="11"/>
          </p:nvPr>
        </p:nvSpPr>
        <p:spPr/>
        <p:txBody>
          <a:bodyPr/>
          <a:lstStyle>
            <a:lvl1pPr>
              <a:defRPr>
                <a:solidFill>
                  <a:schemeClr val="bg1"/>
                </a:solidFill>
              </a:defRPr>
            </a:lvl1pPr>
          </a:lstStyle>
          <a:p>
            <a:pPr marL="22860">
              <a:spcBef>
                <a:spcPts val="35"/>
              </a:spcBef>
            </a:pPr>
            <a:fld id="{81D60167-4931-47E6-BA6A-407CBD079E47}" type="slidenum">
              <a:rPr lang="en-US" spc="20" noProof="0" smtClean="0"/>
              <a:pPr marL="22860">
                <a:spcBef>
                  <a:spcPts val="35"/>
                </a:spcBef>
              </a:pPr>
              <a:t>‹nr.›</a:t>
            </a:fld>
            <a:endParaRPr lang="en-US" noProof="0"/>
          </a:p>
        </p:txBody>
      </p:sp>
    </p:spTree>
    <p:extLst>
      <p:ext uri="{BB962C8B-B14F-4D97-AF65-F5344CB8AC3E}">
        <p14:creationId xmlns:p14="http://schemas.microsoft.com/office/powerpoint/2010/main" val="186210981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Afsluiting wit">
    <p:spTree>
      <p:nvGrpSpPr>
        <p:cNvPr id="1" name=""/>
        <p:cNvGrpSpPr/>
        <p:nvPr/>
      </p:nvGrpSpPr>
      <p:grpSpPr>
        <a:xfrm>
          <a:off x="0" y="0"/>
          <a:ext cx="0" cy="0"/>
          <a:chOff x="0" y="0"/>
          <a:chExt cx="0" cy="0"/>
        </a:xfrm>
      </p:grpSpPr>
      <p:pic>
        <p:nvPicPr>
          <p:cNvPr id="37" name="Afbeelding 36">
            <a:extLst>
              <a:ext uri="{FF2B5EF4-FFF2-40B4-BE49-F238E27FC236}">
                <a16:creationId xmlns:a16="http://schemas.microsoft.com/office/drawing/2014/main" id="{932EBC5F-16FF-46C9-965D-FE96D23E4845}"/>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31926" y="1355725"/>
            <a:ext cx="4095746" cy="1067928"/>
          </a:xfrm>
          <a:prstGeom prst="rect">
            <a:avLst/>
          </a:prstGeom>
        </p:spPr>
      </p:pic>
      <p:sp>
        <p:nvSpPr>
          <p:cNvPr id="40" name="Tijdelijke aanduiding voor dianummer 39">
            <a:extLst>
              <a:ext uri="{FF2B5EF4-FFF2-40B4-BE49-F238E27FC236}">
                <a16:creationId xmlns:a16="http://schemas.microsoft.com/office/drawing/2014/main" id="{981DE5AB-A2CA-4E9C-87EA-A9D8344A1C4A}"/>
              </a:ext>
            </a:extLst>
          </p:cNvPr>
          <p:cNvSpPr>
            <a:spLocks noGrp="1"/>
          </p:cNvSpPr>
          <p:nvPr>
            <p:ph type="sldNum" sz="quarter" idx="11"/>
          </p:nvPr>
        </p:nvSpPr>
        <p:spPr/>
        <p:txBody>
          <a:bodyPr/>
          <a:lstStyle/>
          <a:p>
            <a:pPr marL="22860">
              <a:spcBef>
                <a:spcPts val="35"/>
              </a:spcBef>
            </a:pPr>
            <a:fld id="{81D60167-4931-47E6-BA6A-407CBD079E47}" type="slidenum">
              <a:rPr lang="en-US" spc="20" noProof="0" smtClean="0"/>
              <a:pPr marL="22860">
                <a:spcBef>
                  <a:spcPts val="35"/>
                </a:spcBef>
              </a:pPr>
              <a:t>‹nr.›</a:t>
            </a:fld>
            <a:endParaRPr lang="en-US" noProof="0"/>
          </a:p>
        </p:txBody>
      </p:sp>
      <p:sp>
        <p:nvSpPr>
          <p:cNvPr id="7" name="Holder 3">
            <a:extLst>
              <a:ext uri="{FF2B5EF4-FFF2-40B4-BE49-F238E27FC236}">
                <a16:creationId xmlns:a16="http://schemas.microsoft.com/office/drawing/2014/main" id="{E06BA37F-FC7C-4742-A5F2-2D57DEA84BCC}"/>
              </a:ext>
            </a:extLst>
          </p:cNvPr>
          <p:cNvSpPr>
            <a:spLocks noGrp="1"/>
          </p:cNvSpPr>
          <p:nvPr>
            <p:ph type="body" idx="1" hasCustomPrompt="1"/>
          </p:nvPr>
        </p:nvSpPr>
        <p:spPr>
          <a:xfrm>
            <a:off x="2063750" y="2879725"/>
            <a:ext cx="5014914" cy="762000"/>
          </a:xfrm>
          <a:prstGeom prst="rect">
            <a:avLst/>
          </a:prstGeom>
        </p:spPr>
        <p:txBody>
          <a:bodyPr lIns="0" tIns="0" rIns="0" bIns="0"/>
          <a:lstStyle>
            <a:lvl1pPr algn="l">
              <a:defRPr sz="2800" b="1" i="0">
                <a:solidFill>
                  <a:srgbClr val="70BD95"/>
                </a:solidFill>
                <a:latin typeface="Roboto Black" panose="02000000000000000000" pitchFamily="2" charset="0"/>
                <a:ea typeface="Roboto Black" panose="02000000000000000000" pitchFamily="2" charset="0"/>
                <a:cs typeface="Roboto Black" panose="02000000000000000000" pitchFamily="2" charset="0"/>
              </a:defRPr>
            </a:lvl1pPr>
          </a:lstStyle>
          <a:p>
            <a:r>
              <a:rPr lang="en-US" noProof="0" dirty="0"/>
              <a:t>Title comes here</a:t>
            </a:r>
          </a:p>
        </p:txBody>
      </p:sp>
    </p:spTree>
    <p:extLst>
      <p:ext uri="{BB962C8B-B14F-4D97-AF65-F5344CB8AC3E}">
        <p14:creationId xmlns:p14="http://schemas.microsoft.com/office/powerpoint/2010/main" val="191486066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Lege slide">
    <p:spTree>
      <p:nvGrpSpPr>
        <p:cNvPr id="1" name=""/>
        <p:cNvGrpSpPr/>
        <p:nvPr/>
      </p:nvGrpSpPr>
      <p:grpSpPr>
        <a:xfrm>
          <a:off x="0" y="0"/>
          <a:ext cx="0" cy="0"/>
          <a:chOff x="0" y="0"/>
          <a:chExt cx="0" cy="0"/>
        </a:xfrm>
      </p:grpSpPr>
      <p:sp>
        <p:nvSpPr>
          <p:cNvPr id="5" name="Tijdelijke aanduiding voor dianummer 4">
            <a:extLst>
              <a:ext uri="{FF2B5EF4-FFF2-40B4-BE49-F238E27FC236}">
                <a16:creationId xmlns:a16="http://schemas.microsoft.com/office/drawing/2014/main" id="{012CD062-B1FF-4B70-A4EA-703377E7E732}"/>
              </a:ext>
            </a:extLst>
          </p:cNvPr>
          <p:cNvSpPr>
            <a:spLocks noGrp="1"/>
          </p:cNvSpPr>
          <p:nvPr>
            <p:ph type="sldNum" sz="quarter" idx="16"/>
          </p:nvPr>
        </p:nvSpPr>
        <p:spPr/>
        <p:txBody>
          <a:bodyPr/>
          <a:lstStyle/>
          <a:p>
            <a:pPr marL="22860">
              <a:spcBef>
                <a:spcPts val="35"/>
              </a:spcBef>
            </a:pPr>
            <a:fld id="{81D60167-4931-47E6-BA6A-407CBD079E47}" type="slidenum">
              <a:rPr lang="en-US" spc="20" noProof="0" smtClean="0"/>
              <a:pPr marL="22860">
                <a:spcBef>
                  <a:spcPts val="35"/>
                </a:spcBef>
              </a:pPr>
              <a:t>‹nr.›</a:t>
            </a:fld>
            <a:endParaRPr lang="en-US" noProof="0"/>
          </a:p>
        </p:txBody>
      </p:sp>
      <p:sp>
        <p:nvSpPr>
          <p:cNvPr id="6" name="Holder 3">
            <a:extLst>
              <a:ext uri="{FF2B5EF4-FFF2-40B4-BE49-F238E27FC236}">
                <a16:creationId xmlns:a16="http://schemas.microsoft.com/office/drawing/2014/main" id="{80075567-79DB-4A3D-B783-219D3D783383}"/>
              </a:ext>
            </a:extLst>
          </p:cNvPr>
          <p:cNvSpPr>
            <a:spLocks noGrp="1"/>
          </p:cNvSpPr>
          <p:nvPr>
            <p:ph type="body" idx="1" hasCustomPrompt="1"/>
          </p:nvPr>
        </p:nvSpPr>
        <p:spPr>
          <a:xfrm>
            <a:off x="530225" y="331371"/>
            <a:ext cx="8081963" cy="432000"/>
          </a:xfrm>
          <a:prstGeom prst="rect">
            <a:avLst/>
          </a:prstGeom>
        </p:spPr>
        <p:txBody>
          <a:bodyPr lIns="0" tIns="0" rIns="0" bIns="0"/>
          <a:lstStyle>
            <a:lvl1pPr algn="l">
              <a:defRPr sz="2800" b="1" i="0">
                <a:solidFill>
                  <a:srgbClr val="70BD95"/>
                </a:solidFill>
                <a:latin typeface="Roboto Black" panose="02000000000000000000" pitchFamily="2" charset="0"/>
                <a:ea typeface="Roboto Black" panose="02000000000000000000" pitchFamily="2" charset="0"/>
                <a:cs typeface="Roboto Black" panose="02000000000000000000" pitchFamily="2" charset="0"/>
              </a:defRPr>
            </a:lvl1pPr>
          </a:lstStyle>
          <a:p>
            <a:r>
              <a:rPr lang="en-US" noProof="0" dirty="0"/>
              <a:t>Title comes here</a:t>
            </a:r>
          </a:p>
        </p:txBody>
      </p:sp>
      <p:sp>
        <p:nvSpPr>
          <p:cNvPr id="7" name="Tijdelijke aanduiding voor voettekst 3">
            <a:extLst>
              <a:ext uri="{FF2B5EF4-FFF2-40B4-BE49-F238E27FC236}">
                <a16:creationId xmlns:a16="http://schemas.microsoft.com/office/drawing/2014/main" id="{E5C3F2A2-2387-467B-A626-34EC2C268504}"/>
              </a:ext>
            </a:extLst>
          </p:cNvPr>
          <p:cNvSpPr>
            <a:spLocks noGrp="1"/>
          </p:cNvSpPr>
          <p:nvPr>
            <p:ph type="ftr" sz="quarter" idx="15"/>
          </p:nvPr>
        </p:nvSpPr>
        <p:spPr>
          <a:xfrm>
            <a:off x="1468438" y="4723638"/>
            <a:ext cx="4762500" cy="208108"/>
          </a:xfrm>
        </p:spPr>
        <p:txBody>
          <a:bodyPr/>
          <a:lstStyle/>
          <a:p>
            <a:r>
              <a:rPr lang="en-US" noProof="0"/>
              <a:t>Presentation title comes here</a:t>
            </a:r>
          </a:p>
        </p:txBody>
      </p:sp>
      <p:pic>
        <p:nvPicPr>
          <p:cNvPr id="8" name="Afbeelding 7">
            <a:extLst>
              <a:ext uri="{FF2B5EF4-FFF2-40B4-BE49-F238E27FC236}">
                <a16:creationId xmlns:a16="http://schemas.microsoft.com/office/drawing/2014/main" id="{AFC97E6D-95C0-4540-BF4A-D214EAEA8754}"/>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469168" y="4706309"/>
            <a:ext cx="800870" cy="208108"/>
          </a:xfrm>
          <a:prstGeom prst="rect">
            <a:avLst/>
          </a:prstGeom>
        </p:spPr>
      </p:pic>
    </p:spTree>
    <p:extLst>
      <p:ext uri="{BB962C8B-B14F-4D97-AF65-F5344CB8AC3E}">
        <p14:creationId xmlns:p14="http://schemas.microsoft.com/office/powerpoint/2010/main" val="41754100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Three Content">
    <p:spTree>
      <p:nvGrpSpPr>
        <p:cNvPr id="1" name=""/>
        <p:cNvGrpSpPr/>
        <p:nvPr/>
      </p:nvGrpSpPr>
      <p:grpSpPr>
        <a:xfrm>
          <a:off x="0" y="0"/>
          <a:ext cx="0" cy="0"/>
          <a:chOff x="0" y="0"/>
          <a:chExt cx="0" cy="0"/>
        </a:xfrm>
      </p:grpSpPr>
      <p:sp>
        <p:nvSpPr>
          <p:cNvPr id="13" name="Footer Placeholder 12">
            <a:extLst>
              <a:ext uri="{FF2B5EF4-FFF2-40B4-BE49-F238E27FC236}">
                <a16:creationId xmlns:a16="http://schemas.microsoft.com/office/drawing/2014/main" id="{09252707-A996-0B4B-ADFC-CE739C9CC868}"/>
              </a:ext>
            </a:extLst>
          </p:cNvPr>
          <p:cNvSpPr>
            <a:spLocks noGrp="1"/>
          </p:cNvSpPr>
          <p:nvPr>
            <p:ph type="ftr" sz="quarter" idx="18"/>
          </p:nvPr>
        </p:nvSpPr>
        <p:spPr/>
        <p:txBody>
          <a:bodyPr/>
          <a:lstStyle/>
          <a:p>
            <a:r>
              <a:rPr lang="en-US"/>
              <a:t>Footer Title of the Presentation</a:t>
            </a:r>
            <a:endParaRPr lang="fr-FR"/>
          </a:p>
        </p:txBody>
      </p:sp>
      <p:sp>
        <p:nvSpPr>
          <p:cNvPr id="14" name="Slide Number Placeholder 13">
            <a:extLst>
              <a:ext uri="{FF2B5EF4-FFF2-40B4-BE49-F238E27FC236}">
                <a16:creationId xmlns:a16="http://schemas.microsoft.com/office/drawing/2014/main" id="{96489AA9-7E32-AB4C-A297-7E12C2417242}"/>
              </a:ext>
            </a:extLst>
          </p:cNvPr>
          <p:cNvSpPr>
            <a:spLocks noGrp="1"/>
          </p:cNvSpPr>
          <p:nvPr>
            <p:ph type="sldNum" sz="quarter" idx="19"/>
          </p:nvPr>
        </p:nvSpPr>
        <p:spPr>
          <a:xfrm>
            <a:off x="8786938" y="4772553"/>
            <a:ext cx="155894" cy="127599"/>
          </a:xfrm>
          <a:prstGeom prst="rect">
            <a:avLst/>
          </a:prstGeom>
        </p:spPr>
        <p:txBody>
          <a:bodyPr/>
          <a:lstStyle/>
          <a:p>
            <a:pPr marL="8100">
              <a:spcBef>
                <a:spcPts val="6"/>
              </a:spcBef>
            </a:pPr>
            <a:fld id="{5FEF044E-2DCE-D448-954A-2FF1148A81A8}" type="slidenum">
              <a:rPr lang="fr-FR" smtClean="0"/>
              <a:pPr marL="8100">
                <a:spcBef>
                  <a:spcPts val="6"/>
                </a:spcBef>
              </a:pPr>
              <a:t>‹nr.›</a:t>
            </a:fld>
            <a:endParaRPr lang="fr-FR"/>
          </a:p>
        </p:txBody>
      </p:sp>
      <p:grpSp>
        <p:nvGrpSpPr>
          <p:cNvPr id="2" name="Group 1">
            <a:extLst>
              <a:ext uri="{FF2B5EF4-FFF2-40B4-BE49-F238E27FC236}">
                <a16:creationId xmlns:a16="http://schemas.microsoft.com/office/drawing/2014/main" id="{D0E81122-905E-D2BF-D00E-0B848EAE9DB3}"/>
              </a:ext>
            </a:extLst>
          </p:cNvPr>
          <p:cNvGrpSpPr/>
          <p:nvPr userDrawn="1"/>
        </p:nvGrpSpPr>
        <p:grpSpPr>
          <a:xfrm>
            <a:off x="8311799" y="0"/>
            <a:ext cx="829278" cy="870192"/>
            <a:chOff x="11082398" y="0"/>
            <a:chExt cx="1105704" cy="1158825"/>
          </a:xfrm>
        </p:grpSpPr>
        <p:sp>
          <p:nvSpPr>
            <p:cNvPr id="19" name="object 3">
              <a:extLst>
                <a:ext uri="{FF2B5EF4-FFF2-40B4-BE49-F238E27FC236}">
                  <a16:creationId xmlns:a16="http://schemas.microsoft.com/office/drawing/2014/main" id="{8FC9B408-2D2B-CAF7-FFA8-245B3812EACE}"/>
                </a:ext>
              </a:extLst>
            </p:cNvPr>
            <p:cNvSpPr/>
            <p:nvPr userDrawn="1"/>
          </p:nvSpPr>
          <p:spPr>
            <a:xfrm>
              <a:off x="11082398" y="0"/>
              <a:ext cx="1105438" cy="224861"/>
            </a:xfrm>
            <a:custGeom>
              <a:avLst/>
              <a:gdLst/>
              <a:ahLst/>
              <a:cxnLst/>
              <a:rect l="l" t="t" r="r" b="b"/>
              <a:pathLst>
                <a:path w="1376680" h="280035">
                  <a:moveTo>
                    <a:pt x="1374711" y="0"/>
                  </a:moveTo>
                  <a:lnTo>
                    <a:pt x="0" y="0"/>
                  </a:lnTo>
                  <a:lnTo>
                    <a:pt x="2637" y="279030"/>
                  </a:lnTo>
                  <a:lnTo>
                    <a:pt x="1376559" y="280033"/>
                  </a:lnTo>
                  <a:lnTo>
                    <a:pt x="1374711" y="0"/>
                  </a:lnTo>
                  <a:close/>
                </a:path>
              </a:pathLst>
            </a:custGeom>
            <a:solidFill>
              <a:schemeClr val="tx2"/>
            </a:solidFill>
          </p:spPr>
          <p:txBody>
            <a:bodyPr wrap="square" lIns="0" tIns="0" rIns="0" bIns="0" rtlCol="0"/>
            <a:lstStyle/>
            <a:p>
              <a:pPr defTabSz="550697"/>
              <a:endParaRPr sz="1084" kern="0">
                <a:solidFill>
                  <a:sysClr val="windowText" lastClr="000000"/>
                </a:solidFill>
                <a:latin typeface="Roboto" panose="02000000000000000000" pitchFamily="2" charset="0"/>
              </a:endParaRPr>
            </a:p>
          </p:txBody>
        </p:sp>
        <p:sp>
          <p:nvSpPr>
            <p:cNvPr id="20" name="object 4">
              <a:extLst>
                <a:ext uri="{FF2B5EF4-FFF2-40B4-BE49-F238E27FC236}">
                  <a16:creationId xmlns:a16="http://schemas.microsoft.com/office/drawing/2014/main" id="{0628827E-826D-1074-C3C7-CB8EE3E5000D}"/>
                </a:ext>
              </a:extLst>
            </p:cNvPr>
            <p:cNvSpPr/>
            <p:nvPr userDrawn="1"/>
          </p:nvSpPr>
          <p:spPr>
            <a:xfrm>
              <a:off x="11084193" y="458314"/>
              <a:ext cx="1103909" cy="242197"/>
            </a:xfrm>
            <a:custGeom>
              <a:avLst/>
              <a:gdLst/>
              <a:ahLst/>
              <a:cxnLst/>
              <a:rect l="l" t="t" r="r" b="b"/>
              <a:pathLst>
                <a:path w="1374775" h="301625">
                  <a:moveTo>
                    <a:pt x="1371904" y="0"/>
                  </a:moveTo>
                  <a:lnTo>
                    <a:pt x="0" y="5689"/>
                  </a:lnTo>
                  <a:lnTo>
                    <a:pt x="774" y="299796"/>
                  </a:lnTo>
                  <a:lnTo>
                    <a:pt x="1374317" y="301370"/>
                  </a:lnTo>
                  <a:lnTo>
                    <a:pt x="1371904" y="0"/>
                  </a:lnTo>
                  <a:close/>
                </a:path>
              </a:pathLst>
            </a:custGeom>
            <a:solidFill>
              <a:srgbClr val="FF0080"/>
            </a:solidFill>
          </p:spPr>
          <p:txBody>
            <a:bodyPr wrap="square" lIns="0" tIns="0" rIns="0" bIns="0" rtlCol="0"/>
            <a:lstStyle/>
            <a:p>
              <a:pPr defTabSz="550697"/>
              <a:endParaRPr sz="1084" kern="0">
                <a:solidFill>
                  <a:sysClr val="windowText" lastClr="000000"/>
                </a:solidFill>
                <a:latin typeface="Roboto" panose="02000000000000000000" pitchFamily="2" charset="0"/>
              </a:endParaRPr>
            </a:p>
          </p:txBody>
        </p:sp>
        <p:sp>
          <p:nvSpPr>
            <p:cNvPr id="22" name="object 3">
              <a:extLst>
                <a:ext uri="{FF2B5EF4-FFF2-40B4-BE49-F238E27FC236}">
                  <a16:creationId xmlns:a16="http://schemas.microsoft.com/office/drawing/2014/main" id="{F99E27B7-1D43-7C56-E441-A27FDA3209FF}"/>
                </a:ext>
              </a:extLst>
            </p:cNvPr>
            <p:cNvSpPr/>
            <p:nvPr userDrawn="1"/>
          </p:nvSpPr>
          <p:spPr>
            <a:xfrm>
              <a:off x="11082402" y="933964"/>
              <a:ext cx="1105438" cy="224861"/>
            </a:xfrm>
            <a:custGeom>
              <a:avLst/>
              <a:gdLst/>
              <a:ahLst/>
              <a:cxnLst/>
              <a:rect l="l" t="t" r="r" b="b"/>
              <a:pathLst>
                <a:path w="1376680" h="280035">
                  <a:moveTo>
                    <a:pt x="1374711" y="0"/>
                  </a:moveTo>
                  <a:lnTo>
                    <a:pt x="0" y="0"/>
                  </a:lnTo>
                  <a:lnTo>
                    <a:pt x="2637" y="279030"/>
                  </a:lnTo>
                  <a:lnTo>
                    <a:pt x="1376559" y="280033"/>
                  </a:lnTo>
                  <a:lnTo>
                    <a:pt x="1374711" y="0"/>
                  </a:lnTo>
                  <a:close/>
                </a:path>
              </a:pathLst>
            </a:custGeom>
            <a:solidFill>
              <a:schemeClr val="tx2"/>
            </a:solidFill>
          </p:spPr>
          <p:txBody>
            <a:bodyPr wrap="square" lIns="0" tIns="0" rIns="0" bIns="0" rtlCol="0"/>
            <a:lstStyle/>
            <a:p>
              <a:pPr defTabSz="550697"/>
              <a:endParaRPr sz="1084" kern="0">
                <a:solidFill>
                  <a:sysClr val="windowText" lastClr="000000"/>
                </a:solidFill>
                <a:latin typeface="Roboto" panose="02000000000000000000" pitchFamily="2" charset="0"/>
              </a:endParaRPr>
            </a:p>
          </p:txBody>
        </p:sp>
      </p:grpSp>
      <p:sp>
        <p:nvSpPr>
          <p:cNvPr id="11" name="Content Placeholder 8">
            <a:extLst>
              <a:ext uri="{FF2B5EF4-FFF2-40B4-BE49-F238E27FC236}">
                <a16:creationId xmlns:a16="http://schemas.microsoft.com/office/drawing/2014/main" id="{F2CCC5A4-0B5E-4A79-A8AD-F5A054F97FE3}"/>
              </a:ext>
            </a:extLst>
          </p:cNvPr>
          <p:cNvSpPr>
            <a:spLocks noGrp="1"/>
          </p:cNvSpPr>
          <p:nvPr>
            <p:ph sz="quarter" idx="27"/>
          </p:nvPr>
        </p:nvSpPr>
        <p:spPr>
          <a:xfrm>
            <a:off x="6030162" y="1060890"/>
            <a:ext cx="2646294" cy="3622869"/>
          </a:xfr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fr-FR"/>
          </a:p>
        </p:txBody>
      </p:sp>
      <p:sp>
        <p:nvSpPr>
          <p:cNvPr id="10" name="Content Placeholder 8">
            <a:extLst>
              <a:ext uri="{FF2B5EF4-FFF2-40B4-BE49-F238E27FC236}">
                <a16:creationId xmlns:a16="http://schemas.microsoft.com/office/drawing/2014/main" id="{0E7F2F9F-A98B-491F-1589-72A59AE5CAB0}"/>
              </a:ext>
            </a:extLst>
          </p:cNvPr>
          <p:cNvSpPr>
            <a:spLocks noGrp="1"/>
          </p:cNvSpPr>
          <p:nvPr>
            <p:ph sz="quarter" idx="26"/>
          </p:nvPr>
        </p:nvSpPr>
        <p:spPr>
          <a:xfrm>
            <a:off x="3275856" y="1060890"/>
            <a:ext cx="2646294" cy="3622869"/>
          </a:xfr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fr-FR"/>
          </a:p>
        </p:txBody>
      </p:sp>
      <p:sp>
        <p:nvSpPr>
          <p:cNvPr id="9" name="Content Placeholder 8">
            <a:extLst>
              <a:ext uri="{FF2B5EF4-FFF2-40B4-BE49-F238E27FC236}">
                <a16:creationId xmlns:a16="http://schemas.microsoft.com/office/drawing/2014/main" id="{B3A42A0F-72AA-5EE9-8D47-6DA99FE56E22}"/>
              </a:ext>
            </a:extLst>
          </p:cNvPr>
          <p:cNvSpPr>
            <a:spLocks noGrp="1"/>
          </p:cNvSpPr>
          <p:nvPr>
            <p:ph sz="quarter" idx="25" hasCustomPrompt="1"/>
          </p:nvPr>
        </p:nvSpPr>
        <p:spPr>
          <a:xfrm>
            <a:off x="521550" y="1060890"/>
            <a:ext cx="2646294" cy="3622594"/>
          </a:xfrm>
        </p:spPr>
        <p:txBody>
          <a:bodyPr/>
          <a:lstStyle>
            <a:lvl1pPr>
              <a:lnSpc>
                <a:spcPct val="100000"/>
              </a:lnSpc>
              <a:defRPr/>
            </a:lvl1pPr>
            <a:lvl2pPr>
              <a:lnSpc>
                <a:spcPct val="100000"/>
              </a:lnSpc>
              <a:defRPr sz="1200"/>
            </a:lvl2pPr>
            <a:lvl3pPr>
              <a:lnSpc>
                <a:spcPct val="100000"/>
              </a:lnSpc>
              <a:defRPr/>
            </a:lvl3pPr>
            <a:lvl4pPr>
              <a:lnSpc>
                <a:spcPct val="100000"/>
              </a:lnSpc>
              <a:defRPr/>
            </a:lvl4pPr>
            <a:lvl5pPr>
              <a:lnSpc>
                <a:spcPct val="100000"/>
              </a:lnSpc>
              <a:defRPr/>
            </a:lvl5pPr>
          </a:lstStyle>
          <a:p>
            <a:pPr lvl="0"/>
            <a:r>
              <a:rPr lang="nl-NL" err="1"/>
              <a:t>Measurement</a:t>
            </a:r>
            <a:r>
              <a:rPr lang="nl-NL"/>
              <a:t> </a:t>
            </a:r>
            <a:r>
              <a:rPr lang="nl-NL" err="1"/>
              <a:t>campaigns</a:t>
            </a:r>
            <a:endParaRPr lang="nl-NL"/>
          </a:p>
          <a:p>
            <a:pPr lvl="1"/>
            <a:r>
              <a:rPr lang="en-US"/>
              <a:t>Actual system performance</a:t>
            </a:r>
          </a:p>
          <a:p>
            <a:pPr lvl="1"/>
            <a:r>
              <a:rPr lang="en-US"/>
              <a:t>Identify degraded components or bad controls</a:t>
            </a:r>
          </a:p>
          <a:p>
            <a:pPr lvl="1"/>
            <a:r>
              <a:rPr lang="en-US"/>
              <a:t>Report with detailed analysis and recommendations</a:t>
            </a:r>
          </a:p>
          <a:p>
            <a:pPr lvl="1"/>
            <a:r>
              <a:rPr lang="en-US"/>
              <a:t>…</a:t>
            </a:r>
          </a:p>
        </p:txBody>
      </p:sp>
      <p:sp>
        <p:nvSpPr>
          <p:cNvPr id="7" name="Title 6">
            <a:extLst>
              <a:ext uri="{FF2B5EF4-FFF2-40B4-BE49-F238E27FC236}">
                <a16:creationId xmlns:a16="http://schemas.microsoft.com/office/drawing/2014/main" id="{045E5397-56FD-3E74-07EC-5324E93D9ACA}"/>
              </a:ext>
            </a:extLst>
          </p:cNvPr>
          <p:cNvSpPr>
            <a:spLocks noGrp="1"/>
          </p:cNvSpPr>
          <p:nvPr>
            <p:ph type="title" hasCustomPrompt="1"/>
          </p:nvPr>
        </p:nvSpPr>
        <p:spPr>
          <a:xfrm>
            <a:off x="521551" y="347710"/>
            <a:ext cx="8154905" cy="656978"/>
          </a:xfrm>
          <a:prstGeom prst="rect">
            <a:avLst/>
          </a:prstGeom>
        </p:spPr>
        <p:txBody>
          <a:bodyPr/>
          <a:lstStyle>
            <a:lvl1pPr>
              <a:defRPr/>
            </a:lvl1pPr>
          </a:lstStyle>
          <a:p>
            <a:r>
              <a:rPr lang="en-US"/>
              <a:t>Development and Energy Saving Solutions (DESS)</a:t>
            </a:r>
            <a:br>
              <a:rPr lang="en-US"/>
            </a:br>
            <a:endParaRPr lang="fr-FR"/>
          </a:p>
        </p:txBody>
      </p:sp>
      <p:sp>
        <p:nvSpPr>
          <p:cNvPr id="3" name="Rectangle 2">
            <a:extLst>
              <a:ext uri="{FF2B5EF4-FFF2-40B4-BE49-F238E27FC236}">
                <a16:creationId xmlns:a16="http://schemas.microsoft.com/office/drawing/2014/main" id="{7C701783-A72C-EEE1-AF37-1D9439E2018F}"/>
              </a:ext>
            </a:extLst>
          </p:cNvPr>
          <p:cNvSpPr/>
          <p:nvPr userDrawn="1"/>
        </p:nvSpPr>
        <p:spPr>
          <a:xfrm>
            <a:off x="8733234" y="4816020"/>
            <a:ext cx="16200" cy="65565"/>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350">
              <a:solidFill>
                <a:srgbClr val="00A875"/>
              </a:solidFill>
              <a:latin typeface="Roboto" panose="02000000000000000000" pitchFamily="2" charset="0"/>
            </a:endParaRPr>
          </a:p>
        </p:txBody>
      </p:sp>
    </p:spTree>
    <p:extLst>
      <p:ext uri="{BB962C8B-B14F-4D97-AF65-F5344CB8AC3E}">
        <p14:creationId xmlns:p14="http://schemas.microsoft.com/office/powerpoint/2010/main" val="17889486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jdelijke aanduiding voor voettekst 1">
            <a:extLst>
              <a:ext uri="{FF2B5EF4-FFF2-40B4-BE49-F238E27FC236}">
                <a16:creationId xmlns:a16="http://schemas.microsoft.com/office/drawing/2014/main" id="{016FE9A3-85B1-43FB-8EC5-4BE912B01D69}"/>
              </a:ext>
            </a:extLst>
          </p:cNvPr>
          <p:cNvSpPr>
            <a:spLocks noGrp="1"/>
          </p:cNvSpPr>
          <p:nvPr>
            <p:ph type="ftr" sz="quarter" idx="3"/>
          </p:nvPr>
        </p:nvSpPr>
        <p:spPr>
          <a:xfrm>
            <a:off x="1468438" y="4723638"/>
            <a:ext cx="4762500" cy="208108"/>
          </a:xfrm>
          <a:prstGeom prst="rect">
            <a:avLst/>
          </a:prstGeom>
        </p:spPr>
        <p:txBody>
          <a:bodyPr vert="horz" lIns="0" tIns="0" rIns="0" bIns="0" rtlCol="0" anchor="ctr"/>
          <a:lstStyle>
            <a:lvl1pPr algn="l">
              <a:defRPr sz="800">
                <a:solidFill>
                  <a:srgbClr val="002439"/>
                </a:solidFill>
                <a:latin typeface="Roboto regular" pitchFamily="2" charset="0"/>
                <a:ea typeface="Roboto regular" pitchFamily="2" charset="0"/>
              </a:defRPr>
            </a:lvl1pPr>
          </a:lstStyle>
          <a:p>
            <a:r>
              <a:rPr lang="nl-NL"/>
              <a:t>Presentation title comes here</a:t>
            </a:r>
            <a:endParaRPr lang="nl-NL" dirty="0"/>
          </a:p>
        </p:txBody>
      </p:sp>
      <p:sp>
        <p:nvSpPr>
          <p:cNvPr id="17" name="object 8">
            <a:extLst>
              <a:ext uri="{FF2B5EF4-FFF2-40B4-BE49-F238E27FC236}">
                <a16:creationId xmlns:a16="http://schemas.microsoft.com/office/drawing/2014/main" id="{8C704270-095C-4989-923E-0E19B1239981}"/>
              </a:ext>
            </a:extLst>
          </p:cNvPr>
          <p:cNvSpPr txBox="1">
            <a:spLocks noGrp="1"/>
          </p:cNvSpPr>
          <p:nvPr>
            <p:ph type="sldNum" sz="quarter" idx="4"/>
          </p:nvPr>
        </p:nvSpPr>
        <p:spPr>
          <a:xfrm>
            <a:off x="8269288" y="4756198"/>
            <a:ext cx="342900" cy="127599"/>
          </a:xfrm>
          <a:prstGeom prst="rect">
            <a:avLst/>
          </a:prstGeom>
        </p:spPr>
        <p:txBody>
          <a:bodyPr vert="horz" wrap="square" lIns="0" tIns="4445" rIns="0" bIns="0" rtlCol="0">
            <a:spAutoFit/>
          </a:bodyPr>
          <a:lstStyle>
            <a:lvl1pPr algn="r">
              <a:defRPr sz="800">
                <a:solidFill>
                  <a:srgbClr val="002439"/>
                </a:solidFill>
              </a:defRPr>
            </a:lvl1pPr>
          </a:lstStyle>
          <a:p>
            <a:pPr marL="22860">
              <a:spcBef>
                <a:spcPts val="35"/>
              </a:spcBef>
            </a:pPr>
            <a:fld id="{81D60167-4931-47E6-BA6A-407CBD079E47}" type="slidenum">
              <a:rPr lang="nl-NL" spc="20" smtClean="0"/>
              <a:pPr marL="22860">
                <a:spcBef>
                  <a:spcPts val="35"/>
                </a:spcBef>
              </a:pPr>
              <a:t>‹nr.›</a:t>
            </a:fld>
            <a:endParaRPr lang="nl-NL" dirty="0"/>
          </a:p>
        </p:txBody>
      </p:sp>
    </p:spTree>
  </p:cSld>
  <p:clrMap bg1="lt1" tx1="dk1" bg2="lt2" tx2="dk2" accent1="accent1" accent2="accent2" accent3="accent3" accent4="accent4" accent5="accent5" accent6="accent6" hlink="hlink" folHlink="folHlink"/>
  <p:sldLayoutIdLst>
    <p:sldLayoutId id="2147483666" r:id="rId1"/>
    <p:sldLayoutId id="2147483669" r:id="rId2"/>
    <p:sldLayoutId id="2147483665" r:id="rId3"/>
    <p:sldLayoutId id="2147483672" r:id="rId4"/>
    <p:sldLayoutId id="2147483703" r:id="rId5"/>
    <p:sldLayoutId id="2147483676" r:id="rId6"/>
    <p:sldLayoutId id="2147483677" r:id="rId7"/>
    <p:sldLayoutId id="2147483678" r:id="rId8"/>
    <p:sldLayoutId id="2147483679" r:id="rId9"/>
    <p:sldLayoutId id="2147483693" r:id="rId10"/>
    <p:sldLayoutId id="2147483701" r:id="rId11"/>
    <p:sldLayoutId id="2147483694" r:id="rId12"/>
    <p:sldLayoutId id="2147483695" r:id="rId13"/>
    <p:sldLayoutId id="2147483698" r:id="rId14"/>
    <p:sldLayoutId id="2147483700" r:id="rId15"/>
    <p:sldLayoutId id="2147483670" r:id="rId16"/>
    <p:sldLayoutId id="2147483696" r:id="rId17"/>
    <p:sldLayoutId id="2147483702" r:id="rId18"/>
    <p:sldLayoutId id="2147483704" r:id="rId19"/>
  </p:sldLayoutIdLst>
  <p:hf hdr="0" dt="0"/>
  <p:txStyles>
    <p:titleStyle>
      <a:lvl1pPr eaLnBrk="1" hangingPunct="1">
        <a:defRPr b="0">
          <a:latin typeface="Roboto Black" panose="02000000000000000000" pitchFamily="2" charset="0"/>
          <a:ea typeface="Roboto Black" panose="02000000000000000000" pitchFamily="2" charset="0"/>
          <a:cs typeface="+mj-cs"/>
        </a:defRPr>
      </a:lvl1pPr>
    </p:titleStyle>
    <p:bodyStyle>
      <a:lvl1pPr marL="0" eaLnBrk="1" hangingPunct="1">
        <a:defRPr>
          <a:latin typeface="Roboto Black" panose="02000000000000000000" pitchFamily="2" charset="0"/>
          <a:ea typeface="Roboto Black" panose="02000000000000000000" pitchFamily="2" charset="0"/>
          <a:cs typeface="+mn-cs"/>
        </a:defRPr>
      </a:lvl1pPr>
      <a:lvl2pPr marL="457200" eaLnBrk="1" hangingPunct="1">
        <a:defRPr>
          <a:latin typeface="+mn-lt"/>
          <a:ea typeface="+mn-ea"/>
          <a:cs typeface="+mn-cs"/>
        </a:defRPr>
      </a:lvl2pPr>
      <a:lvl3pPr marL="914400" eaLnBrk="1" hangingPunct="1">
        <a:defRPr>
          <a:latin typeface="+mn-lt"/>
          <a:ea typeface="+mn-ea"/>
          <a:cs typeface="+mn-cs"/>
        </a:defRPr>
      </a:lvl3pPr>
      <a:lvl4pPr marL="1371600" eaLnBrk="1" hangingPunct="1">
        <a:defRPr>
          <a:latin typeface="+mn-lt"/>
          <a:ea typeface="+mn-ea"/>
          <a:cs typeface="+mn-cs"/>
        </a:defRPr>
      </a:lvl4pPr>
      <a:lvl5pPr marL="1828800" eaLnBrk="1" hangingPunct="1">
        <a:defRPr>
          <a:latin typeface="+mn-lt"/>
          <a:ea typeface="+mn-ea"/>
          <a:cs typeface="+mn-cs"/>
        </a:defRPr>
      </a:lvl5pPr>
      <a:lvl6pPr marL="2286000" eaLnBrk="1" hangingPunct="1">
        <a:defRPr>
          <a:latin typeface="+mn-lt"/>
          <a:ea typeface="+mn-ea"/>
          <a:cs typeface="+mn-cs"/>
        </a:defRPr>
      </a:lvl6pPr>
      <a:lvl7pPr marL="2743200" eaLnBrk="1" hangingPunct="1">
        <a:defRPr>
          <a:latin typeface="+mn-lt"/>
          <a:ea typeface="+mn-ea"/>
          <a:cs typeface="+mn-cs"/>
        </a:defRPr>
      </a:lvl7pPr>
      <a:lvl8pPr marL="3200400" eaLnBrk="1" hangingPunct="1">
        <a:defRPr>
          <a:latin typeface="+mn-lt"/>
          <a:ea typeface="+mn-ea"/>
          <a:cs typeface="+mn-cs"/>
        </a:defRPr>
      </a:lvl8pPr>
      <a:lvl9pPr marL="3657600" eaLnBrk="1" hangingPunct="1">
        <a:defRPr>
          <a:latin typeface="+mn-lt"/>
          <a:ea typeface="+mn-ea"/>
          <a:cs typeface="+mn-cs"/>
        </a:defRPr>
      </a:lvl9pPr>
    </p:bodyStyle>
    <p:otherStyle>
      <a:lvl1pPr marL="0" eaLnBrk="1" hangingPunct="1">
        <a:defRPr>
          <a:latin typeface="+mn-lt"/>
          <a:ea typeface="+mn-ea"/>
          <a:cs typeface="+mn-cs"/>
        </a:defRPr>
      </a:lvl1pPr>
      <a:lvl2pPr marL="457200" eaLnBrk="1" hangingPunct="1">
        <a:defRPr>
          <a:latin typeface="+mn-lt"/>
          <a:ea typeface="+mn-ea"/>
          <a:cs typeface="+mn-cs"/>
        </a:defRPr>
      </a:lvl2pPr>
      <a:lvl3pPr marL="914400" eaLnBrk="1" hangingPunct="1">
        <a:defRPr>
          <a:latin typeface="+mn-lt"/>
          <a:ea typeface="+mn-ea"/>
          <a:cs typeface="+mn-cs"/>
        </a:defRPr>
      </a:lvl3pPr>
      <a:lvl4pPr marL="1371600" eaLnBrk="1" hangingPunct="1">
        <a:defRPr>
          <a:latin typeface="+mn-lt"/>
          <a:ea typeface="+mn-ea"/>
          <a:cs typeface="+mn-cs"/>
        </a:defRPr>
      </a:lvl4pPr>
      <a:lvl5pPr marL="1828800" eaLnBrk="1" hangingPunct="1">
        <a:defRPr>
          <a:latin typeface="+mn-lt"/>
          <a:ea typeface="+mn-ea"/>
          <a:cs typeface="+mn-cs"/>
        </a:defRPr>
      </a:lvl5pPr>
      <a:lvl6pPr marL="2286000" eaLnBrk="1" hangingPunct="1">
        <a:defRPr>
          <a:latin typeface="+mn-lt"/>
          <a:ea typeface="+mn-ea"/>
          <a:cs typeface="+mn-cs"/>
        </a:defRPr>
      </a:lvl6pPr>
      <a:lvl7pPr marL="2743200" eaLnBrk="1" hangingPunct="1">
        <a:defRPr>
          <a:latin typeface="+mn-lt"/>
          <a:ea typeface="+mn-ea"/>
          <a:cs typeface="+mn-cs"/>
        </a:defRPr>
      </a:lvl7pPr>
      <a:lvl8pPr marL="3200400" eaLnBrk="1" hangingPunct="1">
        <a:defRPr>
          <a:latin typeface="+mn-lt"/>
          <a:ea typeface="+mn-ea"/>
          <a:cs typeface="+mn-cs"/>
        </a:defRPr>
      </a:lvl8pPr>
      <a:lvl9pPr marL="3657600" eaLnBrk="1" hangingPunct="1">
        <a:defRPr>
          <a:latin typeface="+mn-lt"/>
          <a:ea typeface="+mn-ea"/>
          <a:cs typeface="+mn-cs"/>
        </a:defRPr>
      </a:lvl9pPr>
    </p:otherStyle>
  </p:txStyles>
  <p:extLst>
    <p:ext uri="{27BBF7A9-308A-43DC-89C8-2F10F3537804}">
      <p15:sldGuideLst xmlns:p15="http://schemas.microsoft.com/office/powerpoint/2012/main">
        <p15:guide id="2" pos="5760" userDrawn="1">
          <p15:clr>
            <a:srgbClr val="F26B43"/>
          </p15:clr>
        </p15:guide>
        <p15:guide id="3" pos="334" userDrawn="1">
          <p15:clr>
            <a:srgbClr val="F26B43"/>
          </p15:clr>
        </p15:guide>
        <p15:guide id="4" pos="550" userDrawn="1">
          <p15:clr>
            <a:srgbClr val="F26B43"/>
          </p15:clr>
        </p15:guide>
        <p15:guide id="5" pos="709" userDrawn="1">
          <p15:clr>
            <a:srgbClr val="F26B43"/>
          </p15:clr>
        </p15:guide>
        <p15:guide id="6" pos="925" userDrawn="1">
          <p15:clr>
            <a:srgbClr val="F26B43"/>
          </p15:clr>
        </p15:guide>
        <p15:guide id="7" pos="1084" userDrawn="1">
          <p15:clr>
            <a:srgbClr val="F26B43"/>
          </p15:clr>
        </p15:guide>
        <p15:guide id="8" pos="1300" userDrawn="1">
          <p15:clr>
            <a:srgbClr val="F26B43"/>
          </p15:clr>
        </p15:guide>
        <p15:guide id="9" pos="1459" userDrawn="1">
          <p15:clr>
            <a:srgbClr val="F26B43"/>
          </p15:clr>
        </p15:guide>
        <p15:guide id="10" pos="1675" userDrawn="1">
          <p15:clr>
            <a:srgbClr val="F26B43"/>
          </p15:clr>
        </p15:guide>
        <p15:guide id="11" pos="1834" userDrawn="1">
          <p15:clr>
            <a:srgbClr val="F26B43"/>
          </p15:clr>
        </p15:guide>
        <p15:guide id="12" pos="2050" userDrawn="1">
          <p15:clr>
            <a:srgbClr val="F26B43"/>
          </p15:clr>
        </p15:guide>
        <p15:guide id="13" pos="2209" userDrawn="1">
          <p15:clr>
            <a:srgbClr val="F26B43"/>
          </p15:clr>
        </p15:guide>
        <p15:guide id="14" pos="2425" userDrawn="1">
          <p15:clr>
            <a:srgbClr val="F26B43"/>
          </p15:clr>
        </p15:guide>
        <p15:guide id="15" pos="2584" userDrawn="1">
          <p15:clr>
            <a:srgbClr val="F26B43"/>
          </p15:clr>
        </p15:guide>
        <p15:guide id="16" pos="2784" userDrawn="1">
          <p15:clr>
            <a:srgbClr val="F26B43"/>
          </p15:clr>
        </p15:guide>
        <p15:guide id="17" pos="2959" userDrawn="1">
          <p15:clr>
            <a:srgbClr val="F26B43"/>
          </p15:clr>
        </p15:guide>
        <p15:guide id="18" pos="3175" userDrawn="1">
          <p15:clr>
            <a:srgbClr val="F26B43"/>
          </p15:clr>
        </p15:guide>
        <p15:guide id="19" pos="3334" userDrawn="1">
          <p15:clr>
            <a:srgbClr val="F26B43"/>
          </p15:clr>
        </p15:guide>
        <p15:guide id="20" pos="3550" userDrawn="1">
          <p15:clr>
            <a:srgbClr val="F26B43"/>
          </p15:clr>
        </p15:guide>
        <p15:guide id="21" pos="3709" userDrawn="1">
          <p15:clr>
            <a:srgbClr val="F26B43"/>
          </p15:clr>
        </p15:guide>
        <p15:guide id="22" pos="3925" userDrawn="1">
          <p15:clr>
            <a:srgbClr val="F26B43"/>
          </p15:clr>
        </p15:guide>
        <p15:guide id="23" pos="4084" userDrawn="1">
          <p15:clr>
            <a:srgbClr val="F26B43"/>
          </p15:clr>
        </p15:guide>
        <p15:guide id="24" pos="4300" userDrawn="1">
          <p15:clr>
            <a:srgbClr val="F26B43"/>
          </p15:clr>
        </p15:guide>
        <p15:guide id="25" pos="4459" userDrawn="1">
          <p15:clr>
            <a:srgbClr val="F26B43"/>
          </p15:clr>
        </p15:guide>
        <p15:guide id="26" pos="4675" userDrawn="1">
          <p15:clr>
            <a:srgbClr val="F26B43"/>
          </p15:clr>
        </p15:guide>
        <p15:guide id="27" pos="4834" userDrawn="1">
          <p15:clr>
            <a:srgbClr val="F26B43"/>
          </p15:clr>
        </p15:guide>
        <p15:guide id="28" pos="5050" userDrawn="1">
          <p15:clr>
            <a:srgbClr val="F26B43"/>
          </p15:clr>
        </p15:guide>
        <p15:guide id="29" pos="5209" userDrawn="1">
          <p15:clr>
            <a:srgbClr val="F26B43"/>
          </p15:clr>
        </p15:guide>
        <p15:guide id="30" pos="5425" userDrawn="1">
          <p15:clr>
            <a:srgbClr val="F26B43"/>
          </p15:clr>
        </p15:guide>
        <p15:guide id="31" orient="horz" userDrawn="1">
          <p15:clr>
            <a:srgbClr val="F26B43"/>
          </p15:clr>
        </p15:guide>
        <p15:guide id="32" orient="horz" pos="3244" userDrawn="1">
          <p15:clr>
            <a:srgbClr val="F26B43"/>
          </p15:clr>
        </p15:guide>
        <p15:guide id="33" orient="horz" pos="334" userDrawn="1">
          <p15:clr>
            <a:srgbClr val="F26B43"/>
          </p15:clr>
        </p15:guide>
        <p15:guide id="34" orient="horz" pos="2909"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notesSlide" Target="../notesSlides/notesSlide2.xml"/><Relationship Id="rId1" Type="http://schemas.openxmlformats.org/officeDocument/2006/relationships/slideLayout" Target="../slideLayouts/slideLayout10.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jpg"/></Relationships>
</file>

<file path=ppt/slides/_rels/slide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png"/><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7.png"/><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20.png"/><Relationship Id="rId1" Type="http://schemas.openxmlformats.org/officeDocument/2006/relationships/slideLayout" Target="../slideLayouts/slideLayout11.xml"/><Relationship Id="rId5" Type="http://schemas.openxmlformats.org/officeDocument/2006/relationships/image" Target="../media/image22.png"/><Relationship Id="rId4" Type="http://schemas.openxmlformats.org/officeDocument/2006/relationships/image" Target="../media/image21.png"/></Relationships>
</file>

<file path=ppt/slides/_rels/slide10.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xml"/><Relationship Id="rId1" Type="http://schemas.openxmlformats.org/officeDocument/2006/relationships/slideLayout" Target="../slideLayouts/slideLayout11.xml"/><Relationship Id="rId5" Type="http://schemas.openxmlformats.org/officeDocument/2006/relationships/image" Target="../media/image25.png"/><Relationship Id="rId4" Type="http://schemas.openxmlformats.org/officeDocument/2006/relationships/image" Target="../media/image24.png"/></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26.png"/><Relationship Id="rId1" Type="http://schemas.openxmlformats.org/officeDocument/2006/relationships/slideLayout" Target="../slideLayouts/slideLayout10.xml"/><Relationship Id="rId4" Type="http://schemas.openxmlformats.org/officeDocument/2006/relationships/image" Target="../media/image27.png"/></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28.png"/><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4.xml"/><Relationship Id="rId1" Type="http://schemas.openxmlformats.org/officeDocument/2006/relationships/slideLayout" Target="../slideLayouts/slideLayout10.xml"/><Relationship Id="rId5" Type="http://schemas.openxmlformats.org/officeDocument/2006/relationships/image" Target="../media/image29.png"/><Relationship Id="rId4" Type="http://schemas.openxmlformats.org/officeDocument/2006/relationships/image" Target="../media/image10.png"/></Relationships>
</file>

<file path=ppt/slides/_rels/slide1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10.png"/><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19.xml"/><Relationship Id="rId4" Type="http://schemas.openxmlformats.org/officeDocument/2006/relationships/image" Target="../media/image32.png"/></Relationships>
</file>

<file path=ppt/slides/_rels/slide1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3.png"/><Relationship Id="rId1" Type="http://schemas.openxmlformats.org/officeDocument/2006/relationships/slideLayout" Target="../slideLayouts/slideLayout19.xml"/><Relationship Id="rId4" Type="http://schemas.openxmlformats.org/officeDocument/2006/relationships/image" Target="../media/image34.png"/></Relationships>
</file>

<file path=ppt/slides/_rels/slide1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33.png"/><Relationship Id="rId1" Type="http://schemas.openxmlformats.org/officeDocument/2006/relationships/slideLayout" Target="../slideLayouts/slideLayout19.xml"/><Relationship Id="rId4" Type="http://schemas.openxmlformats.org/officeDocument/2006/relationships/image" Target="../media/image31.png"/></Relationships>
</file>

<file path=ppt/slides/_rels/slide2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10.xml"/><Relationship Id="rId4" Type="http://schemas.openxmlformats.org/officeDocument/2006/relationships/image" Target="../media/image35.jpeg"/></Relationships>
</file>

<file path=ppt/slides/_rels/slide2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10.png"/><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6.xml"/><Relationship Id="rId1" Type="http://schemas.openxmlformats.org/officeDocument/2006/relationships/slideLayout" Target="../slideLayouts/slideLayout10.xml"/><Relationship Id="rId4" Type="http://schemas.openxmlformats.org/officeDocument/2006/relationships/image" Target="../media/image10.png"/></Relationships>
</file>

<file path=ppt/slides/_rels/slide23.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10.png"/><Relationship Id="rId1" Type="http://schemas.openxmlformats.org/officeDocument/2006/relationships/slideLayout" Target="../slideLayouts/slideLayout10.xml"/></Relationships>
</file>

<file path=ppt/slides/_rels/slide2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10.xml"/><Relationship Id="rId4" Type="http://schemas.openxmlformats.org/officeDocument/2006/relationships/image" Target="../media/image39.png"/></Relationships>
</file>

<file path=ppt/slides/_rels/slide2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10.xml"/><Relationship Id="rId4" Type="http://schemas.openxmlformats.org/officeDocument/2006/relationships/image" Target="../media/image40.png"/></Relationships>
</file>

<file path=ppt/slides/_rels/slide26.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image" Target="../media/image10.png"/><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10.png"/><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10.png"/><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10.png"/><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10.png"/><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Tijdelijke aanduiding voor afbeelding 27" descr="Afbeelding met circuit, elektronica&#10;&#10;Automatisch gegenereerde beschrijving">
            <a:extLst>
              <a:ext uri="{FF2B5EF4-FFF2-40B4-BE49-F238E27FC236}">
                <a16:creationId xmlns:a16="http://schemas.microsoft.com/office/drawing/2014/main" id="{3E08774E-C80B-434B-86BE-E038F3853632}"/>
              </a:ext>
            </a:extLst>
          </p:cNvPr>
          <p:cNvPicPr>
            <a:picLocks noGrp="1" noChangeAspect="1"/>
          </p:cNvPicPr>
          <p:nvPr>
            <p:ph type="pic" sz="quarter" idx="14"/>
          </p:nvPr>
        </p:nvPicPr>
        <p:blipFill rotWithShape="1">
          <a:blip r:embed="rId2" cstate="print">
            <a:extLst>
              <a:ext uri="{28A0092B-C50C-407E-A947-70E740481C1C}">
                <a14:useLocalDpi xmlns:a14="http://schemas.microsoft.com/office/drawing/2010/main" val="0"/>
              </a:ext>
            </a:extLst>
          </a:blip>
          <a:srcRect t="27672" b="27672"/>
          <a:stretch/>
        </p:blipFill>
        <p:spPr>
          <a:xfrm>
            <a:off x="1" y="2692854"/>
            <a:ext cx="8269288" cy="2456996"/>
          </a:xfrm>
        </p:spPr>
      </p:pic>
      <p:pic>
        <p:nvPicPr>
          <p:cNvPr id="13" name="Tijdelijke aanduiding voor afbeelding 12" descr="Afbeelding met pijl&#10;&#10;Automatisch gegenereerde beschrijving">
            <a:extLst>
              <a:ext uri="{FF2B5EF4-FFF2-40B4-BE49-F238E27FC236}">
                <a16:creationId xmlns:a16="http://schemas.microsoft.com/office/drawing/2014/main" id="{F5EDEB5D-4A3F-4F07-996F-9BCCB6FDCBC9}"/>
              </a:ext>
            </a:extLst>
          </p:cNvPr>
          <p:cNvPicPr>
            <a:picLocks noGrp="1" noChangeAspect="1"/>
          </p:cNvPicPr>
          <p:nvPr>
            <p:ph type="pic" sz="quarter" idx="16"/>
          </p:nvPr>
        </p:nvPicPr>
        <p:blipFill rotWithShape="1">
          <a:blip r:embed="rId3" cstate="print">
            <a:extLst>
              <a:ext uri="{28A0092B-C50C-407E-A947-70E740481C1C}">
                <a14:useLocalDpi xmlns:a14="http://schemas.microsoft.com/office/drawing/2010/main" val="0"/>
              </a:ext>
            </a:extLst>
          </a:blip>
          <a:srcRect/>
          <a:stretch/>
        </p:blipFill>
        <p:spPr>
          <a:xfrm>
            <a:off x="8269287" y="1818054"/>
            <a:ext cx="874711" cy="874800"/>
          </a:xfrm>
        </p:spPr>
      </p:pic>
      <p:sp>
        <p:nvSpPr>
          <p:cNvPr id="19" name="Tijdelijke aanduiding voor dianummer 18">
            <a:extLst>
              <a:ext uri="{FF2B5EF4-FFF2-40B4-BE49-F238E27FC236}">
                <a16:creationId xmlns:a16="http://schemas.microsoft.com/office/drawing/2014/main" id="{B14CE4B7-1C32-4866-848D-9206B6B3308A}"/>
              </a:ext>
            </a:extLst>
          </p:cNvPr>
          <p:cNvSpPr>
            <a:spLocks noGrp="1"/>
          </p:cNvSpPr>
          <p:nvPr>
            <p:ph type="sldNum" sz="quarter" idx="18"/>
          </p:nvPr>
        </p:nvSpPr>
        <p:spPr>
          <a:xfrm>
            <a:off x="8269288" y="4756198"/>
            <a:ext cx="342900" cy="127599"/>
          </a:xfrm>
        </p:spPr>
        <p:txBody>
          <a:bodyPr/>
          <a:lstStyle/>
          <a:p>
            <a:fld id="{81D60167-4931-47E6-BA6A-407CBD079E47}" type="slidenum">
              <a:rPr lang="en-US" smtClean="0"/>
              <a:pPr/>
              <a:t>1</a:t>
            </a:fld>
            <a:endParaRPr lang="en-US"/>
          </a:p>
        </p:txBody>
      </p:sp>
      <p:sp>
        <p:nvSpPr>
          <p:cNvPr id="20" name="Tijdelijke aanduiding voor tekst 19">
            <a:extLst>
              <a:ext uri="{FF2B5EF4-FFF2-40B4-BE49-F238E27FC236}">
                <a16:creationId xmlns:a16="http://schemas.microsoft.com/office/drawing/2014/main" id="{952E55FA-7DD1-43BB-B5E7-671555218929}"/>
              </a:ext>
            </a:extLst>
          </p:cNvPr>
          <p:cNvSpPr>
            <a:spLocks noGrp="1"/>
          </p:cNvSpPr>
          <p:nvPr>
            <p:ph type="body" idx="19"/>
          </p:nvPr>
        </p:nvSpPr>
        <p:spPr>
          <a:xfrm>
            <a:off x="7161228" y="545148"/>
            <a:ext cx="1785938" cy="216000"/>
          </a:xfrm>
        </p:spPr>
        <p:txBody>
          <a:bodyPr/>
          <a:lstStyle/>
          <a:p>
            <a:fld id="{0B798492-3867-410C-BB8D-B7BF208E2DFA}" type="datetime3">
              <a:rPr lang="en-US" smtClean="0"/>
              <a:t>25 September 2026</a:t>
            </a:fld>
            <a:endParaRPr lang="en-US" dirty="0"/>
          </a:p>
        </p:txBody>
      </p:sp>
      <p:sp>
        <p:nvSpPr>
          <p:cNvPr id="5" name="Tijdelijke aanduiding voor tekst 4">
            <a:extLst>
              <a:ext uri="{FF2B5EF4-FFF2-40B4-BE49-F238E27FC236}">
                <a16:creationId xmlns:a16="http://schemas.microsoft.com/office/drawing/2014/main" id="{775545C5-1EA0-4FDF-B6E8-4A1A5C54C29D}"/>
              </a:ext>
            </a:extLst>
          </p:cNvPr>
          <p:cNvSpPr>
            <a:spLocks noGrp="1"/>
          </p:cNvSpPr>
          <p:nvPr>
            <p:ph type="body" idx="1"/>
          </p:nvPr>
        </p:nvSpPr>
        <p:spPr>
          <a:xfrm>
            <a:off x="1066799" y="2116450"/>
            <a:ext cx="6006027" cy="451254"/>
          </a:xfrm>
        </p:spPr>
        <p:txBody>
          <a:bodyPr/>
          <a:lstStyle/>
          <a:p>
            <a:r>
              <a:rPr lang="en-US" dirty="0"/>
              <a:t>1 October 2026</a:t>
            </a:r>
          </a:p>
        </p:txBody>
      </p:sp>
      <p:sp>
        <p:nvSpPr>
          <p:cNvPr id="43" name="Tijdelijke aanduiding voor tekst 42">
            <a:extLst>
              <a:ext uri="{FF2B5EF4-FFF2-40B4-BE49-F238E27FC236}">
                <a16:creationId xmlns:a16="http://schemas.microsoft.com/office/drawing/2014/main" id="{27477FE4-F55E-470A-AD7F-B19BE61C16E2}"/>
              </a:ext>
            </a:extLst>
          </p:cNvPr>
          <p:cNvSpPr>
            <a:spLocks noGrp="1"/>
          </p:cNvSpPr>
          <p:nvPr>
            <p:ph type="body" idx="21"/>
          </p:nvPr>
        </p:nvSpPr>
        <p:spPr>
          <a:xfrm>
            <a:off x="1066800" y="1584325"/>
            <a:ext cx="7321624" cy="502920"/>
          </a:xfrm>
        </p:spPr>
        <p:txBody>
          <a:bodyPr/>
          <a:lstStyle/>
          <a:p>
            <a:r>
              <a:rPr lang="en-US" dirty="0" err="1"/>
              <a:t>Energik</a:t>
            </a:r>
            <a:r>
              <a:rPr lang="en-US" dirty="0"/>
              <a:t>: </a:t>
            </a:r>
            <a:r>
              <a:rPr lang="en-US" dirty="0" err="1"/>
              <a:t>Industriële</a:t>
            </a:r>
            <a:r>
              <a:rPr lang="en-US" dirty="0"/>
              <a:t> </a:t>
            </a:r>
            <a:r>
              <a:rPr lang="en-US" dirty="0" err="1"/>
              <a:t>warmtepompen</a:t>
            </a:r>
            <a:endParaRPr lang="en-US" dirty="0"/>
          </a:p>
        </p:txBody>
      </p:sp>
    </p:spTree>
    <p:extLst>
      <p:ext uri="{BB962C8B-B14F-4D97-AF65-F5344CB8AC3E}">
        <p14:creationId xmlns:p14="http://schemas.microsoft.com/office/powerpoint/2010/main" val="16017121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jdelijke aanduiding voor dianummer 5">
            <a:extLst>
              <a:ext uri="{FF2B5EF4-FFF2-40B4-BE49-F238E27FC236}">
                <a16:creationId xmlns:a16="http://schemas.microsoft.com/office/drawing/2014/main" id="{7FBEC84E-A106-4AC7-A82E-7854085178BA}"/>
              </a:ext>
            </a:extLst>
          </p:cNvPr>
          <p:cNvSpPr>
            <a:spLocks noGrp="1"/>
          </p:cNvSpPr>
          <p:nvPr>
            <p:ph type="sldNum" sz="quarter" idx="18"/>
          </p:nvPr>
        </p:nvSpPr>
        <p:spPr>
          <a:xfrm>
            <a:off x="8269288" y="4756198"/>
            <a:ext cx="342900" cy="127599"/>
          </a:xfrm>
        </p:spPr>
        <p:txBody>
          <a:bodyPr/>
          <a:lstStyle/>
          <a:p>
            <a:fld id="{81D60167-4931-47E6-BA6A-407CBD079E47}" type="slidenum">
              <a:rPr lang="en-US" smtClean="0"/>
              <a:pPr/>
              <a:t>2</a:t>
            </a:fld>
            <a:endParaRPr lang="en-US"/>
          </a:p>
        </p:txBody>
      </p:sp>
      <p:pic>
        <p:nvPicPr>
          <p:cNvPr id="13" name="Tijdelijke aanduiding voor afbeelding 12">
            <a:extLst>
              <a:ext uri="{FF2B5EF4-FFF2-40B4-BE49-F238E27FC236}">
                <a16:creationId xmlns:a16="http://schemas.microsoft.com/office/drawing/2014/main" id="{C128E8A4-D485-41DD-B7F3-09073F6C88D9}"/>
              </a:ext>
            </a:extLst>
          </p:cNvPr>
          <p:cNvPicPr>
            <a:picLocks noGrp="1" noChangeAspect="1"/>
          </p:cNvPicPr>
          <p:nvPr>
            <p:ph type="pic" sz="quarter" idx="16"/>
          </p:nvPr>
        </p:nvPicPr>
        <p:blipFill rotWithShape="1">
          <a:blip r:embed="rId3" cstate="print">
            <a:extLst>
              <a:ext uri="{28A0092B-C50C-407E-A947-70E740481C1C}">
                <a14:useLocalDpi xmlns:a14="http://schemas.microsoft.com/office/drawing/2010/main" val="0"/>
              </a:ext>
            </a:extLst>
          </a:blip>
          <a:srcRect/>
          <a:stretch/>
        </p:blipFill>
        <p:spPr>
          <a:xfrm>
            <a:off x="7822565" y="1435927"/>
            <a:ext cx="874711" cy="874800"/>
          </a:xfrm>
        </p:spPr>
      </p:pic>
      <p:sp>
        <p:nvSpPr>
          <p:cNvPr id="4" name="Tijdelijke aanduiding voor tekst 3">
            <a:extLst>
              <a:ext uri="{FF2B5EF4-FFF2-40B4-BE49-F238E27FC236}">
                <a16:creationId xmlns:a16="http://schemas.microsoft.com/office/drawing/2014/main" id="{EC3B17B5-DC27-4EA8-880F-165F9B869E6A}"/>
              </a:ext>
            </a:extLst>
          </p:cNvPr>
          <p:cNvSpPr>
            <a:spLocks noGrp="1"/>
          </p:cNvSpPr>
          <p:nvPr>
            <p:ph type="body" idx="1"/>
          </p:nvPr>
        </p:nvSpPr>
        <p:spPr>
          <a:xfrm>
            <a:off x="1066799" y="3565524"/>
            <a:ext cx="6006027" cy="696087"/>
          </a:xfrm>
        </p:spPr>
        <p:txBody>
          <a:bodyPr/>
          <a:lstStyle/>
          <a:p>
            <a:r>
              <a:rPr lang="en-US" sz="1200" dirty="0"/>
              <a:t>Koen Demerie &amp; Thomas De Cuyper </a:t>
            </a:r>
          </a:p>
          <a:p>
            <a:r>
              <a:rPr lang="en-US" sz="1200" dirty="0" err="1"/>
              <a:t>Equans</a:t>
            </a:r>
            <a:r>
              <a:rPr lang="en-US" sz="1200" dirty="0"/>
              <a:t> Belux - Industry North</a:t>
            </a:r>
          </a:p>
        </p:txBody>
      </p:sp>
      <p:sp>
        <p:nvSpPr>
          <p:cNvPr id="5" name="Tijdelijke aanduiding voor tekst 4">
            <a:extLst>
              <a:ext uri="{FF2B5EF4-FFF2-40B4-BE49-F238E27FC236}">
                <a16:creationId xmlns:a16="http://schemas.microsoft.com/office/drawing/2014/main" id="{E2AD401E-D13E-4E44-8794-32A4559F177E}"/>
              </a:ext>
            </a:extLst>
          </p:cNvPr>
          <p:cNvSpPr>
            <a:spLocks noGrp="1"/>
          </p:cNvSpPr>
          <p:nvPr>
            <p:ph type="body" idx="19"/>
          </p:nvPr>
        </p:nvSpPr>
        <p:spPr>
          <a:xfrm>
            <a:off x="1066800" y="2574925"/>
            <a:ext cx="6011864" cy="838200"/>
          </a:xfrm>
        </p:spPr>
        <p:txBody>
          <a:bodyPr/>
          <a:lstStyle/>
          <a:p>
            <a:r>
              <a:rPr lang="en-US" dirty="0"/>
              <a:t>2-stage NH3 Heat Pump</a:t>
            </a:r>
          </a:p>
        </p:txBody>
      </p:sp>
      <p:sp>
        <p:nvSpPr>
          <p:cNvPr id="9" name="Tijdelijke aanduiding voor tekst 8">
            <a:extLst>
              <a:ext uri="{FF2B5EF4-FFF2-40B4-BE49-F238E27FC236}">
                <a16:creationId xmlns:a16="http://schemas.microsoft.com/office/drawing/2014/main" id="{58E9E73C-1517-45B2-9385-5C2240782BF0}"/>
              </a:ext>
            </a:extLst>
          </p:cNvPr>
          <p:cNvSpPr>
            <a:spLocks noGrp="1"/>
          </p:cNvSpPr>
          <p:nvPr>
            <p:ph type="body" idx="20"/>
          </p:nvPr>
        </p:nvSpPr>
        <p:spPr>
          <a:xfrm>
            <a:off x="7161228" y="545148"/>
            <a:ext cx="1785938" cy="216000"/>
          </a:xfrm>
        </p:spPr>
        <p:txBody>
          <a:bodyPr/>
          <a:lstStyle/>
          <a:p>
            <a:fld id="{0B798492-3867-410C-BB8D-B7BF208E2DFA}" type="datetime3">
              <a:rPr lang="en-US" smtClean="0"/>
              <a:pPr/>
              <a:t>25 September 2026</a:t>
            </a:fld>
            <a:endParaRPr lang="en-US"/>
          </a:p>
        </p:txBody>
      </p:sp>
      <p:sp>
        <p:nvSpPr>
          <p:cNvPr id="10" name="Tijdelijke aanduiding voor tekst 9">
            <a:extLst>
              <a:ext uri="{FF2B5EF4-FFF2-40B4-BE49-F238E27FC236}">
                <a16:creationId xmlns:a16="http://schemas.microsoft.com/office/drawing/2014/main" id="{F5160F69-48F6-4A4A-ACCA-6BAAAF19C465}"/>
              </a:ext>
            </a:extLst>
          </p:cNvPr>
          <p:cNvSpPr>
            <a:spLocks noGrp="1"/>
          </p:cNvSpPr>
          <p:nvPr>
            <p:ph type="body" idx="21"/>
          </p:nvPr>
        </p:nvSpPr>
        <p:spPr>
          <a:xfrm>
            <a:off x="7161228" y="720625"/>
            <a:ext cx="1785938" cy="216000"/>
          </a:xfrm>
        </p:spPr>
        <p:txBody>
          <a:bodyPr/>
          <a:lstStyle/>
          <a:p>
            <a:r>
              <a:rPr lang="en-US"/>
              <a:t>Version 1.1</a:t>
            </a:r>
          </a:p>
        </p:txBody>
      </p:sp>
    </p:spTree>
    <p:extLst>
      <p:ext uri="{BB962C8B-B14F-4D97-AF65-F5344CB8AC3E}">
        <p14:creationId xmlns:p14="http://schemas.microsoft.com/office/powerpoint/2010/main" val="17382673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a:extLst>
              <a:ext uri="{FF2B5EF4-FFF2-40B4-BE49-F238E27FC236}">
                <a16:creationId xmlns:a16="http://schemas.microsoft.com/office/drawing/2014/main" id="{285922F3-6D4C-406B-9812-B5FC09CAC3BC}"/>
              </a:ext>
            </a:extLst>
          </p:cNvPr>
          <p:cNvSpPr>
            <a:spLocks noGrp="1"/>
          </p:cNvSpPr>
          <p:nvPr>
            <p:ph type="body" sz="quarter" idx="16"/>
          </p:nvPr>
        </p:nvSpPr>
        <p:spPr>
          <a:xfrm>
            <a:off x="530225" y="1292570"/>
            <a:ext cx="595313" cy="3325468"/>
          </a:xfrm>
        </p:spPr>
        <p:txBody>
          <a:bodyPr/>
          <a:lstStyle/>
          <a:p>
            <a:r>
              <a:rPr lang="en-US" dirty="0"/>
              <a:t>01</a:t>
            </a:r>
          </a:p>
          <a:p>
            <a:r>
              <a:rPr lang="en-US" dirty="0"/>
              <a:t>02</a:t>
            </a:r>
          </a:p>
          <a:p>
            <a:r>
              <a:rPr lang="en-US" dirty="0"/>
              <a:t>03</a:t>
            </a:r>
          </a:p>
          <a:p>
            <a:endParaRPr lang="en-US" dirty="0"/>
          </a:p>
        </p:txBody>
      </p:sp>
      <p:sp>
        <p:nvSpPr>
          <p:cNvPr id="3" name="Tijdelijke aanduiding voor tekst 2">
            <a:extLst>
              <a:ext uri="{FF2B5EF4-FFF2-40B4-BE49-F238E27FC236}">
                <a16:creationId xmlns:a16="http://schemas.microsoft.com/office/drawing/2014/main" id="{675527C5-74FB-489E-9BA9-7DB5B25EDA4C}"/>
              </a:ext>
            </a:extLst>
          </p:cNvPr>
          <p:cNvSpPr>
            <a:spLocks noGrp="1"/>
          </p:cNvSpPr>
          <p:nvPr>
            <p:ph type="body" idx="10"/>
          </p:nvPr>
        </p:nvSpPr>
        <p:spPr>
          <a:xfrm>
            <a:off x="1125538" y="1292570"/>
            <a:ext cx="4526582" cy="3325468"/>
          </a:xfrm>
        </p:spPr>
        <p:txBody>
          <a:bodyPr/>
          <a:lstStyle/>
          <a:p>
            <a:r>
              <a:rPr lang="en-US" dirty="0"/>
              <a:t>AGFA Gevaert: customer information</a:t>
            </a:r>
          </a:p>
          <a:p>
            <a:r>
              <a:rPr lang="en-US" dirty="0"/>
              <a:t>Problem statement</a:t>
            </a:r>
          </a:p>
          <a:p>
            <a:r>
              <a:rPr lang="en-US" dirty="0"/>
              <a:t>Solution &amp; technical details</a:t>
            </a:r>
          </a:p>
        </p:txBody>
      </p:sp>
      <p:sp>
        <p:nvSpPr>
          <p:cNvPr id="4" name="Tijdelijke aanduiding voor dianummer 3">
            <a:extLst>
              <a:ext uri="{FF2B5EF4-FFF2-40B4-BE49-F238E27FC236}">
                <a16:creationId xmlns:a16="http://schemas.microsoft.com/office/drawing/2014/main" id="{7F2EB73D-7D92-4257-9492-7216B4277666}"/>
              </a:ext>
            </a:extLst>
          </p:cNvPr>
          <p:cNvSpPr>
            <a:spLocks noGrp="1"/>
          </p:cNvSpPr>
          <p:nvPr>
            <p:ph type="sldNum" sz="quarter" idx="18"/>
          </p:nvPr>
        </p:nvSpPr>
        <p:spPr>
          <a:xfrm>
            <a:off x="8269288" y="4756198"/>
            <a:ext cx="342900" cy="127599"/>
          </a:xfrm>
        </p:spPr>
        <p:txBody>
          <a:bodyPr/>
          <a:lstStyle/>
          <a:p>
            <a:fld id="{81D60167-4931-47E6-BA6A-407CBD079E47}" type="slidenum">
              <a:rPr lang="en-US" smtClean="0"/>
              <a:pPr/>
              <a:t>3</a:t>
            </a:fld>
            <a:endParaRPr lang="en-US"/>
          </a:p>
        </p:txBody>
      </p:sp>
      <p:pic>
        <p:nvPicPr>
          <p:cNvPr id="11" name="Tijdelijke aanduiding voor afbeelding 10">
            <a:extLst>
              <a:ext uri="{FF2B5EF4-FFF2-40B4-BE49-F238E27FC236}">
                <a16:creationId xmlns:a16="http://schemas.microsoft.com/office/drawing/2014/main" id="{6B241E19-0116-48C2-B12A-B2FF0358A60C}"/>
              </a:ext>
            </a:extLst>
          </p:cNvPr>
          <p:cNvPicPr>
            <a:picLocks noGrp="1" noChangeAspect="1"/>
          </p:cNvPicPr>
          <p:nvPr>
            <p:ph type="pic" sz="quarter" idx="15"/>
          </p:nvPr>
        </p:nvPicPr>
        <p:blipFill rotWithShape="1">
          <a:blip r:embed="rId2">
            <a:extLst>
              <a:ext uri="{28A0092B-C50C-407E-A947-70E740481C1C}">
                <a14:useLocalDpi xmlns:a14="http://schemas.microsoft.com/office/drawing/2010/main" val="0"/>
              </a:ext>
            </a:extLst>
          </a:blip>
          <a:srcRect t="45" b="45"/>
          <a:stretch/>
        </p:blipFill>
        <p:spPr>
          <a:xfrm>
            <a:off x="8270875" y="0"/>
            <a:ext cx="873125" cy="872951"/>
          </a:xfrm>
        </p:spPr>
      </p:pic>
      <p:sp>
        <p:nvSpPr>
          <p:cNvPr id="6" name="Tijdelijke aanduiding voor tekst 5">
            <a:extLst>
              <a:ext uri="{FF2B5EF4-FFF2-40B4-BE49-F238E27FC236}">
                <a16:creationId xmlns:a16="http://schemas.microsoft.com/office/drawing/2014/main" id="{2107C601-C684-4A42-B90E-564F08C88987}"/>
              </a:ext>
            </a:extLst>
          </p:cNvPr>
          <p:cNvSpPr>
            <a:spLocks noGrp="1"/>
          </p:cNvSpPr>
          <p:nvPr>
            <p:ph type="body" idx="1"/>
          </p:nvPr>
        </p:nvSpPr>
        <p:spPr>
          <a:xfrm>
            <a:off x="530225" y="331371"/>
            <a:ext cx="7143749" cy="432000"/>
          </a:xfrm>
        </p:spPr>
        <p:txBody>
          <a:bodyPr/>
          <a:lstStyle/>
          <a:p>
            <a:r>
              <a:rPr lang="en-US"/>
              <a:t>Agenda</a:t>
            </a:r>
          </a:p>
        </p:txBody>
      </p:sp>
    </p:spTree>
    <p:extLst>
      <p:ext uri="{BB962C8B-B14F-4D97-AF65-F5344CB8AC3E}">
        <p14:creationId xmlns:p14="http://schemas.microsoft.com/office/powerpoint/2010/main" val="20326103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jdelijke aanduiding voor tekst 9">
            <a:extLst>
              <a:ext uri="{FF2B5EF4-FFF2-40B4-BE49-F238E27FC236}">
                <a16:creationId xmlns:a16="http://schemas.microsoft.com/office/drawing/2014/main" id="{B75EE7A9-80E0-4B4D-B6AB-2FEA20233603}"/>
              </a:ext>
            </a:extLst>
          </p:cNvPr>
          <p:cNvSpPr>
            <a:spLocks noGrp="1"/>
          </p:cNvSpPr>
          <p:nvPr>
            <p:ph type="body" sz="quarter" idx="16"/>
          </p:nvPr>
        </p:nvSpPr>
        <p:spPr>
          <a:xfrm>
            <a:off x="-1" y="853850"/>
            <a:ext cx="3254375" cy="3181042"/>
          </a:xfrm>
        </p:spPr>
        <p:txBody>
          <a:bodyPr/>
          <a:lstStyle/>
          <a:p>
            <a:r>
              <a:rPr lang="en-US" dirty="0"/>
              <a:t>01</a:t>
            </a:r>
          </a:p>
        </p:txBody>
      </p:sp>
      <p:sp>
        <p:nvSpPr>
          <p:cNvPr id="7" name="Tijdelijke aanduiding voor tekst 6">
            <a:extLst>
              <a:ext uri="{FF2B5EF4-FFF2-40B4-BE49-F238E27FC236}">
                <a16:creationId xmlns:a16="http://schemas.microsoft.com/office/drawing/2014/main" id="{FE186062-F712-4A46-AE7D-BD712E9E6BD4}"/>
              </a:ext>
            </a:extLst>
          </p:cNvPr>
          <p:cNvSpPr>
            <a:spLocks noGrp="1"/>
          </p:cNvSpPr>
          <p:nvPr>
            <p:ph type="body" idx="1"/>
          </p:nvPr>
        </p:nvSpPr>
        <p:spPr>
          <a:xfrm>
            <a:off x="3506788" y="853850"/>
            <a:ext cx="4762500" cy="1498715"/>
          </a:xfrm>
          <a:noFill/>
        </p:spPr>
        <p:txBody>
          <a:bodyPr/>
          <a:lstStyle/>
          <a:p>
            <a:r>
              <a:rPr lang="en-US" dirty="0"/>
              <a:t>Agfa </a:t>
            </a:r>
            <a:r>
              <a:rPr lang="en-US" dirty="0" err="1"/>
              <a:t>Gevaert</a:t>
            </a:r>
            <a:endParaRPr lang="en-US" dirty="0"/>
          </a:p>
        </p:txBody>
      </p:sp>
      <p:sp>
        <p:nvSpPr>
          <p:cNvPr id="2" name="Espace réservé du numéro de diapositive 1">
            <a:extLst>
              <a:ext uri="{FF2B5EF4-FFF2-40B4-BE49-F238E27FC236}">
                <a16:creationId xmlns:a16="http://schemas.microsoft.com/office/drawing/2014/main" id="{2B66835A-1F2D-4AF9-8E85-C1ADBADBA2E1}"/>
              </a:ext>
            </a:extLst>
          </p:cNvPr>
          <p:cNvSpPr>
            <a:spLocks noGrp="1"/>
          </p:cNvSpPr>
          <p:nvPr>
            <p:ph type="sldNum" sz="quarter" idx="18"/>
          </p:nvPr>
        </p:nvSpPr>
        <p:spPr>
          <a:xfrm>
            <a:off x="8269288" y="4756198"/>
            <a:ext cx="342900" cy="127599"/>
          </a:xfrm>
        </p:spPr>
        <p:txBody>
          <a:bodyPr/>
          <a:lstStyle/>
          <a:p>
            <a:fld id="{81D60167-4931-47E6-BA6A-407CBD079E47}" type="slidenum">
              <a:rPr lang="en-US" smtClean="0"/>
              <a:pPr/>
              <a:t>4</a:t>
            </a:fld>
            <a:endParaRPr lang="en-US"/>
          </a:p>
        </p:txBody>
      </p:sp>
      <p:pic>
        <p:nvPicPr>
          <p:cNvPr id="14" name="Tijdelijke aanduiding voor afbeelding 13">
            <a:extLst>
              <a:ext uri="{FF2B5EF4-FFF2-40B4-BE49-F238E27FC236}">
                <a16:creationId xmlns:a16="http://schemas.microsoft.com/office/drawing/2014/main" id="{6F6A9951-A659-4AD0-9170-D4BB62FEBA82}"/>
              </a:ext>
            </a:extLst>
          </p:cNvPr>
          <p:cNvPicPr>
            <a:picLocks noGrp="1" noChangeAspect="1"/>
          </p:cNvPicPr>
          <p:nvPr>
            <p:ph type="pic" sz="quarter" idx="15"/>
          </p:nvPr>
        </p:nvPicPr>
        <p:blipFill rotWithShape="1">
          <a:blip r:embed="rId2" cstate="print">
            <a:extLst>
              <a:ext uri="{28A0092B-C50C-407E-A947-70E740481C1C}">
                <a14:useLocalDpi xmlns:a14="http://schemas.microsoft.com/office/drawing/2010/main" val="0"/>
              </a:ext>
            </a:extLst>
          </a:blip>
          <a:srcRect/>
          <a:stretch/>
        </p:blipFill>
        <p:spPr>
          <a:xfrm>
            <a:off x="0" y="3796250"/>
            <a:ext cx="1353870" cy="1353600"/>
          </a:xfrm>
        </p:spPr>
      </p:pic>
    </p:spTree>
    <p:extLst>
      <p:ext uri="{BB962C8B-B14F-4D97-AF65-F5344CB8AC3E}">
        <p14:creationId xmlns:p14="http://schemas.microsoft.com/office/powerpoint/2010/main" val="21220655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Espace réservé du numéro de diapositive 8">
            <a:extLst>
              <a:ext uri="{FF2B5EF4-FFF2-40B4-BE49-F238E27FC236}">
                <a16:creationId xmlns:a16="http://schemas.microsoft.com/office/drawing/2014/main" id="{5C243B2A-29EE-4CF4-99A0-3B2AF8A6BE37}"/>
              </a:ext>
            </a:extLst>
          </p:cNvPr>
          <p:cNvSpPr>
            <a:spLocks noGrp="1"/>
          </p:cNvSpPr>
          <p:nvPr>
            <p:ph type="sldNum" sz="quarter" idx="16"/>
          </p:nvPr>
        </p:nvSpPr>
        <p:spPr>
          <a:xfrm>
            <a:off x="8269288" y="4756198"/>
            <a:ext cx="342900" cy="127599"/>
          </a:xfrm>
        </p:spPr>
        <p:txBody>
          <a:bodyPr/>
          <a:lstStyle/>
          <a:p>
            <a:fld id="{81D60167-4931-47E6-BA6A-407CBD079E47}" type="slidenum">
              <a:rPr lang="en-US" smtClean="0"/>
              <a:pPr/>
              <a:t>5</a:t>
            </a:fld>
            <a:endParaRPr lang="en-US"/>
          </a:p>
        </p:txBody>
      </p:sp>
      <p:pic>
        <p:nvPicPr>
          <p:cNvPr id="16" name="Tijdelijke aanduiding voor afbeelding 15" descr="Afbeelding met pijl&#10;&#10;Automatisch gegenereerde beschrijving">
            <a:extLst>
              <a:ext uri="{FF2B5EF4-FFF2-40B4-BE49-F238E27FC236}">
                <a16:creationId xmlns:a16="http://schemas.microsoft.com/office/drawing/2014/main" id="{8EBFE1E7-7FDF-4784-96B7-03192ACB3DD9}"/>
              </a:ext>
            </a:extLst>
          </p:cNvPr>
          <p:cNvPicPr>
            <a:picLocks noGrp="1" noChangeAspect="1"/>
          </p:cNvPicPr>
          <p:nvPr>
            <p:ph type="pic" sz="quarter" idx="17"/>
          </p:nvPr>
        </p:nvPicPr>
        <p:blipFill rotWithShape="1">
          <a:blip r:embed="rId3" cstate="print">
            <a:extLst>
              <a:ext uri="{28A0092B-C50C-407E-A947-70E740481C1C}">
                <a14:useLocalDpi xmlns:a14="http://schemas.microsoft.com/office/drawing/2010/main" val="0"/>
              </a:ext>
            </a:extLst>
          </a:blip>
          <a:srcRect/>
          <a:stretch/>
        </p:blipFill>
        <p:spPr>
          <a:xfrm>
            <a:off x="8269288" y="-3175"/>
            <a:ext cx="874710" cy="874800"/>
          </a:xfrm>
        </p:spPr>
      </p:pic>
      <p:pic>
        <p:nvPicPr>
          <p:cNvPr id="8" name="Picture Placeholder 7" descr="A sign in front of a building&#10;&#10;Description automatically generated">
            <a:extLst>
              <a:ext uri="{FF2B5EF4-FFF2-40B4-BE49-F238E27FC236}">
                <a16:creationId xmlns:a16="http://schemas.microsoft.com/office/drawing/2014/main" id="{C4A674A3-A9B8-8596-5D1A-9A0A4527983B}"/>
              </a:ext>
            </a:extLst>
          </p:cNvPr>
          <p:cNvPicPr>
            <a:picLocks noGrp="1" noChangeAspect="1"/>
          </p:cNvPicPr>
          <p:nvPr>
            <p:ph type="pic" sz="quarter" idx="14"/>
          </p:nvPr>
        </p:nvPicPr>
        <p:blipFill>
          <a:blip r:embed="rId4">
            <a:extLst>
              <a:ext uri="{28A0092B-C50C-407E-A947-70E740481C1C}">
                <a14:useLocalDpi xmlns:a14="http://schemas.microsoft.com/office/drawing/2010/main" val="0"/>
              </a:ext>
            </a:extLst>
          </a:blip>
          <a:srcRect l="22034" r="22034"/>
          <a:stretch>
            <a:fillRect/>
          </a:stretch>
        </p:blipFill>
        <p:spPr>
          <a:xfrm>
            <a:off x="4018903" y="-3176"/>
            <a:ext cx="5125098" cy="5153025"/>
          </a:xfrm>
        </p:spPr>
      </p:pic>
      <p:pic>
        <p:nvPicPr>
          <p:cNvPr id="28" name="Picture 27">
            <a:extLst>
              <a:ext uri="{FF2B5EF4-FFF2-40B4-BE49-F238E27FC236}">
                <a16:creationId xmlns:a16="http://schemas.microsoft.com/office/drawing/2014/main" id="{3C6B023C-4DBD-5A32-BD79-D3C49BB67231}"/>
              </a:ext>
            </a:extLst>
          </p:cNvPr>
          <p:cNvPicPr>
            <a:picLocks noChangeAspect="1"/>
          </p:cNvPicPr>
          <p:nvPr/>
        </p:nvPicPr>
        <p:blipFill rotWithShape="1">
          <a:blip r:embed="rId5"/>
          <a:srcRect b="8869"/>
          <a:stretch/>
        </p:blipFill>
        <p:spPr>
          <a:xfrm>
            <a:off x="323528" y="224139"/>
            <a:ext cx="3235306" cy="1294972"/>
          </a:xfrm>
          <a:custGeom>
            <a:avLst/>
            <a:gdLst/>
            <a:ahLst/>
            <a:cxnLst/>
            <a:rect l="l" t="t" r="r" b="b"/>
            <a:pathLst>
              <a:path w="3726971" h="1491767">
                <a:moveTo>
                  <a:pt x="382511" y="1246899"/>
                </a:moveTo>
                <a:lnTo>
                  <a:pt x="382511" y="1338149"/>
                </a:lnTo>
                <a:lnTo>
                  <a:pt x="417671" y="1338149"/>
                </a:lnTo>
                <a:cubicBezTo>
                  <a:pt x="427159" y="1338149"/>
                  <a:pt x="435356" y="1336998"/>
                  <a:pt x="442263" y="1334695"/>
                </a:cubicBezTo>
                <a:cubicBezTo>
                  <a:pt x="449169" y="1332393"/>
                  <a:pt x="454925" y="1329184"/>
                  <a:pt x="459529" y="1325068"/>
                </a:cubicBezTo>
                <a:cubicBezTo>
                  <a:pt x="464134" y="1320952"/>
                  <a:pt x="467517" y="1316104"/>
                  <a:pt x="469680" y="1310523"/>
                </a:cubicBezTo>
                <a:cubicBezTo>
                  <a:pt x="471842" y="1304941"/>
                  <a:pt x="472924" y="1298872"/>
                  <a:pt x="472924" y="1292314"/>
                </a:cubicBezTo>
                <a:cubicBezTo>
                  <a:pt x="472924" y="1281710"/>
                  <a:pt x="470552" y="1272746"/>
                  <a:pt x="465808" y="1265421"/>
                </a:cubicBezTo>
                <a:cubicBezTo>
                  <a:pt x="461064" y="1258095"/>
                  <a:pt x="453111" y="1252828"/>
                  <a:pt x="441949" y="1249619"/>
                </a:cubicBezTo>
                <a:cubicBezTo>
                  <a:pt x="438461" y="1248643"/>
                  <a:pt x="434519" y="1247945"/>
                  <a:pt x="430124" y="1247526"/>
                </a:cubicBezTo>
                <a:cubicBezTo>
                  <a:pt x="425729" y="1247108"/>
                  <a:pt x="419974" y="1246899"/>
                  <a:pt x="412858" y="1246899"/>
                </a:cubicBezTo>
                <a:close/>
                <a:moveTo>
                  <a:pt x="163436" y="1246899"/>
                </a:moveTo>
                <a:lnTo>
                  <a:pt x="163436" y="1355520"/>
                </a:lnTo>
                <a:lnTo>
                  <a:pt x="195876" y="1355520"/>
                </a:lnTo>
                <a:cubicBezTo>
                  <a:pt x="206759" y="1355520"/>
                  <a:pt x="215793" y="1354125"/>
                  <a:pt x="222979" y="1351334"/>
                </a:cubicBezTo>
                <a:cubicBezTo>
                  <a:pt x="230164" y="1348543"/>
                  <a:pt x="236199" y="1344672"/>
                  <a:pt x="241082" y="1339718"/>
                </a:cubicBezTo>
                <a:cubicBezTo>
                  <a:pt x="245966" y="1334765"/>
                  <a:pt x="249663" y="1328835"/>
                  <a:pt x="252174" y="1321929"/>
                </a:cubicBezTo>
                <a:cubicBezTo>
                  <a:pt x="254686" y="1315022"/>
                  <a:pt x="255942" y="1307523"/>
                  <a:pt x="255942" y="1299430"/>
                </a:cubicBezTo>
                <a:cubicBezTo>
                  <a:pt x="255942" y="1288408"/>
                  <a:pt x="253884" y="1279199"/>
                  <a:pt x="249768" y="1271804"/>
                </a:cubicBezTo>
                <a:cubicBezTo>
                  <a:pt x="245652" y="1264409"/>
                  <a:pt x="240559" y="1258898"/>
                  <a:pt x="234489" y="1255270"/>
                </a:cubicBezTo>
                <a:cubicBezTo>
                  <a:pt x="228420" y="1251642"/>
                  <a:pt x="222141" y="1249340"/>
                  <a:pt x="215653" y="1248364"/>
                </a:cubicBezTo>
                <a:cubicBezTo>
                  <a:pt x="209165" y="1247387"/>
                  <a:pt x="202852" y="1246899"/>
                  <a:pt x="196713" y="1246899"/>
                </a:cubicBezTo>
                <a:close/>
                <a:moveTo>
                  <a:pt x="930370" y="1217179"/>
                </a:moveTo>
                <a:lnTo>
                  <a:pt x="1118731" y="1217179"/>
                </a:lnTo>
                <a:cubicBezTo>
                  <a:pt x="1119847" y="1217179"/>
                  <a:pt x="1120859" y="1217458"/>
                  <a:pt x="1121766" y="1218017"/>
                </a:cubicBezTo>
                <a:cubicBezTo>
                  <a:pt x="1122673" y="1218575"/>
                  <a:pt x="1123440" y="1219482"/>
                  <a:pt x="1124068" y="1220737"/>
                </a:cubicBezTo>
                <a:cubicBezTo>
                  <a:pt x="1124696" y="1221993"/>
                  <a:pt x="1125149" y="1223632"/>
                  <a:pt x="1125428" y="1225656"/>
                </a:cubicBezTo>
                <a:cubicBezTo>
                  <a:pt x="1125707" y="1227679"/>
                  <a:pt x="1125847" y="1230016"/>
                  <a:pt x="1125847" y="1232667"/>
                </a:cubicBezTo>
                <a:cubicBezTo>
                  <a:pt x="1125847" y="1235318"/>
                  <a:pt x="1125707" y="1237620"/>
                  <a:pt x="1125428" y="1239573"/>
                </a:cubicBezTo>
                <a:cubicBezTo>
                  <a:pt x="1125149" y="1241527"/>
                  <a:pt x="1124696" y="1243096"/>
                  <a:pt x="1124068" y="1244282"/>
                </a:cubicBezTo>
                <a:cubicBezTo>
                  <a:pt x="1123440" y="1245468"/>
                  <a:pt x="1122673" y="1246340"/>
                  <a:pt x="1121766" y="1246899"/>
                </a:cubicBezTo>
                <a:cubicBezTo>
                  <a:pt x="1120859" y="1247457"/>
                  <a:pt x="1119847" y="1247736"/>
                  <a:pt x="1118731" y="1247736"/>
                </a:cubicBezTo>
                <a:lnTo>
                  <a:pt x="1042550" y="1247736"/>
                </a:lnTo>
                <a:lnTo>
                  <a:pt x="1042550" y="1482559"/>
                </a:lnTo>
                <a:cubicBezTo>
                  <a:pt x="1042550" y="1483675"/>
                  <a:pt x="1042270" y="1484651"/>
                  <a:pt x="1041712" y="1485489"/>
                </a:cubicBezTo>
                <a:cubicBezTo>
                  <a:pt x="1041154" y="1486326"/>
                  <a:pt x="1040178" y="1486989"/>
                  <a:pt x="1038782" y="1487477"/>
                </a:cubicBezTo>
                <a:cubicBezTo>
                  <a:pt x="1037387" y="1487965"/>
                  <a:pt x="1035538" y="1488384"/>
                  <a:pt x="1033236" y="1488733"/>
                </a:cubicBezTo>
                <a:cubicBezTo>
                  <a:pt x="1030934" y="1489081"/>
                  <a:pt x="1028039" y="1489256"/>
                  <a:pt x="1024551" y="1489256"/>
                </a:cubicBezTo>
                <a:cubicBezTo>
                  <a:pt x="1021202" y="1489256"/>
                  <a:pt x="1018342" y="1489081"/>
                  <a:pt x="1015970" y="1488733"/>
                </a:cubicBezTo>
                <a:cubicBezTo>
                  <a:pt x="1013598" y="1488384"/>
                  <a:pt x="1011714" y="1487965"/>
                  <a:pt x="1010319" y="1487477"/>
                </a:cubicBezTo>
                <a:cubicBezTo>
                  <a:pt x="1008924" y="1486989"/>
                  <a:pt x="1007947" y="1486326"/>
                  <a:pt x="1007389" y="1485489"/>
                </a:cubicBezTo>
                <a:cubicBezTo>
                  <a:pt x="1006831" y="1484651"/>
                  <a:pt x="1006552" y="1483675"/>
                  <a:pt x="1006552" y="1482559"/>
                </a:cubicBezTo>
                <a:lnTo>
                  <a:pt x="1006552" y="1247736"/>
                </a:lnTo>
                <a:lnTo>
                  <a:pt x="930370" y="1247736"/>
                </a:lnTo>
                <a:cubicBezTo>
                  <a:pt x="929254" y="1247736"/>
                  <a:pt x="928243" y="1247457"/>
                  <a:pt x="927336" y="1246899"/>
                </a:cubicBezTo>
                <a:cubicBezTo>
                  <a:pt x="926429" y="1246340"/>
                  <a:pt x="925696" y="1245468"/>
                  <a:pt x="925138" y="1244282"/>
                </a:cubicBezTo>
                <a:cubicBezTo>
                  <a:pt x="924580" y="1243096"/>
                  <a:pt x="924127" y="1241527"/>
                  <a:pt x="923778" y="1239573"/>
                </a:cubicBezTo>
                <a:cubicBezTo>
                  <a:pt x="923429" y="1237620"/>
                  <a:pt x="923254" y="1235318"/>
                  <a:pt x="923254" y="1232667"/>
                </a:cubicBezTo>
                <a:cubicBezTo>
                  <a:pt x="923254" y="1230016"/>
                  <a:pt x="923429" y="1227679"/>
                  <a:pt x="923778" y="1225656"/>
                </a:cubicBezTo>
                <a:cubicBezTo>
                  <a:pt x="924127" y="1223632"/>
                  <a:pt x="924580" y="1221993"/>
                  <a:pt x="925138" y="1220737"/>
                </a:cubicBezTo>
                <a:cubicBezTo>
                  <a:pt x="925696" y="1219482"/>
                  <a:pt x="926429" y="1218575"/>
                  <a:pt x="927336" y="1218017"/>
                </a:cubicBezTo>
                <a:cubicBezTo>
                  <a:pt x="928243" y="1217458"/>
                  <a:pt x="929254" y="1217179"/>
                  <a:pt x="930370" y="1217179"/>
                </a:cubicBezTo>
                <a:close/>
                <a:moveTo>
                  <a:pt x="359907" y="1217179"/>
                </a:moveTo>
                <a:lnTo>
                  <a:pt x="417462" y="1217179"/>
                </a:lnTo>
                <a:cubicBezTo>
                  <a:pt x="424299" y="1217179"/>
                  <a:pt x="429985" y="1217354"/>
                  <a:pt x="434519" y="1217703"/>
                </a:cubicBezTo>
                <a:cubicBezTo>
                  <a:pt x="439054" y="1218051"/>
                  <a:pt x="443135" y="1218435"/>
                  <a:pt x="446763" y="1218854"/>
                </a:cubicBezTo>
                <a:cubicBezTo>
                  <a:pt x="457227" y="1220668"/>
                  <a:pt x="466471" y="1223528"/>
                  <a:pt x="474493" y="1227435"/>
                </a:cubicBezTo>
                <a:cubicBezTo>
                  <a:pt x="482516" y="1231341"/>
                  <a:pt x="489248" y="1236294"/>
                  <a:pt x="494690" y="1242294"/>
                </a:cubicBezTo>
                <a:cubicBezTo>
                  <a:pt x="500131" y="1248294"/>
                  <a:pt x="504213" y="1255165"/>
                  <a:pt x="506933" y="1262909"/>
                </a:cubicBezTo>
                <a:cubicBezTo>
                  <a:pt x="509654" y="1270653"/>
                  <a:pt x="511014" y="1279199"/>
                  <a:pt x="511014" y="1288547"/>
                </a:cubicBezTo>
                <a:cubicBezTo>
                  <a:pt x="511014" y="1297616"/>
                  <a:pt x="509794" y="1305744"/>
                  <a:pt x="507352" y="1312929"/>
                </a:cubicBezTo>
                <a:cubicBezTo>
                  <a:pt x="504910" y="1320115"/>
                  <a:pt x="501387" y="1326463"/>
                  <a:pt x="496783" y="1331975"/>
                </a:cubicBezTo>
                <a:cubicBezTo>
                  <a:pt x="492178" y="1337486"/>
                  <a:pt x="486667" y="1342265"/>
                  <a:pt x="480249" y="1346311"/>
                </a:cubicBezTo>
                <a:cubicBezTo>
                  <a:pt x="473831" y="1350357"/>
                  <a:pt x="466645" y="1353776"/>
                  <a:pt x="458692" y="1356566"/>
                </a:cubicBezTo>
                <a:cubicBezTo>
                  <a:pt x="463157" y="1358520"/>
                  <a:pt x="467203" y="1360996"/>
                  <a:pt x="470831" y="1363996"/>
                </a:cubicBezTo>
                <a:cubicBezTo>
                  <a:pt x="474459" y="1366996"/>
                  <a:pt x="477842" y="1370589"/>
                  <a:pt x="480981" y="1374774"/>
                </a:cubicBezTo>
                <a:cubicBezTo>
                  <a:pt x="484121" y="1378960"/>
                  <a:pt x="487086" y="1383774"/>
                  <a:pt x="489876" y="1389215"/>
                </a:cubicBezTo>
                <a:cubicBezTo>
                  <a:pt x="492667" y="1394657"/>
                  <a:pt x="495457" y="1400796"/>
                  <a:pt x="498248" y="1407633"/>
                </a:cubicBezTo>
                <a:lnTo>
                  <a:pt x="522525" y="1467280"/>
                </a:lnTo>
                <a:cubicBezTo>
                  <a:pt x="524479" y="1472303"/>
                  <a:pt x="525735" y="1475826"/>
                  <a:pt x="526293" y="1477850"/>
                </a:cubicBezTo>
                <a:cubicBezTo>
                  <a:pt x="526851" y="1479873"/>
                  <a:pt x="527130" y="1481442"/>
                  <a:pt x="527130" y="1482559"/>
                </a:cubicBezTo>
                <a:cubicBezTo>
                  <a:pt x="527130" y="1483675"/>
                  <a:pt x="526920" y="1484651"/>
                  <a:pt x="526502" y="1485489"/>
                </a:cubicBezTo>
                <a:cubicBezTo>
                  <a:pt x="526083" y="1486326"/>
                  <a:pt x="525176" y="1487023"/>
                  <a:pt x="523781" y="1487581"/>
                </a:cubicBezTo>
                <a:cubicBezTo>
                  <a:pt x="522386" y="1488140"/>
                  <a:pt x="520433" y="1488558"/>
                  <a:pt x="517921" y="1488837"/>
                </a:cubicBezTo>
                <a:cubicBezTo>
                  <a:pt x="515410" y="1489116"/>
                  <a:pt x="512061" y="1489256"/>
                  <a:pt x="507875" y="1489256"/>
                </a:cubicBezTo>
                <a:cubicBezTo>
                  <a:pt x="504247" y="1489256"/>
                  <a:pt x="501283" y="1489116"/>
                  <a:pt x="498980" y="1488837"/>
                </a:cubicBezTo>
                <a:cubicBezTo>
                  <a:pt x="496678" y="1488558"/>
                  <a:pt x="494829" y="1488105"/>
                  <a:pt x="493434" y="1487477"/>
                </a:cubicBezTo>
                <a:cubicBezTo>
                  <a:pt x="492039" y="1486849"/>
                  <a:pt x="490958" y="1485977"/>
                  <a:pt x="490190" y="1484861"/>
                </a:cubicBezTo>
                <a:cubicBezTo>
                  <a:pt x="489423" y="1483745"/>
                  <a:pt x="488760" y="1482349"/>
                  <a:pt x="488202" y="1480675"/>
                </a:cubicBezTo>
                <a:lnTo>
                  <a:pt x="463296" y="1416842"/>
                </a:lnTo>
                <a:cubicBezTo>
                  <a:pt x="460366" y="1409586"/>
                  <a:pt x="457332" y="1402924"/>
                  <a:pt x="454192" y="1396854"/>
                </a:cubicBezTo>
                <a:cubicBezTo>
                  <a:pt x="451053" y="1390785"/>
                  <a:pt x="447321" y="1385553"/>
                  <a:pt x="442995" y="1381158"/>
                </a:cubicBezTo>
                <a:cubicBezTo>
                  <a:pt x="438670" y="1376763"/>
                  <a:pt x="433577" y="1373344"/>
                  <a:pt x="427717" y="1370903"/>
                </a:cubicBezTo>
                <a:cubicBezTo>
                  <a:pt x="421857" y="1368461"/>
                  <a:pt x="414811" y="1367240"/>
                  <a:pt x="406579" y="1367240"/>
                </a:cubicBezTo>
                <a:lnTo>
                  <a:pt x="382511" y="1367240"/>
                </a:lnTo>
                <a:lnTo>
                  <a:pt x="382511" y="1482559"/>
                </a:lnTo>
                <a:cubicBezTo>
                  <a:pt x="382511" y="1483675"/>
                  <a:pt x="382197" y="1484651"/>
                  <a:pt x="381569" y="1485489"/>
                </a:cubicBezTo>
                <a:cubicBezTo>
                  <a:pt x="380941" y="1486326"/>
                  <a:pt x="379964" y="1486989"/>
                  <a:pt x="378639" y="1487477"/>
                </a:cubicBezTo>
                <a:cubicBezTo>
                  <a:pt x="377313" y="1487965"/>
                  <a:pt x="375500" y="1488384"/>
                  <a:pt x="373197" y="1488733"/>
                </a:cubicBezTo>
                <a:cubicBezTo>
                  <a:pt x="370895" y="1489081"/>
                  <a:pt x="368000" y="1489256"/>
                  <a:pt x="364512" y="1489256"/>
                </a:cubicBezTo>
                <a:cubicBezTo>
                  <a:pt x="361024" y="1489256"/>
                  <a:pt x="358128" y="1489081"/>
                  <a:pt x="355826" y="1488733"/>
                </a:cubicBezTo>
                <a:cubicBezTo>
                  <a:pt x="353524" y="1488384"/>
                  <a:pt x="351675" y="1487965"/>
                  <a:pt x="350280" y="1487477"/>
                </a:cubicBezTo>
                <a:cubicBezTo>
                  <a:pt x="348885" y="1486989"/>
                  <a:pt x="347908" y="1486326"/>
                  <a:pt x="347350" y="1485489"/>
                </a:cubicBezTo>
                <a:cubicBezTo>
                  <a:pt x="346792" y="1484651"/>
                  <a:pt x="346513" y="1483675"/>
                  <a:pt x="346513" y="1482559"/>
                </a:cubicBezTo>
                <a:lnTo>
                  <a:pt x="346513" y="1231830"/>
                </a:lnTo>
                <a:cubicBezTo>
                  <a:pt x="346513" y="1226388"/>
                  <a:pt x="347943" y="1222586"/>
                  <a:pt x="350803" y="1220423"/>
                </a:cubicBezTo>
                <a:cubicBezTo>
                  <a:pt x="353664" y="1218261"/>
                  <a:pt x="356698" y="1217179"/>
                  <a:pt x="359907" y="1217179"/>
                </a:cubicBezTo>
                <a:close/>
                <a:moveTo>
                  <a:pt x="141670" y="1217179"/>
                </a:moveTo>
                <a:lnTo>
                  <a:pt x="199643" y="1217179"/>
                </a:lnTo>
                <a:cubicBezTo>
                  <a:pt x="205503" y="1217179"/>
                  <a:pt x="211119" y="1217424"/>
                  <a:pt x="216491" y="1217912"/>
                </a:cubicBezTo>
                <a:cubicBezTo>
                  <a:pt x="221862" y="1218400"/>
                  <a:pt x="228211" y="1219447"/>
                  <a:pt x="235536" y="1221051"/>
                </a:cubicBezTo>
                <a:cubicBezTo>
                  <a:pt x="242861" y="1222656"/>
                  <a:pt x="250326" y="1225656"/>
                  <a:pt x="257930" y="1230051"/>
                </a:cubicBezTo>
                <a:cubicBezTo>
                  <a:pt x="265534" y="1234446"/>
                  <a:pt x="271987" y="1239852"/>
                  <a:pt x="277289" y="1246271"/>
                </a:cubicBezTo>
                <a:cubicBezTo>
                  <a:pt x="282591" y="1252689"/>
                  <a:pt x="286672" y="1260119"/>
                  <a:pt x="289533" y="1268560"/>
                </a:cubicBezTo>
                <a:cubicBezTo>
                  <a:pt x="292393" y="1277001"/>
                  <a:pt x="293823" y="1286315"/>
                  <a:pt x="293823" y="1296500"/>
                </a:cubicBezTo>
                <a:cubicBezTo>
                  <a:pt x="293823" y="1310034"/>
                  <a:pt x="291591" y="1322243"/>
                  <a:pt x="287126" y="1333126"/>
                </a:cubicBezTo>
                <a:cubicBezTo>
                  <a:pt x="282661" y="1344009"/>
                  <a:pt x="276278" y="1353287"/>
                  <a:pt x="267976" y="1360961"/>
                </a:cubicBezTo>
                <a:cubicBezTo>
                  <a:pt x="259674" y="1368635"/>
                  <a:pt x="249489" y="1374565"/>
                  <a:pt x="237420" y="1378751"/>
                </a:cubicBezTo>
                <a:cubicBezTo>
                  <a:pt x="225351" y="1382937"/>
                  <a:pt x="210944" y="1385030"/>
                  <a:pt x="194201" y="1385030"/>
                </a:cubicBezTo>
                <a:lnTo>
                  <a:pt x="163436" y="1385030"/>
                </a:lnTo>
                <a:lnTo>
                  <a:pt x="163436" y="1482559"/>
                </a:lnTo>
                <a:cubicBezTo>
                  <a:pt x="163436" y="1483675"/>
                  <a:pt x="163122" y="1484651"/>
                  <a:pt x="162494" y="1485489"/>
                </a:cubicBezTo>
                <a:cubicBezTo>
                  <a:pt x="161866" y="1486326"/>
                  <a:pt x="160889" y="1486989"/>
                  <a:pt x="159564" y="1487477"/>
                </a:cubicBezTo>
                <a:cubicBezTo>
                  <a:pt x="158238" y="1487965"/>
                  <a:pt x="156425" y="1488384"/>
                  <a:pt x="154122" y="1488733"/>
                </a:cubicBezTo>
                <a:cubicBezTo>
                  <a:pt x="151820" y="1489081"/>
                  <a:pt x="148925" y="1489256"/>
                  <a:pt x="145437" y="1489256"/>
                </a:cubicBezTo>
                <a:cubicBezTo>
                  <a:pt x="141949" y="1489256"/>
                  <a:pt x="139053" y="1489081"/>
                  <a:pt x="136751" y="1488733"/>
                </a:cubicBezTo>
                <a:cubicBezTo>
                  <a:pt x="134449" y="1488384"/>
                  <a:pt x="132600" y="1487965"/>
                  <a:pt x="131205" y="1487477"/>
                </a:cubicBezTo>
                <a:cubicBezTo>
                  <a:pt x="129810" y="1486989"/>
                  <a:pt x="128833" y="1486326"/>
                  <a:pt x="128275" y="1485489"/>
                </a:cubicBezTo>
                <a:cubicBezTo>
                  <a:pt x="127717" y="1484651"/>
                  <a:pt x="127438" y="1483675"/>
                  <a:pt x="127438" y="1482559"/>
                </a:cubicBezTo>
                <a:lnTo>
                  <a:pt x="127438" y="1232667"/>
                </a:lnTo>
                <a:cubicBezTo>
                  <a:pt x="127438" y="1227086"/>
                  <a:pt x="128903" y="1223109"/>
                  <a:pt x="131833" y="1220737"/>
                </a:cubicBezTo>
                <a:cubicBezTo>
                  <a:pt x="134763" y="1218365"/>
                  <a:pt x="138042" y="1217179"/>
                  <a:pt x="141670" y="1217179"/>
                </a:cubicBezTo>
                <a:close/>
                <a:moveTo>
                  <a:pt x="1457455" y="1216552"/>
                </a:moveTo>
                <a:cubicBezTo>
                  <a:pt x="1460694" y="1216552"/>
                  <a:pt x="1463492" y="1216691"/>
                  <a:pt x="1465847" y="1216970"/>
                </a:cubicBezTo>
                <a:cubicBezTo>
                  <a:pt x="1468203" y="1217249"/>
                  <a:pt x="1470043" y="1217703"/>
                  <a:pt x="1471369" y="1218330"/>
                </a:cubicBezTo>
                <a:cubicBezTo>
                  <a:pt x="1472695" y="1218958"/>
                  <a:pt x="1473652" y="1219691"/>
                  <a:pt x="1474240" y="1220528"/>
                </a:cubicBezTo>
                <a:cubicBezTo>
                  <a:pt x="1474829" y="1221365"/>
                  <a:pt x="1475123" y="1222272"/>
                  <a:pt x="1475123" y="1223249"/>
                </a:cubicBezTo>
                <a:lnTo>
                  <a:pt x="1475123" y="1473141"/>
                </a:lnTo>
                <a:cubicBezTo>
                  <a:pt x="1475123" y="1475931"/>
                  <a:pt x="1474654" y="1478303"/>
                  <a:pt x="1473717" y="1480256"/>
                </a:cubicBezTo>
                <a:cubicBezTo>
                  <a:pt x="1472779" y="1482210"/>
                  <a:pt x="1471553" y="1483814"/>
                  <a:pt x="1470038" y="1485070"/>
                </a:cubicBezTo>
                <a:cubicBezTo>
                  <a:pt x="1468523" y="1486326"/>
                  <a:pt x="1466827" y="1487233"/>
                  <a:pt x="1464951" y="1487791"/>
                </a:cubicBezTo>
                <a:cubicBezTo>
                  <a:pt x="1463075" y="1488349"/>
                  <a:pt x="1461199" y="1488628"/>
                  <a:pt x="1459322" y="1488628"/>
                </a:cubicBezTo>
                <a:lnTo>
                  <a:pt x="1447418" y="1488628"/>
                </a:lnTo>
                <a:cubicBezTo>
                  <a:pt x="1443667" y="1488628"/>
                  <a:pt x="1440383" y="1488244"/>
                  <a:pt x="1437569" y="1487477"/>
                </a:cubicBezTo>
                <a:cubicBezTo>
                  <a:pt x="1434754" y="1486709"/>
                  <a:pt x="1432085" y="1485314"/>
                  <a:pt x="1429560" y="1483291"/>
                </a:cubicBezTo>
                <a:cubicBezTo>
                  <a:pt x="1427036" y="1481268"/>
                  <a:pt x="1424511" y="1478512"/>
                  <a:pt x="1421985" y="1475024"/>
                </a:cubicBezTo>
                <a:cubicBezTo>
                  <a:pt x="1419459" y="1471536"/>
                  <a:pt x="1416779" y="1467071"/>
                  <a:pt x="1413945" y="1461630"/>
                </a:cubicBezTo>
                <a:lnTo>
                  <a:pt x="1331328" y="1307592"/>
                </a:lnTo>
                <a:cubicBezTo>
                  <a:pt x="1327009" y="1299639"/>
                  <a:pt x="1322656" y="1291303"/>
                  <a:pt x="1318269" y="1282582"/>
                </a:cubicBezTo>
                <a:cubicBezTo>
                  <a:pt x="1313881" y="1273862"/>
                  <a:pt x="1309798" y="1265386"/>
                  <a:pt x="1306017" y="1257154"/>
                </a:cubicBezTo>
                <a:lnTo>
                  <a:pt x="1305599" y="1257154"/>
                </a:lnTo>
                <a:cubicBezTo>
                  <a:pt x="1305878" y="1267200"/>
                  <a:pt x="1306087" y="1277455"/>
                  <a:pt x="1306226" y="1287919"/>
                </a:cubicBezTo>
                <a:cubicBezTo>
                  <a:pt x="1306366" y="1298384"/>
                  <a:pt x="1306436" y="1308778"/>
                  <a:pt x="1306436" y="1319103"/>
                </a:cubicBezTo>
                <a:lnTo>
                  <a:pt x="1306436" y="1482559"/>
                </a:lnTo>
                <a:cubicBezTo>
                  <a:pt x="1306436" y="1483535"/>
                  <a:pt x="1306142" y="1484477"/>
                  <a:pt x="1305553" y="1485384"/>
                </a:cubicBezTo>
                <a:cubicBezTo>
                  <a:pt x="1304964" y="1486291"/>
                  <a:pt x="1303971" y="1486989"/>
                  <a:pt x="1302572" y="1487477"/>
                </a:cubicBezTo>
                <a:cubicBezTo>
                  <a:pt x="1301174" y="1487965"/>
                  <a:pt x="1299333" y="1488384"/>
                  <a:pt x="1297051" y="1488733"/>
                </a:cubicBezTo>
                <a:cubicBezTo>
                  <a:pt x="1294768" y="1489081"/>
                  <a:pt x="1291860" y="1489256"/>
                  <a:pt x="1288326" y="1489256"/>
                </a:cubicBezTo>
                <a:cubicBezTo>
                  <a:pt x="1284792" y="1489256"/>
                  <a:pt x="1281884" y="1489081"/>
                  <a:pt x="1279602" y="1488733"/>
                </a:cubicBezTo>
                <a:cubicBezTo>
                  <a:pt x="1277321" y="1488384"/>
                  <a:pt x="1275518" y="1487965"/>
                  <a:pt x="1274192" y="1487477"/>
                </a:cubicBezTo>
                <a:cubicBezTo>
                  <a:pt x="1272867" y="1486989"/>
                  <a:pt x="1271909" y="1486291"/>
                  <a:pt x="1271321" y="1485384"/>
                </a:cubicBezTo>
                <a:cubicBezTo>
                  <a:pt x="1270732" y="1484477"/>
                  <a:pt x="1270438" y="1483535"/>
                  <a:pt x="1270438" y="1482559"/>
                </a:cubicBezTo>
                <a:lnTo>
                  <a:pt x="1270438" y="1232667"/>
                </a:lnTo>
                <a:cubicBezTo>
                  <a:pt x="1270438" y="1227086"/>
                  <a:pt x="1272022" y="1223109"/>
                  <a:pt x="1275191" y="1220737"/>
                </a:cubicBezTo>
                <a:cubicBezTo>
                  <a:pt x="1278360" y="1218365"/>
                  <a:pt x="1281816" y="1217179"/>
                  <a:pt x="1285559" y="1217179"/>
                </a:cubicBezTo>
                <a:lnTo>
                  <a:pt x="1303274" y="1217179"/>
                </a:lnTo>
                <a:cubicBezTo>
                  <a:pt x="1307448" y="1217179"/>
                  <a:pt x="1310940" y="1217528"/>
                  <a:pt x="1313750" y="1218226"/>
                </a:cubicBezTo>
                <a:cubicBezTo>
                  <a:pt x="1316559" y="1218923"/>
                  <a:pt x="1319079" y="1220075"/>
                  <a:pt x="1321310" y="1221679"/>
                </a:cubicBezTo>
                <a:cubicBezTo>
                  <a:pt x="1323541" y="1223284"/>
                  <a:pt x="1325701" y="1225516"/>
                  <a:pt x="1327790" y="1228376"/>
                </a:cubicBezTo>
                <a:cubicBezTo>
                  <a:pt x="1329878" y="1231237"/>
                  <a:pt x="1332069" y="1234829"/>
                  <a:pt x="1334363" y="1239155"/>
                </a:cubicBezTo>
                <a:lnTo>
                  <a:pt x="1397876" y="1358031"/>
                </a:lnTo>
                <a:cubicBezTo>
                  <a:pt x="1401787" y="1365287"/>
                  <a:pt x="1405563" y="1372368"/>
                  <a:pt x="1409203" y="1379274"/>
                </a:cubicBezTo>
                <a:cubicBezTo>
                  <a:pt x="1412844" y="1386181"/>
                  <a:pt x="1416350" y="1392983"/>
                  <a:pt x="1419722" y="1399680"/>
                </a:cubicBezTo>
                <a:cubicBezTo>
                  <a:pt x="1423094" y="1406377"/>
                  <a:pt x="1426431" y="1412970"/>
                  <a:pt x="1429733" y="1419458"/>
                </a:cubicBezTo>
                <a:cubicBezTo>
                  <a:pt x="1433036" y="1425946"/>
                  <a:pt x="1436307" y="1432469"/>
                  <a:pt x="1439544" y="1439026"/>
                </a:cubicBezTo>
                <a:lnTo>
                  <a:pt x="1439753" y="1439026"/>
                </a:lnTo>
                <a:cubicBezTo>
                  <a:pt x="1439474" y="1428004"/>
                  <a:pt x="1439300" y="1416528"/>
                  <a:pt x="1439230" y="1404598"/>
                </a:cubicBezTo>
                <a:cubicBezTo>
                  <a:pt x="1439160" y="1392669"/>
                  <a:pt x="1439125" y="1381193"/>
                  <a:pt x="1439125" y="1370170"/>
                </a:cubicBezTo>
                <a:lnTo>
                  <a:pt x="1439125" y="1223249"/>
                </a:lnTo>
                <a:cubicBezTo>
                  <a:pt x="1439125" y="1222272"/>
                  <a:pt x="1439420" y="1221365"/>
                  <a:pt x="1440008" y="1220528"/>
                </a:cubicBezTo>
                <a:cubicBezTo>
                  <a:pt x="1440597" y="1219691"/>
                  <a:pt x="1441591" y="1218958"/>
                  <a:pt x="1442989" y="1218330"/>
                </a:cubicBezTo>
                <a:cubicBezTo>
                  <a:pt x="1444387" y="1217703"/>
                  <a:pt x="1446228" y="1217249"/>
                  <a:pt x="1448511" y="1216970"/>
                </a:cubicBezTo>
                <a:cubicBezTo>
                  <a:pt x="1450793" y="1216691"/>
                  <a:pt x="1453774" y="1216552"/>
                  <a:pt x="1457455" y="1216552"/>
                </a:cubicBezTo>
                <a:close/>
                <a:moveTo>
                  <a:pt x="866905" y="1216552"/>
                </a:moveTo>
                <a:cubicBezTo>
                  <a:pt x="870144" y="1216552"/>
                  <a:pt x="872942" y="1216691"/>
                  <a:pt x="875297" y="1216970"/>
                </a:cubicBezTo>
                <a:cubicBezTo>
                  <a:pt x="877653" y="1217249"/>
                  <a:pt x="879493" y="1217703"/>
                  <a:pt x="880819" y="1218330"/>
                </a:cubicBezTo>
                <a:cubicBezTo>
                  <a:pt x="882144" y="1218958"/>
                  <a:pt x="883101" y="1219691"/>
                  <a:pt x="883690" y="1220528"/>
                </a:cubicBezTo>
                <a:cubicBezTo>
                  <a:pt x="884279" y="1221365"/>
                  <a:pt x="884573" y="1222272"/>
                  <a:pt x="884573" y="1223249"/>
                </a:cubicBezTo>
                <a:lnTo>
                  <a:pt x="884573" y="1473141"/>
                </a:lnTo>
                <a:cubicBezTo>
                  <a:pt x="884573" y="1475931"/>
                  <a:pt x="884104" y="1478303"/>
                  <a:pt x="883167" y="1480256"/>
                </a:cubicBezTo>
                <a:cubicBezTo>
                  <a:pt x="882230" y="1482210"/>
                  <a:pt x="881003" y="1483814"/>
                  <a:pt x="879488" y="1485070"/>
                </a:cubicBezTo>
                <a:cubicBezTo>
                  <a:pt x="877973" y="1486326"/>
                  <a:pt x="876277" y="1487233"/>
                  <a:pt x="874401" y="1487791"/>
                </a:cubicBezTo>
                <a:cubicBezTo>
                  <a:pt x="872525" y="1488349"/>
                  <a:pt x="870649" y="1488628"/>
                  <a:pt x="868772" y="1488628"/>
                </a:cubicBezTo>
                <a:lnTo>
                  <a:pt x="856868" y="1488628"/>
                </a:lnTo>
                <a:cubicBezTo>
                  <a:pt x="853116" y="1488628"/>
                  <a:pt x="849833" y="1488244"/>
                  <a:pt x="847019" y="1487477"/>
                </a:cubicBezTo>
                <a:cubicBezTo>
                  <a:pt x="844204" y="1486709"/>
                  <a:pt x="841535" y="1485314"/>
                  <a:pt x="839010" y="1483291"/>
                </a:cubicBezTo>
                <a:cubicBezTo>
                  <a:pt x="836486" y="1481268"/>
                  <a:pt x="833960" y="1478512"/>
                  <a:pt x="831435" y="1475024"/>
                </a:cubicBezTo>
                <a:cubicBezTo>
                  <a:pt x="828909" y="1471536"/>
                  <a:pt x="826229" y="1467071"/>
                  <a:pt x="823395" y="1461630"/>
                </a:cubicBezTo>
                <a:lnTo>
                  <a:pt x="740778" y="1307592"/>
                </a:lnTo>
                <a:cubicBezTo>
                  <a:pt x="736459" y="1299639"/>
                  <a:pt x="732106" y="1291303"/>
                  <a:pt x="727719" y="1282582"/>
                </a:cubicBezTo>
                <a:cubicBezTo>
                  <a:pt x="723331" y="1273862"/>
                  <a:pt x="719247" y="1265386"/>
                  <a:pt x="715467" y="1257154"/>
                </a:cubicBezTo>
                <a:lnTo>
                  <a:pt x="715049" y="1257154"/>
                </a:lnTo>
                <a:cubicBezTo>
                  <a:pt x="715328" y="1267200"/>
                  <a:pt x="715537" y="1277455"/>
                  <a:pt x="715676" y="1287919"/>
                </a:cubicBezTo>
                <a:cubicBezTo>
                  <a:pt x="715816" y="1298384"/>
                  <a:pt x="715886" y="1308778"/>
                  <a:pt x="715886" y="1319103"/>
                </a:cubicBezTo>
                <a:lnTo>
                  <a:pt x="715886" y="1482559"/>
                </a:lnTo>
                <a:cubicBezTo>
                  <a:pt x="715886" y="1483535"/>
                  <a:pt x="715591" y="1484477"/>
                  <a:pt x="715003" y="1485384"/>
                </a:cubicBezTo>
                <a:cubicBezTo>
                  <a:pt x="714414" y="1486291"/>
                  <a:pt x="713421" y="1486989"/>
                  <a:pt x="712022" y="1487477"/>
                </a:cubicBezTo>
                <a:cubicBezTo>
                  <a:pt x="710624" y="1487965"/>
                  <a:pt x="708783" y="1488384"/>
                  <a:pt x="706500" y="1488733"/>
                </a:cubicBezTo>
                <a:cubicBezTo>
                  <a:pt x="704218" y="1489081"/>
                  <a:pt x="701310" y="1489256"/>
                  <a:pt x="697776" y="1489256"/>
                </a:cubicBezTo>
                <a:cubicBezTo>
                  <a:pt x="694242" y="1489256"/>
                  <a:pt x="691334" y="1489081"/>
                  <a:pt x="689053" y="1488733"/>
                </a:cubicBezTo>
                <a:cubicBezTo>
                  <a:pt x="686771" y="1488384"/>
                  <a:pt x="684968" y="1487965"/>
                  <a:pt x="683642" y="1487477"/>
                </a:cubicBezTo>
                <a:cubicBezTo>
                  <a:pt x="682317" y="1486989"/>
                  <a:pt x="681360" y="1486291"/>
                  <a:pt x="680771" y="1485384"/>
                </a:cubicBezTo>
                <a:cubicBezTo>
                  <a:pt x="680182" y="1484477"/>
                  <a:pt x="679888" y="1483535"/>
                  <a:pt x="679888" y="1482559"/>
                </a:cubicBezTo>
                <a:lnTo>
                  <a:pt x="679888" y="1232667"/>
                </a:lnTo>
                <a:cubicBezTo>
                  <a:pt x="679888" y="1227086"/>
                  <a:pt x="681472" y="1223109"/>
                  <a:pt x="684641" y="1220737"/>
                </a:cubicBezTo>
                <a:cubicBezTo>
                  <a:pt x="687810" y="1218365"/>
                  <a:pt x="691266" y="1217179"/>
                  <a:pt x="695009" y="1217179"/>
                </a:cubicBezTo>
                <a:lnTo>
                  <a:pt x="712723" y="1217179"/>
                </a:lnTo>
                <a:cubicBezTo>
                  <a:pt x="716898" y="1217179"/>
                  <a:pt x="720390" y="1217528"/>
                  <a:pt x="723199" y="1218226"/>
                </a:cubicBezTo>
                <a:cubicBezTo>
                  <a:pt x="726008" y="1218923"/>
                  <a:pt x="728529" y="1220075"/>
                  <a:pt x="730760" y="1221679"/>
                </a:cubicBezTo>
                <a:cubicBezTo>
                  <a:pt x="732991" y="1223284"/>
                  <a:pt x="735151" y="1225516"/>
                  <a:pt x="737240" y="1228376"/>
                </a:cubicBezTo>
                <a:cubicBezTo>
                  <a:pt x="739328" y="1231237"/>
                  <a:pt x="741519" y="1234829"/>
                  <a:pt x="743813" y="1239155"/>
                </a:cubicBezTo>
                <a:lnTo>
                  <a:pt x="807326" y="1358031"/>
                </a:lnTo>
                <a:cubicBezTo>
                  <a:pt x="811237" y="1365287"/>
                  <a:pt x="815013" y="1372368"/>
                  <a:pt x="818653" y="1379274"/>
                </a:cubicBezTo>
                <a:cubicBezTo>
                  <a:pt x="822294" y="1386181"/>
                  <a:pt x="825800" y="1392983"/>
                  <a:pt x="829172" y="1399680"/>
                </a:cubicBezTo>
                <a:cubicBezTo>
                  <a:pt x="832543" y="1406377"/>
                  <a:pt x="835881" y="1412970"/>
                  <a:pt x="839183" y="1419458"/>
                </a:cubicBezTo>
                <a:cubicBezTo>
                  <a:pt x="842486" y="1425946"/>
                  <a:pt x="845756" y="1432469"/>
                  <a:pt x="848994" y="1439026"/>
                </a:cubicBezTo>
                <a:lnTo>
                  <a:pt x="849203" y="1439026"/>
                </a:lnTo>
                <a:cubicBezTo>
                  <a:pt x="848924" y="1428004"/>
                  <a:pt x="848750" y="1416528"/>
                  <a:pt x="848680" y="1404598"/>
                </a:cubicBezTo>
                <a:cubicBezTo>
                  <a:pt x="848610" y="1392669"/>
                  <a:pt x="848575" y="1381193"/>
                  <a:pt x="848575" y="1370170"/>
                </a:cubicBezTo>
                <a:lnTo>
                  <a:pt x="848575" y="1223249"/>
                </a:lnTo>
                <a:cubicBezTo>
                  <a:pt x="848575" y="1222272"/>
                  <a:pt x="848870" y="1221365"/>
                  <a:pt x="849458" y="1220528"/>
                </a:cubicBezTo>
                <a:cubicBezTo>
                  <a:pt x="850047" y="1219691"/>
                  <a:pt x="851040" y="1218958"/>
                  <a:pt x="852439" y="1218330"/>
                </a:cubicBezTo>
                <a:cubicBezTo>
                  <a:pt x="853838" y="1217703"/>
                  <a:pt x="855678" y="1217249"/>
                  <a:pt x="857961" y="1216970"/>
                </a:cubicBezTo>
                <a:cubicBezTo>
                  <a:pt x="860243" y="1216691"/>
                  <a:pt x="863225" y="1216552"/>
                  <a:pt x="866905" y="1216552"/>
                </a:cubicBezTo>
                <a:close/>
                <a:moveTo>
                  <a:pt x="1183662" y="1215924"/>
                </a:moveTo>
                <a:cubicBezTo>
                  <a:pt x="1187150" y="1215924"/>
                  <a:pt x="1190045" y="1216098"/>
                  <a:pt x="1192347" y="1216447"/>
                </a:cubicBezTo>
                <a:cubicBezTo>
                  <a:pt x="1194649" y="1216796"/>
                  <a:pt x="1196498" y="1217214"/>
                  <a:pt x="1197894" y="1217703"/>
                </a:cubicBezTo>
                <a:cubicBezTo>
                  <a:pt x="1199289" y="1218191"/>
                  <a:pt x="1200265" y="1218854"/>
                  <a:pt x="1200823" y="1219691"/>
                </a:cubicBezTo>
                <a:cubicBezTo>
                  <a:pt x="1201382" y="1220528"/>
                  <a:pt x="1201661" y="1221505"/>
                  <a:pt x="1201661" y="1222621"/>
                </a:cubicBezTo>
                <a:lnTo>
                  <a:pt x="1201661" y="1482559"/>
                </a:lnTo>
                <a:cubicBezTo>
                  <a:pt x="1201661" y="1483675"/>
                  <a:pt x="1201382" y="1484651"/>
                  <a:pt x="1200823" y="1485489"/>
                </a:cubicBezTo>
                <a:cubicBezTo>
                  <a:pt x="1200265" y="1486326"/>
                  <a:pt x="1199289" y="1486989"/>
                  <a:pt x="1197894" y="1487477"/>
                </a:cubicBezTo>
                <a:cubicBezTo>
                  <a:pt x="1196498" y="1487965"/>
                  <a:pt x="1194649" y="1488384"/>
                  <a:pt x="1192347" y="1488733"/>
                </a:cubicBezTo>
                <a:cubicBezTo>
                  <a:pt x="1190045" y="1489081"/>
                  <a:pt x="1187150" y="1489256"/>
                  <a:pt x="1183662" y="1489256"/>
                </a:cubicBezTo>
                <a:cubicBezTo>
                  <a:pt x="1180313" y="1489256"/>
                  <a:pt x="1177453" y="1489081"/>
                  <a:pt x="1175081" y="1488733"/>
                </a:cubicBezTo>
                <a:cubicBezTo>
                  <a:pt x="1172709" y="1488384"/>
                  <a:pt x="1170825" y="1487965"/>
                  <a:pt x="1169430" y="1487477"/>
                </a:cubicBezTo>
                <a:cubicBezTo>
                  <a:pt x="1168035" y="1486989"/>
                  <a:pt x="1167058" y="1486326"/>
                  <a:pt x="1166500" y="1485489"/>
                </a:cubicBezTo>
                <a:cubicBezTo>
                  <a:pt x="1165942" y="1484651"/>
                  <a:pt x="1165663" y="1483675"/>
                  <a:pt x="1165663" y="1482559"/>
                </a:cubicBezTo>
                <a:lnTo>
                  <a:pt x="1165663" y="1222621"/>
                </a:lnTo>
                <a:cubicBezTo>
                  <a:pt x="1165663" y="1221505"/>
                  <a:pt x="1165977" y="1220528"/>
                  <a:pt x="1166605" y="1219691"/>
                </a:cubicBezTo>
                <a:cubicBezTo>
                  <a:pt x="1167233" y="1218854"/>
                  <a:pt x="1168279" y="1218191"/>
                  <a:pt x="1169744" y="1217703"/>
                </a:cubicBezTo>
                <a:cubicBezTo>
                  <a:pt x="1171209" y="1217214"/>
                  <a:pt x="1173093" y="1216796"/>
                  <a:pt x="1175395" y="1216447"/>
                </a:cubicBezTo>
                <a:cubicBezTo>
                  <a:pt x="1177697" y="1216098"/>
                  <a:pt x="1180453" y="1215924"/>
                  <a:pt x="1183662" y="1215924"/>
                </a:cubicBezTo>
                <a:close/>
                <a:moveTo>
                  <a:pt x="593112" y="1215924"/>
                </a:moveTo>
                <a:cubicBezTo>
                  <a:pt x="596600" y="1215924"/>
                  <a:pt x="599495" y="1216098"/>
                  <a:pt x="601797" y="1216447"/>
                </a:cubicBezTo>
                <a:cubicBezTo>
                  <a:pt x="604100" y="1216796"/>
                  <a:pt x="605948" y="1217214"/>
                  <a:pt x="607343" y="1217703"/>
                </a:cubicBezTo>
                <a:cubicBezTo>
                  <a:pt x="608739" y="1218191"/>
                  <a:pt x="609715" y="1218854"/>
                  <a:pt x="610274" y="1219691"/>
                </a:cubicBezTo>
                <a:cubicBezTo>
                  <a:pt x="610832" y="1220528"/>
                  <a:pt x="611111" y="1221505"/>
                  <a:pt x="611111" y="1222621"/>
                </a:cubicBezTo>
                <a:lnTo>
                  <a:pt x="611111" y="1482559"/>
                </a:lnTo>
                <a:cubicBezTo>
                  <a:pt x="611111" y="1483675"/>
                  <a:pt x="610832" y="1484651"/>
                  <a:pt x="610274" y="1485489"/>
                </a:cubicBezTo>
                <a:cubicBezTo>
                  <a:pt x="609715" y="1486326"/>
                  <a:pt x="608739" y="1486989"/>
                  <a:pt x="607343" y="1487477"/>
                </a:cubicBezTo>
                <a:cubicBezTo>
                  <a:pt x="605948" y="1487965"/>
                  <a:pt x="604100" y="1488384"/>
                  <a:pt x="601797" y="1488733"/>
                </a:cubicBezTo>
                <a:cubicBezTo>
                  <a:pt x="599495" y="1489081"/>
                  <a:pt x="596600" y="1489256"/>
                  <a:pt x="593112" y="1489256"/>
                </a:cubicBezTo>
                <a:cubicBezTo>
                  <a:pt x="589763" y="1489256"/>
                  <a:pt x="586903" y="1489081"/>
                  <a:pt x="584531" y="1488733"/>
                </a:cubicBezTo>
                <a:cubicBezTo>
                  <a:pt x="582159" y="1488384"/>
                  <a:pt x="580275" y="1487965"/>
                  <a:pt x="578880" y="1487477"/>
                </a:cubicBezTo>
                <a:cubicBezTo>
                  <a:pt x="577485" y="1486989"/>
                  <a:pt x="576508" y="1486326"/>
                  <a:pt x="575950" y="1485489"/>
                </a:cubicBezTo>
                <a:cubicBezTo>
                  <a:pt x="575392" y="1484651"/>
                  <a:pt x="575113" y="1483675"/>
                  <a:pt x="575113" y="1482559"/>
                </a:cubicBezTo>
                <a:lnTo>
                  <a:pt x="575113" y="1222621"/>
                </a:lnTo>
                <a:cubicBezTo>
                  <a:pt x="575113" y="1221505"/>
                  <a:pt x="575427" y="1220528"/>
                  <a:pt x="576055" y="1219691"/>
                </a:cubicBezTo>
                <a:cubicBezTo>
                  <a:pt x="576683" y="1218854"/>
                  <a:pt x="577729" y="1218191"/>
                  <a:pt x="579194" y="1217703"/>
                </a:cubicBezTo>
                <a:cubicBezTo>
                  <a:pt x="580659" y="1217214"/>
                  <a:pt x="582543" y="1216796"/>
                  <a:pt x="584845" y="1216447"/>
                </a:cubicBezTo>
                <a:cubicBezTo>
                  <a:pt x="587147" y="1216098"/>
                  <a:pt x="589903" y="1215924"/>
                  <a:pt x="593112" y="1215924"/>
                </a:cubicBezTo>
                <a:close/>
                <a:moveTo>
                  <a:pt x="1664284" y="1213412"/>
                </a:moveTo>
                <a:cubicBezTo>
                  <a:pt x="1674609" y="1213412"/>
                  <a:pt x="1684306" y="1214319"/>
                  <a:pt x="1693375" y="1216133"/>
                </a:cubicBezTo>
                <a:cubicBezTo>
                  <a:pt x="1702444" y="1217947"/>
                  <a:pt x="1710502" y="1220075"/>
                  <a:pt x="1717548" y="1222516"/>
                </a:cubicBezTo>
                <a:cubicBezTo>
                  <a:pt x="1724594" y="1224958"/>
                  <a:pt x="1730524" y="1227609"/>
                  <a:pt x="1735337" y="1230469"/>
                </a:cubicBezTo>
                <a:cubicBezTo>
                  <a:pt x="1740151" y="1233330"/>
                  <a:pt x="1743465" y="1235667"/>
                  <a:pt x="1745279" y="1237480"/>
                </a:cubicBezTo>
                <a:cubicBezTo>
                  <a:pt x="1747093" y="1239294"/>
                  <a:pt x="1748348" y="1241387"/>
                  <a:pt x="1749046" y="1243759"/>
                </a:cubicBezTo>
                <a:cubicBezTo>
                  <a:pt x="1749744" y="1246131"/>
                  <a:pt x="1750092" y="1249550"/>
                  <a:pt x="1750092" y="1254014"/>
                </a:cubicBezTo>
                <a:cubicBezTo>
                  <a:pt x="1750092" y="1256665"/>
                  <a:pt x="1749953" y="1259002"/>
                  <a:pt x="1749674" y="1261026"/>
                </a:cubicBezTo>
                <a:cubicBezTo>
                  <a:pt x="1749395" y="1263049"/>
                  <a:pt x="1748976" y="1264723"/>
                  <a:pt x="1748418" y="1266048"/>
                </a:cubicBezTo>
                <a:cubicBezTo>
                  <a:pt x="1747860" y="1267374"/>
                  <a:pt x="1747162" y="1268316"/>
                  <a:pt x="1746325" y="1268874"/>
                </a:cubicBezTo>
                <a:cubicBezTo>
                  <a:pt x="1745488" y="1269432"/>
                  <a:pt x="1744581" y="1269711"/>
                  <a:pt x="1743605" y="1269711"/>
                </a:cubicBezTo>
                <a:cubicBezTo>
                  <a:pt x="1741930" y="1269711"/>
                  <a:pt x="1739140" y="1268386"/>
                  <a:pt x="1735233" y="1265735"/>
                </a:cubicBezTo>
                <a:cubicBezTo>
                  <a:pt x="1731326" y="1263084"/>
                  <a:pt x="1726094" y="1260154"/>
                  <a:pt x="1719536" y="1256944"/>
                </a:cubicBezTo>
                <a:cubicBezTo>
                  <a:pt x="1712978" y="1253735"/>
                  <a:pt x="1705130" y="1250805"/>
                  <a:pt x="1695991" y="1248154"/>
                </a:cubicBezTo>
                <a:cubicBezTo>
                  <a:pt x="1686852" y="1245503"/>
                  <a:pt x="1676004" y="1244178"/>
                  <a:pt x="1663447" y="1244178"/>
                </a:cubicBezTo>
                <a:cubicBezTo>
                  <a:pt x="1648517" y="1244178"/>
                  <a:pt x="1635123" y="1246899"/>
                  <a:pt x="1623263" y="1252340"/>
                </a:cubicBezTo>
                <a:cubicBezTo>
                  <a:pt x="1611403" y="1257782"/>
                  <a:pt x="1601357" y="1265316"/>
                  <a:pt x="1593125" y="1274943"/>
                </a:cubicBezTo>
                <a:cubicBezTo>
                  <a:pt x="1584893" y="1284571"/>
                  <a:pt x="1578580" y="1296012"/>
                  <a:pt x="1574185" y="1309267"/>
                </a:cubicBezTo>
                <a:cubicBezTo>
                  <a:pt x="1569789" y="1322522"/>
                  <a:pt x="1567592" y="1336893"/>
                  <a:pt x="1567592" y="1352380"/>
                </a:cubicBezTo>
                <a:cubicBezTo>
                  <a:pt x="1567592" y="1369682"/>
                  <a:pt x="1569999" y="1385030"/>
                  <a:pt x="1574812" y="1398424"/>
                </a:cubicBezTo>
                <a:cubicBezTo>
                  <a:pt x="1579626" y="1411819"/>
                  <a:pt x="1586289" y="1423120"/>
                  <a:pt x="1594800" y="1432329"/>
                </a:cubicBezTo>
                <a:cubicBezTo>
                  <a:pt x="1603311" y="1441538"/>
                  <a:pt x="1613461" y="1448514"/>
                  <a:pt x="1625251" y="1453258"/>
                </a:cubicBezTo>
                <a:cubicBezTo>
                  <a:pt x="1637041" y="1458002"/>
                  <a:pt x="1649982" y="1460374"/>
                  <a:pt x="1664074" y="1460374"/>
                </a:cubicBezTo>
                <a:cubicBezTo>
                  <a:pt x="1672446" y="1460374"/>
                  <a:pt x="1680922" y="1459362"/>
                  <a:pt x="1689503" y="1457339"/>
                </a:cubicBezTo>
                <a:cubicBezTo>
                  <a:pt x="1698084" y="1455316"/>
                  <a:pt x="1706072" y="1452281"/>
                  <a:pt x="1713467" y="1448235"/>
                </a:cubicBezTo>
                <a:lnTo>
                  <a:pt x="1713467" y="1369333"/>
                </a:lnTo>
                <a:lnTo>
                  <a:pt x="1650680" y="1369333"/>
                </a:lnTo>
                <a:cubicBezTo>
                  <a:pt x="1648308" y="1369333"/>
                  <a:pt x="1646529" y="1368147"/>
                  <a:pt x="1645343" y="1365775"/>
                </a:cubicBezTo>
                <a:cubicBezTo>
                  <a:pt x="1644157" y="1363403"/>
                  <a:pt x="1643564" y="1359706"/>
                  <a:pt x="1643564" y="1354683"/>
                </a:cubicBezTo>
                <a:cubicBezTo>
                  <a:pt x="1643564" y="1352032"/>
                  <a:pt x="1643704" y="1349764"/>
                  <a:pt x="1643983" y="1347881"/>
                </a:cubicBezTo>
                <a:cubicBezTo>
                  <a:pt x="1644262" y="1345997"/>
                  <a:pt x="1644715" y="1344462"/>
                  <a:pt x="1645343" y="1343276"/>
                </a:cubicBezTo>
                <a:cubicBezTo>
                  <a:pt x="1645971" y="1342090"/>
                  <a:pt x="1646703" y="1341218"/>
                  <a:pt x="1647540" y="1340660"/>
                </a:cubicBezTo>
                <a:cubicBezTo>
                  <a:pt x="1648378" y="1340102"/>
                  <a:pt x="1649424" y="1339823"/>
                  <a:pt x="1650680" y="1339823"/>
                </a:cubicBezTo>
                <a:lnTo>
                  <a:pt x="1736698" y="1339823"/>
                </a:lnTo>
                <a:cubicBezTo>
                  <a:pt x="1738233" y="1339823"/>
                  <a:pt x="1739768" y="1340102"/>
                  <a:pt x="1741302" y="1340660"/>
                </a:cubicBezTo>
                <a:cubicBezTo>
                  <a:pt x="1742837" y="1341218"/>
                  <a:pt x="1744232" y="1342055"/>
                  <a:pt x="1745488" y="1343172"/>
                </a:cubicBezTo>
                <a:cubicBezTo>
                  <a:pt x="1746744" y="1344288"/>
                  <a:pt x="1747721" y="1345823"/>
                  <a:pt x="1748418" y="1347776"/>
                </a:cubicBezTo>
                <a:cubicBezTo>
                  <a:pt x="1749116" y="1349729"/>
                  <a:pt x="1749465" y="1351962"/>
                  <a:pt x="1749465" y="1354473"/>
                </a:cubicBezTo>
                <a:lnTo>
                  <a:pt x="1749465" y="1457653"/>
                </a:lnTo>
                <a:cubicBezTo>
                  <a:pt x="1749465" y="1461281"/>
                  <a:pt x="1748837" y="1464420"/>
                  <a:pt x="1747581" y="1467071"/>
                </a:cubicBezTo>
                <a:cubicBezTo>
                  <a:pt x="1746325" y="1469722"/>
                  <a:pt x="1743674" y="1472059"/>
                  <a:pt x="1739628" y="1474082"/>
                </a:cubicBezTo>
                <a:cubicBezTo>
                  <a:pt x="1735582" y="1476105"/>
                  <a:pt x="1730350" y="1478303"/>
                  <a:pt x="1723931" y="1480675"/>
                </a:cubicBezTo>
                <a:cubicBezTo>
                  <a:pt x="1717513" y="1483047"/>
                  <a:pt x="1710885" y="1485070"/>
                  <a:pt x="1704049" y="1486744"/>
                </a:cubicBezTo>
                <a:cubicBezTo>
                  <a:pt x="1697212" y="1488419"/>
                  <a:pt x="1690305" y="1489674"/>
                  <a:pt x="1683329" y="1490512"/>
                </a:cubicBezTo>
                <a:cubicBezTo>
                  <a:pt x="1676353" y="1491349"/>
                  <a:pt x="1669446" y="1491767"/>
                  <a:pt x="1662609" y="1491767"/>
                </a:cubicBezTo>
                <a:cubicBezTo>
                  <a:pt x="1641680" y="1491767"/>
                  <a:pt x="1622984" y="1488523"/>
                  <a:pt x="1606520" y="1482035"/>
                </a:cubicBezTo>
                <a:cubicBezTo>
                  <a:pt x="1590056" y="1475547"/>
                  <a:pt x="1576138" y="1466304"/>
                  <a:pt x="1564767" y="1454304"/>
                </a:cubicBezTo>
                <a:cubicBezTo>
                  <a:pt x="1553395" y="1442305"/>
                  <a:pt x="1544710" y="1427934"/>
                  <a:pt x="1538710" y="1411191"/>
                </a:cubicBezTo>
                <a:cubicBezTo>
                  <a:pt x="1532710" y="1394448"/>
                  <a:pt x="1529711" y="1375751"/>
                  <a:pt x="1529711" y="1355101"/>
                </a:cubicBezTo>
                <a:cubicBezTo>
                  <a:pt x="1529711" y="1333614"/>
                  <a:pt x="1532954" y="1314150"/>
                  <a:pt x="1539443" y="1296709"/>
                </a:cubicBezTo>
                <a:cubicBezTo>
                  <a:pt x="1545930" y="1279269"/>
                  <a:pt x="1555070" y="1264409"/>
                  <a:pt x="1566859" y="1252131"/>
                </a:cubicBezTo>
                <a:cubicBezTo>
                  <a:pt x="1578649" y="1239852"/>
                  <a:pt x="1592811" y="1230330"/>
                  <a:pt x="1609345" y="1223563"/>
                </a:cubicBezTo>
                <a:cubicBezTo>
                  <a:pt x="1625879" y="1216796"/>
                  <a:pt x="1644192" y="1213412"/>
                  <a:pt x="1664284" y="1213412"/>
                </a:cubicBezTo>
                <a:close/>
                <a:moveTo>
                  <a:pt x="0" y="0"/>
                </a:moveTo>
                <a:lnTo>
                  <a:pt x="3726971" y="0"/>
                </a:lnTo>
                <a:lnTo>
                  <a:pt x="3726971" y="1042230"/>
                </a:lnTo>
                <a:lnTo>
                  <a:pt x="0" y="1042230"/>
                </a:lnTo>
                <a:close/>
              </a:path>
            </a:pathLst>
          </a:custGeom>
        </p:spPr>
      </p:pic>
      <p:pic>
        <p:nvPicPr>
          <p:cNvPr id="27" name="Picture 26">
            <a:extLst>
              <a:ext uri="{FF2B5EF4-FFF2-40B4-BE49-F238E27FC236}">
                <a16:creationId xmlns:a16="http://schemas.microsoft.com/office/drawing/2014/main" id="{6BD2919D-9767-5EB8-5AA1-C5CC26F149E5}"/>
              </a:ext>
            </a:extLst>
          </p:cNvPr>
          <p:cNvPicPr>
            <a:picLocks noChangeAspect="1"/>
          </p:cNvPicPr>
          <p:nvPr/>
        </p:nvPicPr>
        <p:blipFill rotWithShape="1">
          <a:blip r:embed="rId6"/>
          <a:srcRect t="22862" b="8098"/>
          <a:stretch/>
        </p:blipFill>
        <p:spPr>
          <a:xfrm>
            <a:off x="323528" y="1789956"/>
            <a:ext cx="3235306" cy="1230132"/>
          </a:xfrm>
          <a:custGeom>
            <a:avLst/>
            <a:gdLst/>
            <a:ahLst/>
            <a:cxnLst/>
            <a:rect l="l" t="t" r="r" b="b"/>
            <a:pathLst>
              <a:path w="3718095" h="1569654">
                <a:moveTo>
                  <a:pt x="2453186" y="1321646"/>
                </a:moveTo>
                <a:cubicBezTo>
                  <a:pt x="2437578" y="1321646"/>
                  <a:pt x="2424479" y="1324576"/>
                  <a:pt x="2413888" y="1330436"/>
                </a:cubicBezTo>
                <a:cubicBezTo>
                  <a:pt x="2403297" y="1336296"/>
                  <a:pt x="2394692" y="1344109"/>
                  <a:pt x="2388074" y="1353876"/>
                </a:cubicBezTo>
                <a:cubicBezTo>
                  <a:pt x="2381455" y="1363643"/>
                  <a:pt x="2376717" y="1375049"/>
                  <a:pt x="2373860" y="1388095"/>
                </a:cubicBezTo>
                <a:cubicBezTo>
                  <a:pt x="2371003" y="1401141"/>
                  <a:pt x="2369575" y="1414849"/>
                  <a:pt x="2369575" y="1429220"/>
                </a:cubicBezTo>
                <a:cubicBezTo>
                  <a:pt x="2369575" y="1445126"/>
                  <a:pt x="2370898" y="1459777"/>
                  <a:pt x="2373546" y="1473171"/>
                </a:cubicBezTo>
                <a:cubicBezTo>
                  <a:pt x="2376194" y="1486566"/>
                  <a:pt x="2380653" y="1498111"/>
                  <a:pt x="2386924" y="1507809"/>
                </a:cubicBezTo>
                <a:cubicBezTo>
                  <a:pt x="2393195" y="1517506"/>
                  <a:pt x="2401591" y="1525040"/>
                  <a:pt x="2412113" y="1530412"/>
                </a:cubicBezTo>
                <a:cubicBezTo>
                  <a:pt x="2422634" y="1535784"/>
                  <a:pt x="2435836" y="1538469"/>
                  <a:pt x="2451721" y="1538469"/>
                </a:cubicBezTo>
                <a:cubicBezTo>
                  <a:pt x="2467467" y="1538469"/>
                  <a:pt x="2480706" y="1535539"/>
                  <a:pt x="2491437" y="1529679"/>
                </a:cubicBezTo>
                <a:cubicBezTo>
                  <a:pt x="2502167" y="1523819"/>
                  <a:pt x="2510807" y="1515901"/>
                  <a:pt x="2517356" y="1505925"/>
                </a:cubicBezTo>
                <a:cubicBezTo>
                  <a:pt x="2523905" y="1495949"/>
                  <a:pt x="2528573" y="1484403"/>
                  <a:pt x="2531360" y="1471288"/>
                </a:cubicBezTo>
                <a:cubicBezTo>
                  <a:pt x="2534147" y="1458172"/>
                  <a:pt x="2535541" y="1444289"/>
                  <a:pt x="2535541" y="1429639"/>
                </a:cubicBezTo>
                <a:cubicBezTo>
                  <a:pt x="2535541" y="1414291"/>
                  <a:pt x="2534183" y="1400024"/>
                  <a:pt x="2531465" y="1386839"/>
                </a:cubicBezTo>
                <a:cubicBezTo>
                  <a:pt x="2528747" y="1373654"/>
                  <a:pt x="2524218" y="1362213"/>
                  <a:pt x="2517877" y="1352516"/>
                </a:cubicBezTo>
                <a:cubicBezTo>
                  <a:pt x="2511537" y="1342819"/>
                  <a:pt x="2503071" y="1335249"/>
                  <a:pt x="2492481" y="1329808"/>
                </a:cubicBezTo>
                <a:cubicBezTo>
                  <a:pt x="2481892" y="1324366"/>
                  <a:pt x="2468793" y="1321646"/>
                  <a:pt x="2453186" y="1321646"/>
                </a:cubicBezTo>
                <a:close/>
                <a:moveTo>
                  <a:pt x="1995986" y="1321646"/>
                </a:moveTo>
                <a:cubicBezTo>
                  <a:pt x="1980378" y="1321646"/>
                  <a:pt x="1967279" y="1324576"/>
                  <a:pt x="1956688" y="1330436"/>
                </a:cubicBezTo>
                <a:cubicBezTo>
                  <a:pt x="1946097" y="1336296"/>
                  <a:pt x="1937493" y="1344109"/>
                  <a:pt x="1930874" y="1353876"/>
                </a:cubicBezTo>
                <a:cubicBezTo>
                  <a:pt x="1924255" y="1363643"/>
                  <a:pt x="1919517" y="1375049"/>
                  <a:pt x="1916660" y="1388095"/>
                </a:cubicBezTo>
                <a:cubicBezTo>
                  <a:pt x="1913803" y="1401141"/>
                  <a:pt x="1912375" y="1414849"/>
                  <a:pt x="1912375" y="1429220"/>
                </a:cubicBezTo>
                <a:cubicBezTo>
                  <a:pt x="1912375" y="1445126"/>
                  <a:pt x="1913698" y="1459777"/>
                  <a:pt x="1916346" y="1473171"/>
                </a:cubicBezTo>
                <a:cubicBezTo>
                  <a:pt x="1918994" y="1486566"/>
                  <a:pt x="1923453" y="1498111"/>
                  <a:pt x="1929724" y="1507809"/>
                </a:cubicBezTo>
                <a:cubicBezTo>
                  <a:pt x="1935996" y="1517506"/>
                  <a:pt x="1944392" y="1525040"/>
                  <a:pt x="1954913" y="1530412"/>
                </a:cubicBezTo>
                <a:cubicBezTo>
                  <a:pt x="1965434" y="1535784"/>
                  <a:pt x="1978637" y="1538469"/>
                  <a:pt x="1994521" y="1538469"/>
                </a:cubicBezTo>
                <a:cubicBezTo>
                  <a:pt x="2010268" y="1538469"/>
                  <a:pt x="2023506" y="1535539"/>
                  <a:pt x="2034237" y="1529679"/>
                </a:cubicBezTo>
                <a:cubicBezTo>
                  <a:pt x="2044967" y="1523819"/>
                  <a:pt x="2053607" y="1515901"/>
                  <a:pt x="2060156" y="1505925"/>
                </a:cubicBezTo>
                <a:cubicBezTo>
                  <a:pt x="2066705" y="1495949"/>
                  <a:pt x="2071373" y="1484403"/>
                  <a:pt x="2074160" y="1471288"/>
                </a:cubicBezTo>
                <a:cubicBezTo>
                  <a:pt x="2076948" y="1458172"/>
                  <a:pt x="2078341" y="1444289"/>
                  <a:pt x="2078341" y="1429639"/>
                </a:cubicBezTo>
                <a:cubicBezTo>
                  <a:pt x="2078341" y="1414291"/>
                  <a:pt x="2076982" y="1400024"/>
                  <a:pt x="2074265" y="1386839"/>
                </a:cubicBezTo>
                <a:cubicBezTo>
                  <a:pt x="2071547" y="1373654"/>
                  <a:pt x="2067018" y="1362213"/>
                  <a:pt x="2060677" y="1352516"/>
                </a:cubicBezTo>
                <a:cubicBezTo>
                  <a:pt x="2054337" y="1342819"/>
                  <a:pt x="2045871" y="1335249"/>
                  <a:pt x="2035281" y="1329808"/>
                </a:cubicBezTo>
                <a:cubicBezTo>
                  <a:pt x="2024692" y="1324366"/>
                  <a:pt x="2011593" y="1321646"/>
                  <a:pt x="1995986" y="1321646"/>
                </a:cubicBezTo>
                <a:close/>
                <a:moveTo>
                  <a:pt x="931406" y="1294856"/>
                </a:moveTo>
                <a:lnTo>
                  <a:pt x="1059910" y="1294856"/>
                </a:lnTo>
                <a:cubicBezTo>
                  <a:pt x="1061026" y="1294856"/>
                  <a:pt x="1062038" y="1295135"/>
                  <a:pt x="1062945" y="1295694"/>
                </a:cubicBezTo>
                <a:cubicBezTo>
                  <a:pt x="1063852" y="1296252"/>
                  <a:pt x="1064584" y="1297159"/>
                  <a:pt x="1065143" y="1298414"/>
                </a:cubicBezTo>
                <a:cubicBezTo>
                  <a:pt x="1065701" y="1299670"/>
                  <a:pt x="1066154" y="1301240"/>
                  <a:pt x="1066503" y="1303123"/>
                </a:cubicBezTo>
                <a:cubicBezTo>
                  <a:pt x="1066852" y="1305007"/>
                  <a:pt x="1067026" y="1307344"/>
                  <a:pt x="1067026" y="1310135"/>
                </a:cubicBezTo>
                <a:cubicBezTo>
                  <a:pt x="1067026" y="1312646"/>
                  <a:pt x="1066852" y="1314844"/>
                  <a:pt x="1066503" y="1316727"/>
                </a:cubicBezTo>
                <a:cubicBezTo>
                  <a:pt x="1066154" y="1318611"/>
                  <a:pt x="1065701" y="1320146"/>
                  <a:pt x="1065143" y="1321332"/>
                </a:cubicBezTo>
                <a:cubicBezTo>
                  <a:pt x="1064584" y="1322518"/>
                  <a:pt x="1063852" y="1323390"/>
                  <a:pt x="1062945" y="1323948"/>
                </a:cubicBezTo>
                <a:cubicBezTo>
                  <a:pt x="1062038" y="1324506"/>
                  <a:pt x="1061026" y="1324785"/>
                  <a:pt x="1059910" y="1324785"/>
                </a:cubicBezTo>
                <a:lnTo>
                  <a:pt x="954010" y="1324785"/>
                </a:lnTo>
                <a:lnTo>
                  <a:pt x="954010" y="1409756"/>
                </a:lnTo>
                <a:lnTo>
                  <a:pt x="1044841" y="1409756"/>
                </a:lnTo>
                <a:cubicBezTo>
                  <a:pt x="1045958" y="1409756"/>
                  <a:pt x="1046969" y="1410070"/>
                  <a:pt x="1047876" y="1410698"/>
                </a:cubicBezTo>
                <a:cubicBezTo>
                  <a:pt x="1048783" y="1411326"/>
                  <a:pt x="1049551" y="1412198"/>
                  <a:pt x="1050178" y="1413314"/>
                </a:cubicBezTo>
                <a:cubicBezTo>
                  <a:pt x="1050806" y="1414431"/>
                  <a:pt x="1051260" y="1415965"/>
                  <a:pt x="1051539" y="1417919"/>
                </a:cubicBezTo>
                <a:cubicBezTo>
                  <a:pt x="1051818" y="1419872"/>
                  <a:pt x="1051957" y="1422174"/>
                  <a:pt x="1051957" y="1424825"/>
                </a:cubicBezTo>
                <a:cubicBezTo>
                  <a:pt x="1051957" y="1427337"/>
                  <a:pt x="1051818" y="1429499"/>
                  <a:pt x="1051539" y="1431313"/>
                </a:cubicBezTo>
                <a:cubicBezTo>
                  <a:pt x="1051260" y="1433127"/>
                  <a:pt x="1050806" y="1434592"/>
                  <a:pt x="1050178" y="1435708"/>
                </a:cubicBezTo>
                <a:cubicBezTo>
                  <a:pt x="1049551" y="1436825"/>
                  <a:pt x="1048783" y="1437627"/>
                  <a:pt x="1047876" y="1438115"/>
                </a:cubicBezTo>
                <a:cubicBezTo>
                  <a:pt x="1046969" y="1438603"/>
                  <a:pt x="1045958" y="1438848"/>
                  <a:pt x="1044841" y="1438848"/>
                </a:cubicBezTo>
                <a:lnTo>
                  <a:pt x="954010" y="1438848"/>
                </a:lnTo>
                <a:lnTo>
                  <a:pt x="954010" y="1535749"/>
                </a:lnTo>
                <a:lnTo>
                  <a:pt x="1061375" y="1535749"/>
                </a:lnTo>
                <a:cubicBezTo>
                  <a:pt x="1062491" y="1535749"/>
                  <a:pt x="1063503" y="1536028"/>
                  <a:pt x="1064410" y="1536586"/>
                </a:cubicBezTo>
                <a:cubicBezTo>
                  <a:pt x="1065317" y="1537144"/>
                  <a:pt x="1066119" y="1538016"/>
                  <a:pt x="1066817" y="1539202"/>
                </a:cubicBezTo>
                <a:cubicBezTo>
                  <a:pt x="1067514" y="1540388"/>
                  <a:pt x="1068003" y="1541923"/>
                  <a:pt x="1068282" y="1543806"/>
                </a:cubicBezTo>
                <a:cubicBezTo>
                  <a:pt x="1068561" y="1545690"/>
                  <a:pt x="1068700" y="1548027"/>
                  <a:pt x="1068700" y="1550818"/>
                </a:cubicBezTo>
                <a:cubicBezTo>
                  <a:pt x="1068700" y="1553329"/>
                  <a:pt x="1068561" y="1555527"/>
                  <a:pt x="1068282" y="1557410"/>
                </a:cubicBezTo>
                <a:cubicBezTo>
                  <a:pt x="1068003" y="1559294"/>
                  <a:pt x="1067514" y="1560863"/>
                  <a:pt x="1066817" y="1562119"/>
                </a:cubicBezTo>
                <a:cubicBezTo>
                  <a:pt x="1066119" y="1563375"/>
                  <a:pt x="1065317" y="1564282"/>
                  <a:pt x="1064410" y="1564840"/>
                </a:cubicBezTo>
                <a:cubicBezTo>
                  <a:pt x="1063503" y="1565398"/>
                  <a:pt x="1062491" y="1565677"/>
                  <a:pt x="1061375" y="1565677"/>
                </a:cubicBezTo>
                <a:lnTo>
                  <a:pt x="931406" y="1565677"/>
                </a:lnTo>
                <a:cubicBezTo>
                  <a:pt x="928197" y="1565677"/>
                  <a:pt x="925163" y="1564596"/>
                  <a:pt x="922302" y="1562433"/>
                </a:cubicBezTo>
                <a:cubicBezTo>
                  <a:pt x="919442" y="1560270"/>
                  <a:pt x="918012" y="1556468"/>
                  <a:pt x="918012" y="1551027"/>
                </a:cubicBezTo>
                <a:lnTo>
                  <a:pt x="918012" y="1309507"/>
                </a:lnTo>
                <a:cubicBezTo>
                  <a:pt x="918012" y="1304065"/>
                  <a:pt x="919442" y="1300263"/>
                  <a:pt x="922302" y="1298100"/>
                </a:cubicBezTo>
                <a:cubicBezTo>
                  <a:pt x="925163" y="1295938"/>
                  <a:pt x="928197" y="1294856"/>
                  <a:pt x="931406" y="1294856"/>
                </a:cubicBezTo>
                <a:close/>
                <a:moveTo>
                  <a:pt x="682719" y="1294856"/>
                </a:moveTo>
                <a:lnTo>
                  <a:pt x="871080" y="1294856"/>
                </a:lnTo>
                <a:cubicBezTo>
                  <a:pt x="872196" y="1294856"/>
                  <a:pt x="873208" y="1295135"/>
                  <a:pt x="874115" y="1295694"/>
                </a:cubicBezTo>
                <a:cubicBezTo>
                  <a:pt x="875022" y="1296252"/>
                  <a:pt x="875789" y="1297159"/>
                  <a:pt x="876417" y="1298414"/>
                </a:cubicBezTo>
                <a:cubicBezTo>
                  <a:pt x="877045" y="1299670"/>
                  <a:pt x="877498" y="1301310"/>
                  <a:pt x="877777" y="1303333"/>
                </a:cubicBezTo>
                <a:cubicBezTo>
                  <a:pt x="878056" y="1305356"/>
                  <a:pt x="878196" y="1307693"/>
                  <a:pt x="878196" y="1310344"/>
                </a:cubicBezTo>
                <a:cubicBezTo>
                  <a:pt x="878196" y="1312995"/>
                  <a:pt x="878056" y="1315297"/>
                  <a:pt x="877777" y="1317250"/>
                </a:cubicBezTo>
                <a:cubicBezTo>
                  <a:pt x="877498" y="1319204"/>
                  <a:pt x="877045" y="1320773"/>
                  <a:pt x="876417" y="1321959"/>
                </a:cubicBezTo>
                <a:cubicBezTo>
                  <a:pt x="875789" y="1323145"/>
                  <a:pt x="875022" y="1324017"/>
                  <a:pt x="874115" y="1324576"/>
                </a:cubicBezTo>
                <a:cubicBezTo>
                  <a:pt x="873208" y="1325134"/>
                  <a:pt x="872196" y="1325413"/>
                  <a:pt x="871080" y="1325413"/>
                </a:cubicBezTo>
                <a:lnTo>
                  <a:pt x="794899" y="1325413"/>
                </a:lnTo>
                <a:lnTo>
                  <a:pt x="794899" y="1560236"/>
                </a:lnTo>
                <a:cubicBezTo>
                  <a:pt x="794899" y="1561352"/>
                  <a:pt x="794619" y="1562329"/>
                  <a:pt x="794061" y="1563166"/>
                </a:cubicBezTo>
                <a:cubicBezTo>
                  <a:pt x="793503" y="1564003"/>
                  <a:pt x="792527" y="1564666"/>
                  <a:pt x="791131" y="1565154"/>
                </a:cubicBezTo>
                <a:cubicBezTo>
                  <a:pt x="789736" y="1565642"/>
                  <a:pt x="787887" y="1566061"/>
                  <a:pt x="785585" y="1566410"/>
                </a:cubicBezTo>
                <a:cubicBezTo>
                  <a:pt x="783283" y="1566758"/>
                  <a:pt x="780388" y="1566933"/>
                  <a:pt x="776900" y="1566933"/>
                </a:cubicBezTo>
                <a:cubicBezTo>
                  <a:pt x="773551" y="1566933"/>
                  <a:pt x="770691" y="1566758"/>
                  <a:pt x="768319" y="1566410"/>
                </a:cubicBezTo>
                <a:cubicBezTo>
                  <a:pt x="765947" y="1566061"/>
                  <a:pt x="764063" y="1565642"/>
                  <a:pt x="762668" y="1565154"/>
                </a:cubicBezTo>
                <a:cubicBezTo>
                  <a:pt x="761273" y="1564666"/>
                  <a:pt x="760296" y="1564003"/>
                  <a:pt x="759738" y="1563166"/>
                </a:cubicBezTo>
                <a:cubicBezTo>
                  <a:pt x="759180" y="1562329"/>
                  <a:pt x="758901" y="1561352"/>
                  <a:pt x="758901" y="1560236"/>
                </a:cubicBezTo>
                <a:lnTo>
                  <a:pt x="758901" y="1325413"/>
                </a:lnTo>
                <a:lnTo>
                  <a:pt x="682719" y="1325413"/>
                </a:lnTo>
                <a:cubicBezTo>
                  <a:pt x="681603" y="1325413"/>
                  <a:pt x="680592" y="1325134"/>
                  <a:pt x="679685" y="1324576"/>
                </a:cubicBezTo>
                <a:cubicBezTo>
                  <a:pt x="678778" y="1324017"/>
                  <a:pt x="678045" y="1323145"/>
                  <a:pt x="677487" y="1321959"/>
                </a:cubicBezTo>
                <a:cubicBezTo>
                  <a:pt x="676929" y="1320773"/>
                  <a:pt x="676476" y="1319204"/>
                  <a:pt x="676127" y="1317250"/>
                </a:cubicBezTo>
                <a:cubicBezTo>
                  <a:pt x="675778" y="1315297"/>
                  <a:pt x="675603" y="1312995"/>
                  <a:pt x="675603" y="1310344"/>
                </a:cubicBezTo>
                <a:cubicBezTo>
                  <a:pt x="675603" y="1307693"/>
                  <a:pt x="675778" y="1305356"/>
                  <a:pt x="676127" y="1303333"/>
                </a:cubicBezTo>
                <a:cubicBezTo>
                  <a:pt x="676476" y="1301310"/>
                  <a:pt x="676929" y="1299670"/>
                  <a:pt x="677487" y="1298414"/>
                </a:cubicBezTo>
                <a:cubicBezTo>
                  <a:pt x="678045" y="1297159"/>
                  <a:pt x="678778" y="1296252"/>
                  <a:pt x="679685" y="1295694"/>
                </a:cubicBezTo>
                <a:cubicBezTo>
                  <a:pt x="680591" y="1295135"/>
                  <a:pt x="681603" y="1294856"/>
                  <a:pt x="682719" y="1294856"/>
                </a:cubicBezTo>
                <a:close/>
                <a:moveTo>
                  <a:pt x="1800354" y="1294229"/>
                </a:moveTo>
                <a:cubicBezTo>
                  <a:pt x="1803593" y="1294229"/>
                  <a:pt x="1806391" y="1294368"/>
                  <a:pt x="1808746" y="1294647"/>
                </a:cubicBezTo>
                <a:cubicBezTo>
                  <a:pt x="1811102" y="1294926"/>
                  <a:pt x="1812943" y="1295380"/>
                  <a:pt x="1814268" y="1296008"/>
                </a:cubicBezTo>
                <a:cubicBezTo>
                  <a:pt x="1815593" y="1296635"/>
                  <a:pt x="1816551" y="1297368"/>
                  <a:pt x="1817139" y="1298205"/>
                </a:cubicBezTo>
                <a:cubicBezTo>
                  <a:pt x="1817728" y="1299042"/>
                  <a:pt x="1818022" y="1299949"/>
                  <a:pt x="1818022" y="1300926"/>
                </a:cubicBezTo>
                <a:lnTo>
                  <a:pt x="1818022" y="1550818"/>
                </a:lnTo>
                <a:cubicBezTo>
                  <a:pt x="1818022" y="1553608"/>
                  <a:pt x="1817554" y="1555980"/>
                  <a:pt x="1816616" y="1557933"/>
                </a:cubicBezTo>
                <a:cubicBezTo>
                  <a:pt x="1815678" y="1559887"/>
                  <a:pt x="1814452" y="1561491"/>
                  <a:pt x="1812937" y="1562747"/>
                </a:cubicBezTo>
                <a:cubicBezTo>
                  <a:pt x="1811422" y="1564003"/>
                  <a:pt x="1809726" y="1564910"/>
                  <a:pt x="1807850" y="1565468"/>
                </a:cubicBezTo>
                <a:cubicBezTo>
                  <a:pt x="1805974" y="1566026"/>
                  <a:pt x="1804098" y="1566305"/>
                  <a:pt x="1802221" y="1566305"/>
                </a:cubicBezTo>
                <a:lnTo>
                  <a:pt x="1790317" y="1566305"/>
                </a:lnTo>
                <a:cubicBezTo>
                  <a:pt x="1786565" y="1566305"/>
                  <a:pt x="1783282" y="1565921"/>
                  <a:pt x="1780468" y="1565154"/>
                </a:cubicBezTo>
                <a:cubicBezTo>
                  <a:pt x="1777653" y="1564387"/>
                  <a:pt x="1774984" y="1562991"/>
                  <a:pt x="1772459" y="1560968"/>
                </a:cubicBezTo>
                <a:cubicBezTo>
                  <a:pt x="1769935" y="1558945"/>
                  <a:pt x="1767410" y="1556189"/>
                  <a:pt x="1764884" y="1552701"/>
                </a:cubicBezTo>
                <a:cubicBezTo>
                  <a:pt x="1762358" y="1549213"/>
                  <a:pt x="1759678" y="1544748"/>
                  <a:pt x="1756844" y="1539307"/>
                </a:cubicBezTo>
                <a:lnTo>
                  <a:pt x="1674227" y="1385270"/>
                </a:lnTo>
                <a:cubicBezTo>
                  <a:pt x="1669908" y="1377317"/>
                  <a:pt x="1665555" y="1368980"/>
                  <a:pt x="1661168" y="1360259"/>
                </a:cubicBezTo>
                <a:cubicBezTo>
                  <a:pt x="1656780" y="1351539"/>
                  <a:pt x="1652697" y="1343063"/>
                  <a:pt x="1648916" y="1334831"/>
                </a:cubicBezTo>
                <a:lnTo>
                  <a:pt x="1648498" y="1334831"/>
                </a:lnTo>
                <a:cubicBezTo>
                  <a:pt x="1648777" y="1344877"/>
                  <a:pt x="1648986" y="1355132"/>
                  <a:pt x="1649125" y="1365596"/>
                </a:cubicBezTo>
                <a:cubicBezTo>
                  <a:pt x="1649265" y="1376061"/>
                  <a:pt x="1649335" y="1386456"/>
                  <a:pt x="1649335" y="1396780"/>
                </a:cubicBezTo>
                <a:lnTo>
                  <a:pt x="1649335" y="1560236"/>
                </a:lnTo>
                <a:cubicBezTo>
                  <a:pt x="1649335" y="1561212"/>
                  <a:pt x="1649041" y="1562154"/>
                  <a:pt x="1648452" y="1563061"/>
                </a:cubicBezTo>
                <a:cubicBezTo>
                  <a:pt x="1647863" y="1563968"/>
                  <a:pt x="1646870" y="1564666"/>
                  <a:pt x="1645471" y="1565154"/>
                </a:cubicBezTo>
                <a:cubicBezTo>
                  <a:pt x="1644073" y="1565642"/>
                  <a:pt x="1642232" y="1566061"/>
                  <a:pt x="1639949" y="1566410"/>
                </a:cubicBezTo>
                <a:cubicBezTo>
                  <a:pt x="1637667" y="1566758"/>
                  <a:pt x="1634759" y="1566933"/>
                  <a:pt x="1631225" y="1566933"/>
                </a:cubicBezTo>
                <a:cubicBezTo>
                  <a:pt x="1627691" y="1566933"/>
                  <a:pt x="1624783" y="1566758"/>
                  <a:pt x="1622501" y="1566410"/>
                </a:cubicBezTo>
                <a:cubicBezTo>
                  <a:pt x="1620220" y="1566061"/>
                  <a:pt x="1618417" y="1565642"/>
                  <a:pt x="1617091" y="1565154"/>
                </a:cubicBezTo>
                <a:cubicBezTo>
                  <a:pt x="1615766" y="1564666"/>
                  <a:pt x="1614808" y="1563968"/>
                  <a:pt x="1614220" y="1563061"/>
                </a:cubicBezTo>
                <a:cubicBezTo>
                  <a:pt x="1613631" y="1562154"/>
                  <a:pt x="1613337" y="1561212"/>
                  <a:pt x="1613337" y="1560236"/>
                </a:cubicBezTo>
                <a:lnTo>
                  <a:pt x="1613337" y="1310344"/>
                </a:lnTo>
                <a:cubicBezTo>
                  <a:pt x="1613337" y="1304763"/>
                  <a:pt x="1614921" y="1300786"/>
                  <a:pt x="1618090" y="1298414"/>
                </a:cubicBezTo>
                <a:cubicBezTo>
                  <a:pt x="1621259" y="1296042"/>
                  <a:pt x="1624715" y="1294856"/>
                  <a:pt x="1628458" y="1294856"/>
                </a:cubicBezTo>
                <a:lnTo>
                  <a:pt x="1646173" y="1294856"/>
                </a:lnTo>
                <a:cubicBezTo>
                  <a:pt x="1650347" y="1294856"/>
                  <a:pt x="1653839" y="1295205"/>
                  <a:pt x="1656649" y="1295903"/>
                </a:cubicBezTo>
                <a:cubicBezTo>
                  <a:pt x="1659458" y="1296601"/>
                  <a:pt x="1661978" y="1297752"/>
                  <a:pt x="1664209" y="1299356"/>
                </a:cubicBezTo>
                <a:cubicBezTo>
                  <a:pt x="1666440" y="1300961"/>
                  <a:pt x="1668600" y="1303193"/>
                  <a:pt x="1670689" y="1306053"/>
                </a:cubicBezTo>
                <a:cubicBezTo>
                  <a:pt x="1672777" y="1308914"/>
                  <a:pt x="1674968" y="1312507"/>
                  <a:pt x="1677262" y="1316832"/>
                </a:cubicBezTo>
                <a:lnTo>
                  <a:pt x="1740775" y="1435708"/>
                </a:lnTo>
                <a:cubicBezTo>
                  <a:pt x="1744686" y="1442964"/>
                  <a:pt x="1748462" y="1450045"/>
                  <a:pt x="1752103" y="1456951"/>
                </a:cubicBezTo>
                <a:cubicBezTo>
                  <a:pt x="1755743" y="1463858"/>
                  <a:pt x="1759250" y="1470660"/>
                  <a:pt x="1762621" y="1477357"/>
                </a:cubicBezTo>
                <a:cubicBezTo>
                  <a:pt x="1765993" y="1484054"/>
                  <a:pt x="1769330" y="1490647"/>
                  <a:pt x="1772632" y="1497135"/>
                </a:cubicBezTo>
                <a:cubicBezTo>
                  <a:pt x="1775935" y="1503623"/>
                  <a:pt x="1779206" y="1510146"/>
                  <a:pt x="1782443" y="1516703"/>
                </a:cubicBezTo>
                <a:lnTo>
                  <a:pt x="1782652" y="1516703"/>
                </a:lnTo>
                <a:cubicBezTo>
                  <a:pt x="1782373" y="1505681"/>
                  <a:pt x="1782199" y="1494205"/>
                  <a:pt x="1782129" y="1482275"/>
                </a:cubicBezTo>
                <a:cubicBezTo>
                  <a:pt x="1782059" y="1470346"/>
                  <a:pt x="1782024" y="1458870"/>
                  <a:pt x="1782024" y="1447847"/>
                </a:cubicBezTo>
                <a:lnTo>
                  <a:pt x="1782024" y="1300926"/>
                </a:lnTo>
                <a:cubicBezTo>
                  <a:pt x="1782024" y="1299949"/>
                  <a:pt x="1782319" y="1299042"/>
                  <a:pt x="1782907" y="1298205"/>
                </a:cubicBezTo>
                <a:cubicBezTo>
                  <a:pt x="1783496" y="1297368"/>
                  <a:pt x="1784490" y="1296635"/>
                  <a:pt x="1785888" y="1296008"/>
                </a:cubicBezTo>
                <a:cubicBezTo>
                  <a:pt x="1787287" y="1295380"/>
                  <a:pt x="1789127" y="1294926"/>
                  <a:pt x="1791410" y="1294647"/>
                </a:cubicBezTo>
                <a:cubicBezTo>
                  <a:pt x="1793692" y="1294368"/>
                  <a:pt x="1796673" y="1294229"/>
                  <a:pt x="1800354" y="1294229"/>
                </a:cubicBezTo>
                <a:close/>
                <a:moveTo>
                  <a:pt x="2878176" y="1293601"/>
                </a:moveTo>
                <a:cubicBezTo>
                  <a:pt x="2882362" y="1293601"/>
                  <a:pt x="2885745" y="1293740"/>
                  <a:pt x="2888327" y="1294019"/>
                </a:cubicBezTo>
                <a:cubicBezTo>
                  <a:pt x="2890908" y="1294298"/>
                  <a:pt x="2892966" y="1294682"/>
                  <a:pt x="2894501" y="1295170"/>
                </a:cubicBezTo>
                <a:cubicBezTo>
                  <a:pt x="2896035" y="1295659"/>
                  <a:pt x="2897187" y="1296356"/>
                  <a:pt x="2897954" y="1297263"/>
                </a:cubicBezTo>
                <a:cubicBezTo>
                  <a:pt x="2898721" y="1298170"/>
                  <a:pt x="2899454" y="1299321"/>
                  <a:pt x="2900151" y="1300717"/>
                </a:cubicBezTo>
                <a:lnTo>
                  <a:pt x="2937614" y="1378572"/>
                </a:lnTo>
                <a:cubicBezTo>
                  <a:pt x="2941092" y="1385967"/>
                  <a:pt x="2944564" y="1393711"/>
                  <a:pt x="2948031" y="1401803"/>
                </a:cubicBezTo>
                <a:cubicBezTo>
                  <a:pt x="2951499" y="1409896"/>
                  <a:pt x="2955036" y="1418058"/>
                  <a:pt x="2958645" y="1426290"/>
                </a:cubicBezTo>
                <a:lnTo>
                  <a:pt x="2959060" y="1426290"/>
                </a:lnTo>
                <a:cubicBezTo>
                  <a:pt x="2962249" y="1418337"/>
                  <a:pt x="2965543" y="1410419"/>
                  <a:pt x="2968942" y="1402536"/>
                </a:cubicBezTo>
                <a:cubicBezTo>
                  <a:pt x="2972341" y="1394653"/>
                  <a:pt x="2975781" y="1386874"/>
                  <a:pt x="2979263" y="1379200"/>
                </a:cubicBezTo>
                <a:lnTo>
                  <a:pt x="3016935" y="1300926"/>
                </a:lnTo>
                <a:cubicBezTo>
                  <a:pt x="3017354" y="1299531"/>
                  <a:pt x="3017947" y="1298345"/>
                  <a:pt x="3018714" y="1297368"/>
                </a:cubicBezTo>
                <a:cubicBezTo>
                  <a:pt x="3019481" y="1296391"/>
                  <a:pt x="3020528" y="1295659"/>
                  <a:pt x="3021853" y="1295170"/>
                </a:cubicBezTo>
                <a:cubicBezTo>
                  <a:pt x="3023179" y="1294682"/>
                  <a:pt x="3025028" y="1294298"/>
                  <a:pt x="3027400" y="1294019"/>
                </a:cubicBezTo>
                <a:cubicBezTo>
                  <a:pt x="3029771" y="1293740"/>
                  <a:pt x="3032771" y="1293601"/>
                  <a:pt x="3036399" y="1293601"/>
                </a:cubicBezTo>
                <a:cubicBezTo>
                  <a:pt x="3041422" y="1293601"/>
                  <a:pt x="3045364" y="1293775"/>
                  <a:pt x="3048224" y="1294124"/>
                </a:cubicBezTo>
                <a:cubicBezTo>
                  <a:pt x="3051084" y="1294473"/>
                  <a:pt x="3053072" y="1295135"/>
                  <a:pt x="3054189" y="1296112"/>
                </a:cubicBezTo>
                <a:cubicBezTo>
                  <a:pt x="3055305" y="1297089"/>
                  <a:pt x="3055688" y="1298484"/>
                  <a:pt x="3055340" y="1300298"/>
                </a:cubicBezTo>
                <a:cubicBezTo>
                  <a:pt x="3054991" y="1302112"/>
                  <a:pt x="3054049" y="1304554"/>
                  <a:pt x="3052514" y="1307623"/>
                </a:cubicBezTo>
                <a:lnTo>
                  <a:pt x="2975914" y="1460404"/>
                </a:lnTo>
                <a:lnTo>
                  <a:pt x="2975914" y="1560236"/>
                </a:lnTo>
                <a:cubicBezTo>
                  <a:pt x="2975914" y="1561352"/>
                  <a:pt x="2975637" y="1562329"/>
                  <a:pt x="2975082" y="1563166"/>
                </a:cubicBezTo>
                <a:cubicBezTo>
                  <a:pt x="2974527" y="1564003"/>
                  <a:pt x="2973556" y="1564666"/>
                  <a:pt x="2972168" y="1565154"/>
                </a:cubicBezTo>
                <a:cubicBezTo>
                  <a:pt x="2970781" y="1565642"/>
                  <a:pt x="2968908" y="1566061"/>
                  <a:pt x="2966550" y="1566410"/>
                </a:cubicBezTo>
                <a:cubicBezTo>
                  <a:pt x="2964193" y="1566758"/>
                  <a:pt x="2961349" y="1566933"/>
                  <a:pt x="2958020" y="1566933"/>
                </a:cubicBezTo>
                <a:cubicBezTo>
                  <a:pt x="2954552" y="1566933"/>
                  <a:pt x="2951673" y="1566758"/>
                  <a:pt x="2949384" y="1566410"/>
                </a:cubicBezTo>
                <a:cubicBezTo>
                  <a:pt x="2947095" y="1566061"/>
                  <a:pt x="2945222" y="1565642"/>
                  <a:pt x="2943766" y="1565154"/>
                </a:cubicBezTo>
                <a:cubicBezTo>
                  <a:pt x="2942309" y="1564666"/>
                  <a:pt x="2941304" y="1564003"/>
                  <a:pt x="2940749" y="1563166"/>
                </a:cubicBezTo>
                <a:cubicBezTo>
                  <a:pt x="2940194" y="1562329"/>
                  <a:pt x="2939916" y="1561352"/>
                  <a:pt x="2939916" y="1560236"/>
                </a:cubicBezTo>
                <a:lnTo>
                  <a:pt x="2939916" y="1460404"/>
                </a:lnTo>
                <a:lnTo>
                  <a:pt x="2863317" y="1307623"/>
                </a:lnTo>
                <a:cubicBezTo>
                  <a:pt x="2861782" y="1304414"/>
                  <a:pt x="2860840" y="1301903"/>
                  <a:pt x="2860491" y="1300089"/>
                </a:cubicBezTo>
                <a:cubicBezTo>
                  <a:pt x="2860142" y="1298275"/>
                  <a:pt x="2860491" y="1296880"/>
                  <a:pt x="2861538" y="1295903"/>
                </a:cubicBezTo>
                <a:cubicBezTo>
                  <a:pt x="2862584" y="1294926"/>
                  <a:pt x="2864468" y="1294298"/>
                  <a:pt x="2867188" y="1294019"/>
                </a:cubicBezTo>
                <a:cubicBezTo>
                  <a:pt x="2869909" y="1293740"/>
                  <a:pt x="2873572" y="1293601"/>
                  <a:pt x="2878176" y="1293601"/>
                </a:cubicBezTo>
                <a:close/>
                <a:moveTo>
                  <a:pt x="2193311" y="1293601"/>
                </a:moveTo>
                <a:cubicBezTo>
                  <a:pt x="2196799" y="1293601"/>
                  <a:pt x="2199694" y="1293775"/>
                  <a:pt x="2201996" y="1294124"/>
                </a:cubicBezTo>
                <a:cubicBezTo>
                  <a:pt x="2204299" y="1294473"/>
                  <a:pt x="2206147" y="1294891"/>
                  <a:pt x="2207543" y="1295380"/>
                </a:cubicBezTo>
                <a:cubicBezTo>
                  <a:pt x="2208938" y="1295868"/>
                  <a:pt x="2209915" y="1296531"/>
                  <a:pt x="2210473" y="1297368"/>
                </a:cubicBezTo>
                <a:cubicBezTo>
                  <a:pt x="2211031" y="1298205"/>
                  <a:pt x="2211310" y="1299182"/>
                  <a:pt x="2211310" y="1300298"/>
                </a:cubicBezTo>
                <a:lnTo>
                  <a:pt x="2211310" y="1534493"/>
                </a:lnTo>
                <a:lnTo>
                  <a:pt x="2308420" y="1534493"/>
                </a:lnTo>
                <a:cubicBezTo>
                  <a:pt x="2309676" y="1534493"/>
                  <a:pt x="2310757" y="1534807"/>
                  <a:pt x="2311664" y="1535435"/>
                </a:cubicBezTo>
                <a:cubicBezTo>
                  <a:pt x="2312571" y="1536063"/>
                  <a:pt x="2313338" y="1536970"/>
                  <a:pt x="2313966" y="1538156"/>
                </a:cubicBezTo>
                <a:cubicBezTo>
                  <a:pt x="2314594" y="1539342"/>
                  <a:pt x="2315048" y="1540911"/>
                  <a:pt x="2315327" y="1542865"/>
                </a:cubicBezTo>
                <a:cubicBezTo>
                  <a:pt x="2315606" y="1544818"/>
                  <a:pt x="2315745" y="1547190"/>
                  <a:pt x="2315745" y="1549980"/>
                </a:cubicBezTo>
                <a:cubicBezTo>
                  <a:pt x="2315745" y="1552771"/>
                  <a:pt x="2315606" y="1555108"/>
                  <a:pt x="2315327" y="1556992"/>
                </a:cubicBezTo>
                <a:cubicBezTo>
                  <a:pt x="2315048" y="1558875"/>
                  <a:pt x="2314594" y="1560480"/>
                  <a:pt x="2313966" y="1561805"/>
                </a:cubicBezTo>
                <a:cubicBezTo>
                  <a:pt x="2313338" y="1563131"/>
                  <a:pt x="2312571" y="1564107"/>
                  <a:pt x="2311664" y="1564735"/>
                </a:cubicBezTo>
                <a:cubicBezTo>
                  <a:pt x="2310757" y="1565363"/>
                  <a:pt x="2309676" y="1565677"/>
                  <a:pt x="2308420" y="1565677"/>
                </a:cubicBezTo>
                <a:lnTo>
                  <a:pt x="2188707" y="1565677"/>
                </a:lnTo>
                <a:cubicBezTo>
                  <a:pt x="2185497" y="1565677"/>
                  <a:pt x="2182463" y="1564596"/>
                  <a:pt x="2179602" y="1562433"/>
                </a:cubicBezTo>
                <a:cubicBezTo>
                  <a:pt x="2176742" y="1560270"/>
                  <a:pt x="2175312" y="1556468"/>
                  <a:pt x="2175312" y="1551027"/>
                </a:cubicBezTo>
                <a:lnTo>
                  <a:pt x="2175312" y="1300298"/>
                </a:lnTo>
                <a:cubicBezTo>
                  <a:pt x="2175312" y="1299182"/>
                  <a:pt x="2175591" y="1298205"/>
                  <a:pt x="2176149" y="1297368"/>
                </a:cubicBezTo>
                <a:cubicBezTo>
                  <a:pt x="2176707" y="1296531"/>
                  <a:pt x="2177684" y="1295868"/>
                  <a:pt x="2179079" y="1295380"/>
                </a:cubicBezTo>
                <a:cubicBezTo>
                  <a:pt x="2180474" y="1294891"/>
                  <a:pt x="2182358" y="1294473"/>
                  <a:pt x="2184730" y="1294124"/>
                </a:cubicBezTo>
                <a:cubicBezTo>
                  <a:pt x="2187102" y="1293775"/>
                  <a:pt x="2189962" y="1293601"/>
                  <a:pt x="2193311" y="1293601"/>
                </a:cubicBezTo>
                <a:close/>
                <a:moveTo>
                  <a:pt x="1364636" y="1293601"/>
                </a:moveTo>
                <a:cubicBezTo>
                  <a:pt x="1368124" y="1293601"/>
                  <a:pt x="1371019" y="1293775"/>
                  <a:pt x="1373321" y="1294124"/>
                </a:cubicBezTo>
                <a:cubicBezTo>
                  <a:pt x="1375624" y="1294473"/>
                  <a:pt x="1377472" y="1294891"/>
                  <a:pt x="1378868" y="1295380"/>
                </a:cubicBezTo>
                <a:cubicBezTo>
                  <a:pt x="1380263" y="1295868"/>
                  <a:pt x="1381240" y="1296531"/>
                  <a:pt x="1381798" y="1297368"/>
                </a:cubicBezTo>
                <a:cubicBezTo>
                  <a:pt x="1382356" y="1298205"/>
                  <a:pt x="1382635" y="1299182"/>
                  <a:pt x="1382635" y="1300298"/>
                </a:cubicBezTo>
                <a:lnTo>
                  <a:pt x="1382635" y="1408710"/>
                </a:lnTo>
                <a:lnTo>
                  <a:pt x="1505906" y="1408710"/>
                </a:lnTo>
                <a:lnTo>
                  <a:pt x="1505906" y="1300298"/>
                </a:lnTo>
                <a:cubicBezTo>
                  <a:pt x="1505906" y="1299182"/>
                  <a:pt x="1506185" y="1298205"/>
                  <a:pt x="1506743" y="1297368"/>
                </a:cubicBezTo>
                <a:cubicBezTo>
                  <a:pt x="1507302" y="1296531"/>
                  <a:pt x="1508278" y="1295868"/>
                  <a:pt x="1509674" y="1295380"/>
                </a:cubicBezTo>
                <a:cubicBezTo>
                  <a:pt x="1511069" y="1294891"/>
                  <a:pt x="1512883" y="1294473"/>
                  <a:pt x="1515115" y="1294124"/>
                </a:cubicBezTo>
                <a:cubicBezTo>
                  <a:pt x="1517348" y="1293775"/>
                  <a:pt x="1520278" y="1293601"/>
                  <a:pt x="1523905" y="1293601"/>
                </a:cubicBezTo>
                <a:cubicBezTo>
                  <a:pt x="1527254" y="1293601"/>
                  <a:pt x="1530079" y="1293775"/>
                  <a:pt x="1532381" y="1294124"/>
                </a:cubicBezTo>
                <a:cubicBezTo>
                  <a:pt x="1534684" y="1294473"/>
                  <a:pt x="1536532" y="1294891"/>
                  <a:pt x="1537928" y="1295380"/>
                </a:cubicBezTo>
                <a:cubicBezTo>
                  <a:pt x="1539323" y="1295868"/>
                  <a:pt x="1540300" y="1296531"/>
                  <a:pt x="1540858" y="1297368"/>
                </a:cubicBezTo>
                <a:cubicBezTo>
                  <a:pt x="1541416" y="1298205"/>
                  <a:pt x="1541695" y="1299182"/>
                  <a:pt x="1541695" y="1300298"/>
                </a:cubicBezTo>
                <a:lnTo>
                  <a:pt x="1541695" y="1560236"/>
                </a:lnTo>
                <a:cubicBezTo>
                  <a:pt x="1541695" y="1561352"/>
                  <a:pt x="1541416" y="1562329"/>
                  <a:pt x="1540858" y="1563166"/>
                </a:cubicBezTo>
                <a:cubicBezTo>
                  <a:pt x="1540300" y="1564003"/>
                  <a:pt x="1539323" y="1564666"/>
                  <a:pt x="1537928" y="1565154"/>
                </a:cubicBezTo>
                <a:cubicBezTo>
                  <a:pt x="1536532" y="1565642"/>
                  <a:pt x="1534684" y="1566061"/>
                  <a:pt x="1532381" y="1566410"/>
                </a:cubicBezTo>
                <a:cubicBezTo>
                  <a:pt x="1530079" y="1566758"/>
                  <a:pt x="1527254" y="1566933"/>
                  <a:pt x="1523905" y="1566933"/>
                </a:cubicBezTo>
                <a:cubicBezTo>
                  <a:pt x="1520278" y="1566933"/>
                  <a:pt x="1517348" y="1566758"/>
                  <a:pt x="1515115" y="1566410"/>
                </a:cubicBezTo>
                <a:cubicBezTo>
                  <a:pt x="1512883" y="1566061"/>
                  <a:pt x="1511069" y="1565642"/>
                  <a:pt x="1509674" y="1565154"/>
                </a:cubicBezTo>
                <a:cubicBezTo>
                  <a:pt x="1508278" y="1564666"/>
                  <a:pt x="1507302" y="1564003"/>
                  <a:pt x="1506743" y="1563166"/>
                </a:cubicBezTo>
                <a:cubicBezTo>
                  <a:pt x="1506185" y="1562329"/>
                  <a:pt x="1505906" y="1561352"/>
                  <a:pt x="1505906" y="1560236"/>
                </a:cubicBezTo>
                <a:lnTo>
                  <a:pt x="1505906" y="1440103"/>
                </a:lnTo>
                <a:lnTo>
                  <a:pt x="1382635" y="1440103"/>
                </a:lnTo>
                <a:lnTo>
                  <a:pt x="1382635" y="1560236"/>
                </a:lnTo>
                <a:cubicBezTo>
                  <a:pt x="1382635" y="1561352"/>
                  <a:pt x="1382356" y="1562329"/>
                  <a:pt x="1381798" y="1563166"/>
                </a:cubicBezTo>
                <a:cubicBezTo>
                  <a:pt x="1381240" y="1564003"/>
                  <a:pt x="1380263" y="1564666"/>
                  <a:pt x="1378868" y="1565154"/>
                </a:cubicBezTo>
                <a:cubicBezTo>
                  <a:pt x="1377472" y="1565642"/>
                  <a:pt x="1375624" y="1566061"/>
                  <a:pt x="1373321" y="1566410"/>
                </a:cubicBezTo>
                <a:cubicBezTo>
                  <a:pt x="1371019" y="1566758"/>
                  <a:pt x="1368124" y="1566933"/>
                  <a:pt x="1364636" y="1566933"/>
                </a:cubicBezTo>
                <a:cubicBezTo>
                  <a:pt x="1361287" y="1566933"/>
                  <a:pt x="1358427" y="1566758"/>
                  <a:pt x="1356055" y="1566410"/>
                </a:cubicBezTo>
                <a:cubicBezTo>
                  <a:pt x="1353683" y="1566061"/>
                  <a:pt x="1351800" y="1565642"/>
                  <a:pt x="1350404" y="1565154"/>
                </a:cubicBezTo>
                <a:cubicBezTo>
                  <a:pt x="1349009" y="1564666"/>
                  <a:pt x="1348032" y="1564003"/>
                  <a:pt x="1347474" y="1563166"/>
                </a:cubicBezTo>
                <a:cubicBezTo>
                  <a:pt x="1346916" y="1562329"/>
                  <a:pt x="1346637" y="1561352"/>
                  <a:pt x="1346637" y="1560236"/>
                </a:cubicBezTo>
                <a:lnTo>
                  <a:pt x="1346637" y="1300298"/>
                </a:lnTo>
                <a:cubicBezTo>
                  <a:pt x="1346637" y="1299182"/>
                  <a:pt x="1346916" y="1298205"/>
                  <a:pt x="1347474" y="1297368"/>
                </a:cubicBezTo>
                <a:cubicBezTo>
                  <a:pt x="1348032" y="1296531"/>
                  <a:pt x="1349009" y="1295868"/>
                  <a:pt x="1350404" y="1295380"/>
                </a:cubicBezTo>
                <a:cubicBezTo>
                  <a:pt x="1351800" y="1294891"/>
                  <a:pt x="1353683" y="1294473"/>
                  <a:pt x="1356055" y="1294124"/>
                </a:cubicBezTo>
                <a:cubicBezTo>
                  <a:pt x="1358427" y="1293775"/>
                  <a:pt x="1361287" y="1293601"/>
                  <a:pt x="1364636" y="1293601"/>
                </a:cubicBezTo>
                <a:close/>
                <a:moveTo>
                  <a:pt x="145436" y="1293601"/>
                </a:moveTo>
                <a:cubicBezTo>
                  <a:pt x="148924" y="1293601"/>
                  <a:pt x="151819" y="1293775"/>
                  <a:pt x="154121" y="1294124"/>
                </a:cubicBezTo>
                <a:cubicBezTo>
                  <a:pt x="156424" y="1294473"/>
                  <a:pt x="158272" y="1294891"/>
                  <a:pt x="159668" y="1295380"/>
                </a:cubicBezTo>
                <a:cubicBezTo>
                  <a:pt x="161063" y="1295868"/>
                  <a:pt x="162039" y="1296531"/>
                  <a:pt x="162598" y="1297368"/>
                </a:cubicBezTo>
                <a:cubicBezTo>
                  <a:pt x="163156" y="1298205"/>
                  <a:pt x="163435" y="1299182"/>
                  <a:pt x="163435" y="1300298"/>
                </a:cubicBezTo>
                <a:lnTo>
                  <a:pt x="163435" y="1408710"/>
                </a:lnTo>
                <a:lnTo>
                  <a:pt x="286706" y="1408710"/>
                </a:lnTo>
                <a:lnTo>
                  <a:pt x="286706" y="1300298"/>
                </a:lnTo>
                <a:cubicBezTo>
                  <a:pt x="286706" y="1299182"/>
                  <a:pt x="286985" y="1298205"/>
                  <a:pt x="287543" y="1297368"/>
                </a:cubicBezTo>
                <a:cubicBezTo>
                  <a:pt x="288102" y="1296531"/>
                  <a:pt x="289078" y="1295868"/>
                  <a:pt x="290473" y="1295380"/>
                </a:cubicBezTo>
                <a:cubicBezTo>
                  <a:pt x="291869" y="1294891"/>
                  <a:pt x="293683" y="1294473"/>
                  <a:pt x="295915" y="1294124"/>
                </a:cubicBezTo>
                <a:cubicBezTo>
                  <a:pt x="298147" y="1293775"/>
                  <a:pt x="301077" y="1293601"/>
                  <a:pt x="304705" y="1293601"/>
                </a:cubicBezTo>
                <a:cubicBezTo>
                  <a:pt x="308054" y="1293601"/>
                  <a:pt x="310879" y="1293775"/>
                  <a:pt x="313181" y="1294124"/>
                </a:cubicBezTo>
                <a:cubicBezTo>
                  <a:pt x="315484" y="1294473"/>
                  <a:pt x="317332" y="1294891"/>
                  <a:pt x="318728" y="1295380"/>
                </a:cubicBezTo>
                <a:cubicBezTo>
                  <a:pt x="320123" y="1295868"/>
                  <a:pt x="321099" y="1296531"/>
                  <a:pt x="321658" y="1297368"/>
                </a:cubicBezTo>
                <a:cubicBezTo>
                  <a:pt x="322216" y="1298205"/>
                  <a:pt x="322495" y="1299182"/>
                  <a:pt x="322495" y="1300298"/>
                </a:cubicBezTo>
                <a:lnTo>
                  <a:pt x="322495" y="1560236"/>
                </a:lnTo>
                <a:cubicBezTo>
                  <a:pt x="322495" y="1561352"/>
                  <a:pt x="322216" y="1562329"/>
                  <a:pt x="321658" y="1563166"/>
                </a:cubicBezTo>
                <a:cubicBezTo>
                  <a:pt x="321099" y="1564003"/>
                  <a:pt x="320123" y="1564666"/>
                  <a:pt x="318728" y="1565154"/>
                </a:cubicBezTo>
                <a:cubicBezTo>
                  <a:pt x="317332" y="1565642"/>
                  <a:pt x="315484" y="1566061"/>
                  <a:pt x="313181" y="1566410"/>
                </a:cubicBezTo>
                <a:cubicBezTo>
                  <a:pt x="310879" y="1566758"/>
                  <a:pt x="308054" y="1566933"/>
                  <a:pt x="304705" y="1566933"/>
                </a:cubicBezTo>
                <a:cubicBezTo>
                  <a:pt x="301077" y="1566933"/>
                  <a:pt x="298147" y="1566758"/>
                  <a:pt x="295915" y="1566410"/>
                </a:cubicBezTo>
                <a:cubicBezTo>
                  <a:pt x="293683" y="1566061"/>
                  <a:pt x="291869" y="1565642"/>
                  <a:pt x="290473" y="1565154"/>
                </a:cubicBezTo>
                <a:cubicBezTo>
                  <a:pt x="289078" y="1564666"/>
                  <a:pt x="288102" y="1564003"/>
                  <a:pt x="287543" y="1563166"/>
                </a:cubicBezTo>
                <a:cubicBezTo>
                  <a:pt x="286985" y="1562329"/>
                  <a:pt x="286706" y="1561352"/>
                  <a:pt x="286706" y="1560236"/>
                </a:cubicBezTo>
                <a:lnTo>
                  <a:pt x="286706" y="1440103"/>
                </a:lnTo>
                <a:lnTo>
                  <a:pt x="163435" y="1440103"/>
                </a:lnTo>
                <a:lnTo>
                  <a:pt x="163435" y="1560236"/>
                </a:lnTo>
                <a:cubicBezTo>
                  <a:pt x="163435" y="1561352"/>
                  <a:pt x="163156" y="1562329"/>
                  <a:pt x="162598" y="1563166"/>
                </a:cubicBezTo>
                <a:cubicBezTo>
                  <a:pt x="162039" y="1564003"/>
                  <a:pt x="161063" y="1564666"/>
                  <a:pt x="159668" y="1565154"/>
                </a:cubicBezTo>
                <a:cubicBezTo>
                  <a:pt x="158272" y="1565642"/>
                  <a:pt x="156424" y="1566061"/>
                  <a:pt x="154121" y="1566410"/>
                </a:cubicBezTo>
                <a:cubicBezTo>
                  <a:pt x="151819" y="1566758"/>
                  <a:pt x="148924" y="1566933"/>
                  <a:pt x="145436" y="1566933"/>
                </a:cubicBezTo>
                <a:cubicBezTo>
                  <a:pt x="142087" y="1566933"/>
                  <a:pt x="139227" y="1566758"/>
                  <a:pt x="136855" y="1566410"/>
                </a:cubicBezTo>
                <a:cubicBezTo>
                  <a:pt x="134483" y="1566061"/>
                  <a:pt x="132599" y="1565642"/>
                  <a:pt x="131204" y="1565154"/>
                </a:cubicBezTo>
                <a:cubicBezTo>
                  <a:pt x="129809" y="1564666"/>
                  <a:pt x="128832" y="1564003"/>
                  <a:pt x="128274" y="1563166"/>
                </a:cubicBezTo>
                <a:cubicBezTo>
                  <a:pt x="127716" y="1562329"/>
                  <a:pt x="127437" y="1561352"/>
                  <a:pt x="127437" y="1560236"/>
                </a:cubicBezTo>
                <a:lnTo>
                  <a:pt x="127437" y="1300298"/>
                </a:lnTo>
                <a:cubicBezTo>
                  <a:pt x="127437" y="1299182"/>
                  <a:pt x="127716" y="1298205"/>
                  <a:pt x="128274" y="1297368"/>
                </a:cubicBezTo>
                <a:cubicBezTo>
                  <a:pt x="128832" y="1296531"/>
                  <a:pt x="129809" y="1295868"/>
                  <a:pt x="131204" y="1295380"/>
                </a:cubicBezTo>
                <a:cubicBezTo>
                  <a:pt x="132599" y="1294891"/>
                  <a:pt x="134483" y="1294473"/>
                  <a:pt x="136855" y="1294124"/>
                </a:cubicBezTo>
                <a:cubicBezTo>
                  <a:pt x="139227" y="1293775"/>
                  <a:pt x="142087" y="1293601"/>
                  <a:pt x="145436" y="1293601"/>
                </a:cubicBezTo>
                <a:close/>
                <a:moveTo>
                  <a:pt x="1221426" y="1291508"/>
                </a:moveTo>
                <a:cubicBezTo>
                  <a:pt x="1229239" y="1291508"/>
                  <a:pt x="1236844" y="1292240"/>
                  <a:pt x="1244239" y="1293705"/>
                </a:cubicBezTo>
                <a:cubicBezTo>
                  <a:pt x="1251633" y="1295170"/>
                  <a:pt x="1258470" y="1297019"/>
                  <a:pt x="1264749" y="1299252"/>
                </a:cubicBezTo>
                <a:cubicBezTo>
                  <a:pt x="1271028" y="1301484"/>
                  <a:pt x="1276609" y="1304065"/>
                  <a:pt x="1281492" y="1306995"/>
                </a:cubicBezTo>
                <a:cubicBezTo>
                  <a:pt x="1286376" y="1309925"/>
                  <a:pt x="1289759" y="1312332"/>
                  <a:pt x="1291643" y="1314216"/>
                </a:cubicBezTo>
                <a:cubicBezTo>
                  <a:pt x="1293526" y="1316099"/>
                  <a:pt x="1294747" y="1317529"/>
                  <a:pt x="1295305" y="1318506"/>
                </a:cubicBezTo>
                <a:cubicBezTo>
                  <a:pt x="1295863" y="1319483"/>
                  <a:pt x="1296317" y="1320634"/>
                  <a:pt x="1296666" y="1321959"/>
                </a:cubicBezTo>
                <a:cubicBezTo>
                  <a:pt x="1297014" y="1323285"/>
                  <a:pt x="1297294" y="1324855"/>
                  <a:pt x="1297503" y="1326668"/>
                </a:cubicBezTo>
                <a:cubicBezTo>
                  <a:pt x="1297712" y="1328482"/>
                  <a:pt x="1297817" y="1330645"/>
                  <a:pt x="1297817" y="1333156"/>
                </a:cubicBezTo>
                <a:cubicBezTo>
                  <a:pt x="1297817" y="1335947"/>
                  <a:pt x="1297677" y="1338319"/>
                  <a:pt x="1297397" y="1340272"/>
                </a:cubicBezTo>
                <a:cubicBezTo>
                  <a:pt x="1297116" y="1342226"/>
                  <a:pt x="1296696" y="1343865"/>
                  <a:pt x="1296134" y="1345191"/>
                </a:cubicBezTo>
                <a:cubicBezTo>
                  <a:pt x="1295573" y="1346516"/>
                  <a:pt x="1294906" y="1347493"/>
                  <a:pt x="1294134" y="1348121"/>
                </a:cubicBezTo>
                <a:cubicBezTo>
                  <a:pt x="1293363" y="1348749"/>
                  <a:pt x="1292416" y="1349062"/>
                  <a:pt x="1291293" y="1349062"/>
                </a:cubicBezTo>
                <a:cubicBezTo>
                  <a:pt x="1289331" y="1349062"/>
                  <a:pt x="1286596" y="1347702"/>
                  <a:pt x="1283088" y="1344981"/>
                </a:cubicBezTo>
                <a:cubicBezTo>
                  <a:pt x="1279580" y="1342261"/>
                  <a:pt x="1275056" y="1339261"/>
                  <a:pt x="1269515" y="1335982"/>
                </a:cubicBezTo>
                <a:cubicBezTo>
                  <a:pt x="1263975" y="1332703"/>
                  <a:pt x="1257242" y="1329703"/>
                  <a:pt x="1249317" y="1326982"/>
                </a:cubicBezTo>
                <a:cubicBezTo>
                  <a:pt x="1241392" y="1324262"/>
                  <a:pt x="1231890" y="1322901"/>
                  <a:pt x="1220808" y="1322901"/>
                </a:cubicBezTo>
                <a:cubicBezTo>
                  <a:pt x="1208743" y="1322901"/>
                  <a:pt x="1197767" y="1325308"/>
                  <a:pt x="1187878" y="1330122"/>
                </a:cubicBezTo>
                <a:cubicBezTo>
                  <a:pt x="1177989" y="1334935"/>
                  <a:pt x="1169537" y="1342016"/>
                  <a:pt x="1162524" y="1351365"/>
                </a:cubicBezTo>
                <a:cubicBezTo>
                  <a:pt x="1155511" y="1360713"/>
                  <a:pt x="1150075" y="1372119"/>
                  <a:pt x="1146218" y="1385583"/>
                </a:cubicBezTo>
                <a:cubicBezTo>
                  <a:pt x="1142360" y="1399048"/>
                  <a:pt x="1140431" y="1414431"/>
                  <a:pt x="1140431" y="1431732"/>
                </a:cubicBezTo>
                <a:cubicBezTo>
                  <a:pt x="1140431" y="1448894"/>
                  <a:pt x="1142289" y="1464067"/>
                  <a:pt x="1146007" y="1477252"/>
                </a:cubicBezTo>
                <a:cubicBezTo>
                  <a:pt x="1149724" y="1490438"/>
                  <a:pt x="1155054" y="1501460"/>
                  <a:pt x="1161998" y="1510320"/>
                </a:cubicBezTo>
                <a:cubicBezTo>
                  <a:pt x="1168941" y="1519180"/>
                  <a:pt x="1177463" y="1525877"/>
                  <a:pt x="1187562" y="1530412"/>
                </a:cubicBezTo>
                <a:cubicBezTo>
                  <a:pt x="1197661" y="1534946"/>
                  <a:pt x="1209093" y="1537214"/>
                  <a:pt x="1221858" y="1537214"/>
                </a:cubicBezTo>
                <a:cubicBezTo>
                  <a:pt x="1232658" y="1537214"/>
                  <a:pt x="1242091" y="1535888"/>
                  <a:pt x="1250156" y="1533237"/>
                </a:cubicBezTo>
                <a:cubicBezTo>
                  <a:pt x="1258221" y="1530586"/>
                  <a:pt x="1265094" y="1527621"/>
                  <a:pt x="1270774" y="1524342"/>
                </a:cubicBezTo>
                <a:cubicBezTo>
                  <a:pt x="1276454" y="1521064"/>
                  <a:pt x="1281118" y="1518099"/>
                  <a:pt x="1284766" y="1515448"/>
                </a:cubicBezTo>
                <a:cubicBezTo>
                  <a:pt x="1288413" y="1512797"/>
                  <a:pt x="1291289" y="1511471"/>
                  <a:pt x="1293392" y="1511471"/>
                </a:cubicBezTo>
                <a:cubicBezTo>
                  <a:pt x="1294375" y="1511471"/>
                  <a:pt x="1295217" y="1511680"/>
                  <a:pt x="1295918" y="1512099"/>
                </a:cubicBezTo>
                <a:cubicBezTo>
                  <a:pt x="1296619" y="1512518"/>
                  <a:pt x="1297180" y="1513320"/>
                  <a:pt x="1297601" y="1514506"/>
                </a:cubicBezTo>
                <a:cubicBezTo>
                  <a:pt x="1298022" y="1515692"/>
                  <a:pt x="1298337" y="1517331"/>
                  <a:pt x="1298548" y="1519424"/>
                </a:cubicBezTo>
                <a:cubicBezTo>
                  <a:pt x="1298758" y="1521517"/>
                  <a:pt x="1298863" y="1524168"/>
                  <a:pt x="1298863" y="1527377"/>
                </a:cubicBezTo>
                <a:cubicBezTo>
                  <a:pt x="1298863" y="1529610"/>
                  <a:pt x="1298793" y="1531563"/>
                  <a:pt x="1298654" y="1533237"/>
                </a:cubicBezTo>
                <a:cubicBezTo>
                  <a:pt x="1298514" y="1534912"/>
                  <a:pt x="1298270" y="1536377"/>
                  <a:pt x="1297921" y="1537632"/>
                </a:cubicBezTo>
                <a:cubicBezTo>
                  <a:pt x="1297572" y="1538888"/>
                  <a:pt x="1297119" y="1540004"/>
                  <a:pt x="1296561" y="1540981"/>
                </a:cubicBezTo>
                <a:cubicBezTo>
                  <a:pt x="1296003" y="1541958"/>
                  <a:pt x="1295026" y="1543144"/>
                  <a:pt x="1293631" y="1544539"/>
                </a:cubicBezTo>
                <a:cubicBezTo>
                  <a:pt x="1292236" y="1545934"/>
                  <a:pt x="1289306" y="1548062"/>
                  <a:pt x="1284841" y="1550922"/>
                </a:cubicBezTo>
                <a:cubicBezTo>
                  <a:pt x="1280376" y="1553783"/>
                  <a:pt x="1274830" y="1556573"/>
                  <a:pt x="1268202" y="1559294"/>
                </a:cubicBezTo>
                <a:cubicBezTo>
                  <a:pt x="1261575" y="1562015"/>
                  <a:pt x="1253971" y="1564317"/>
                  <a:pt x="1245390" y="1566200"/>
                </a:cubicBezTo>
                <a:cubicBezTo>
                  <a:pt x="1236809" y="1568084"/>
                  <a:pt x="1227426" y="1569026"/>
                  <a:pt x="1217240" y="1569026"/>
                </a:cubicBezTo>
                <a:cubicBezTo>
                  <a:pt x="1199660" y="1569026"/>
                  <a:pt x="1183789" y="1566096"/>
                  <a:pt x="1169627" y="1560236"/>
                </a:cubicBezTo>
                <a:cubicBezTo>
                  <a:pt x="1155465" y="1554375"/>
                  <a:pt x="1143396" y="1545725"/>
                  <a:pt x="1133420" y="1534284"/>
                </a:cubicBezTo>
                <a:cubicBezTo>
                  <a:pt x="1123444" y="1522843"/>
                  <a:pt x="1115770" y="1508715"/>
                  <a:pt x="1110398" y="1491903"/>
                </a:cubicBezTo>
                <a:cubicBezTo>
                  <a:pt x="1105026" y="1475090"/>
                  <a:pt x="1102340" y="1455730"/>
                  <a:pt x="1102340" y="1433825"/>
                </a:cubicBezTo>
                <a:cubicBezTo>
                  <a:pt x="1102340" y="1411361"/>
                  <a:pt x="1105236" y="1391339"/>
                  <a:pt x="1111026" y="1373759"/>
                </a:cubicBezTo>
                <a:cubicBezTo>
                  <a:pt x="1116816" y="1356178"/>
                  <a:pt x="1124944" y="1341284"/>
                  <a:pt x="1135408" y="1329075"/>
                </a:cubicBezTo>
                <a:cubicBezTo>
                  <a:pt x="1145873" y="1316867"/>
                  <a:pt x="1158395" y="1307553"/>
                  <a:pt x="1172976" y="1301135"/>
                </a:cubicBezTo>
                <a:cubicBezTo>
                  <a:pt x="1187556" y="1294717"/>
                  <a:pt x="1203706" y="1291508"/>
                  <a:pt x="1221426" y="1291508"/>
                </a:cubicBezTo>
                <a:close/>
                <a:moveTo>
                  <a:pt x="2750133" y="1291089"/>
                </a:moveTo>
                <a:cubicBezTo>
                  <a:pt x="2760458" y="1291089"/>
                  <a:pt x="2770155" y="1291996"/>
                  <a:pt x="2779224" y="1293810"/>
                </a:cubicBezTo>
                <a:cubicBezTo>
                  <a:pt x="2788293" y="1295624"/>
                  <a:pt x="2796351" y="1297752"/>
                  <a:pt x="2803397" y="1300193"/>
                </a:cubicBezTo>
                <a:cubicBezTo>
                  <a:pt x="2810443" y="1302635"/>
                  <a:pt x="2816373" y="1305286"/>
                  <a:pt x="2821187" y="1308146"/>
                </a:cubicBezTo>
                <a:cubicBezTo>
                  <a:pt x="2826000" y="1311007"/>
                  <a:pt x="2829314" y="1313344"/>
                  <a:pt x="2831128" y="1315158"/>
                </a:cubicBezTo>
                <a:cubicBezTo>
                  <a:pt x="2832942" y="1316971"/>
                  <a:pt x="2834197" y="1319064"/>
                  <a:pt x="2834895" y="1321436"/>
                </a:cubicBezTo>
                <a:cubicBezTo>
                  <a:pt x="2835593" y="1323808"/>
                  <a:pt x="2835941" y="1327227"/>
                  <a:pt x="2835941" y="1331691"/>
                </a:cubicBezTo>
                <a:cubicBezTo>
                  <a:pt x="2835941" y="1334342"/>
                  <a:pt x="2835802" y="1336679"/>
                  <a:pt x="2835523" y="1338703"/>
                </a:cubicBezTo>
                <a:cubicBezTo>
                  <a:pt x="2835244" y="1340726"/>
                  <a:pt x="2834825" y="1342400"/>
                  <a:pt x="2834267" y="1343726"/>
                </a:cubicBezTo>
                <a:cubicBezTo>
                  <a:pt x="2833709" y="1345051"/>
                  <a:pt x="2833011" y="1345993"/>
                  <a:pt x="2832174" y="1346551"/>
                </a:cubicBezTo>
                <a:cubicBezTo>
                  <a:pt x="2831337" y="1347109"/>
                  <a:pt x="2830430" y="1347388"/>
                  <a:pt x="2829453" y="1347388"/>
                </a:cubicBezTo>
                <a:cubicBezTo>
                  <a:pt x="2827779" y="1347388"/>
                  <a:pt x="2824989" y="1346063"/>
                  <a:pt x="2821082" y="1343412"/>
                </a:cubicBezTo>
                <a:cubicBezTo>
                  <a:pt x="2817175" y="1340761"/>
                  <a:pt x="2811943" y="1337831"/>
                  <a:pt x="2805385" y="1334621"/>
                </a:cubicBezTo>
                <a:cubicBezTo>
                  <a:pt x="2798827" y="1331412"/>
                  <a:pt x="2790979" y="1328482"/>
                  <a:pt x="2781840" y="1325831"/>
                </a:cubicBezTo>
                <a:cubicBezTo>
                  <a:pt x="2772701" y="1323180"/>
                  <a:pt x="2761853" y="1321855"/>
                  <a:pt x="2749296" y="1321855"/>
                </a:cubicBezTo>
                <a:cubicBezTo>
                  <a:pt x="2734366" y="1321855"/>
                  <a:pt x="2720972" y="1324576"/>
                  <a:pt x="2709112" y="1330017"/>
                </a:cubicBezTo>
                <a:cubicBezTo>
                  <a:pt x="2697252" y="1335459"/>
                  <a:pt x="2687206" y="1342993"/>
                  <a:pt x="2678974" y="1352620"/>
                </a:cubicBezTo>
                <a:cubicBezTo>
                  <a:pt x="2670742" y="1362248"/>
                  <a:pt x="2664429" y="1373689"/>
                  <a:pt x="2660034" y="1386944"/>
                </a:cubicBezTo>
                <a:cubicBezTo>
                  <a:pt x="2655638" y="1400199"/>
                  <a:pt x="2653441" y="1414570"/>
                  <a:pt x="2653441" y="1430058"/>
                </a:cubicBezTo>
                <a:cubicBezTo>
                  <a:pt x="2653441" y="1447359"/>
                  <a:pt x="2655848" y="1462707"/>
                  <a:pt x="2660661" y="1476101"/>
                </a:cubicBezTo>
                <a:cubicBezTo>
                  <a:pt x="2665475" y="1489496"/>
                  <a:pt x="2672137" y="1500797"/>
                  <a:pt x="2680649" y="1510006"/>
                </a:cubicBezTo>
                <a:cubicBezTo>
                  <a:pt x="2689160" y="1519215"/>
                  <a:pt x="2699310" y="1526191"/>
                  <a:pt x="2711100" y="1530935"/>
                </a:cubicBezTo>
                <a:cubicBezTo>
                  <a:pt x="2722890" y="1535679"/>
                  <a:pt x="2735831" y="1538051"/>
                  <a:pt x="2749923" y="1538051"/>
                </a:cubicBezTo>
                <a:cubicBezTo>
                  <a:pt x="2758295" y="1538051"/>
                  <a:pt x="2766771" y="1537039"/>
                  <a:pt x="2775352" y="1535016"/>
                </a:cubicBezTo>
                <a:cubicBezTo>
                  <a:pt x="2783933" y="1532993"/>
                  <a:pt x="2791921" y="1529958"/>
                  <a:pt x="2799316" y="1525912"/>
                </a:cubicBezTo>
                <a:lnTo>
                  <a:pt x="2799316" y="1447010"/>
                </a:lnTo>
                <a:lnTo>
                  <a:pt x="2736529" y="1447010"/>
                </a:lnTo>
                <a:cubicBezTo>
                  <a:pt x="2734157" y="1447010"/>
                  <a:pt x="2732378" y="1445824"/>
                  <a:pt x="2731192" y="1443452"/>
                </a:cubicBezTo>
                <a:cubicBezTo>
                  <a:pt x="2730006" y="1441080"/>
                  <a:pt x="2729413" y="1437383"/>
                  <a:pt x="2729413" y="1432360"/>
                </a:cubicBezTo>
                <a:cubicBezTo>
                  <a:pt x="2729413" y="1429709"/>
                  <a:pt x="2729553" y="1427441"/>
                  <a:pt x="2729832" y="1425558"/>
                </a:cubicBezTo>
                <a:cubicBezTo>
                  <a:pt x="2730111" y="1423674"/>
                  <a:pt x="2730564" y="1422139"/>
                  <a:pt x="2731192" y="1420953"/>
                </a:cubicBezTo>
                <a:cubicBezTo>
                  <a:pt x="2731820" y="1419767"/>
                  <a:pt x="2732552" y="1418895"/>
                  <a:pt x="2733390" y="1418337"/>
                </a:cubicBezTo>
                <a:cubicBezTo>
                  <a:pt x="2734227" y="1417779"/>
                  <a:pt x="2735273" y="1417500"/>
                  <a:pt x="2736529" y="1417500"/>
                </a:cubicBezTo>
                <a:lnTo>
                  <a:pt x="2822547" y="1417500"/>
                </a:lnTo>
                <a:cubicBezTo>
                  <a:pt x="2824082" y="1417500"/>
                  <a:pt x="2825616" y="1417779"/>
                  <a:pt x="2827151" y="1418337"/>
                </a:cubicBezTo>
                <a:cubicBezTo>
                  <a:pt x="2828686" y="1418895"/>
                  <a:pt x="2830081" y="1419733"/>
                  <a:pt x="2831337" y="1420849"/>
                </a:cubicBezTo>
                <a:cubicBezTo>
                  <a:pt x="2832593" y="1421965"/>
                  <a:pt x="2833569" y="1423500"/>
                  <a:pt x="2834267" y="1425453"/>
                </a:cubicBezTo>
                <a:cubicBezTo>
                  <a:pt x="2834965" y="1427407"/>
                  <a:pt x="2835314" y="1429639"/>
                  <a:pt x="2835314" y="1432150"/>
                </a:cubicBezTo>
                <a:lnTo>
                  <a:pt x="2835314" y="1535330"/>
                </a:lnTo>
                <a:cubicBezTo>
                  <a:pt x="2835314" y="1538958"/>
                  <a:pt x="2834686" y="1542097"/>
                  <a:pt x="2833430" y="1544748"/>
                </a:cubicBezTo>
                <a:cubicBezTo>
                  <a:pt x="2832174" y="1547399"/>
                  <a:pt x="2829523" y="1549736"/>
                  <a:pt x="2825477" y="1551759"/>
                </a:cubicBezTo>
                <a:cubicBezTo>
                  <a:pt x="2821431" y="1553783"/>
                  <a:pt x="2816198" y="1555980"/>
                  <a:pt x="2809780" y="1558352"/>
                </a:cubicBezTo>
                <a:cubicBezTo>
                  <a:pt x="2803362" y="1560724"/>
                  <a:pt x="2796735" y="1562747"/>
                  <a:pt x="2789898" y="1564421"/>
                </a:cubicBezTo>
                <a:cubicBezTo>
                  <a:pt x="2783061" y="1566096"/>
                  <a:pt x="2776154" y="1567351"/>
                  <a:pt x="2769178" y="1568189"/>
                </a:cubicBezTo>
                <a:cubicBezTo>
                  <a:pt x="2762202" y="1569026"/>
                  <a:pt x="2755295" y="1569444"/>
                  <a:pt x="2748458" y="1569444"/>
                </a:cubicBezTo>
                <a:cubicBezTo>
                  <a:pt x="2727529" y="1569444"/>
                  <a:pt x="2708833" y="1566200"/>
                  <a:pt x="2692369" y="1559712"/>
                </a:cubicBezTo>
                <a:cubicBezTo>
                  <a:pt x="2675905" y="1553224"/>
                  <a:pt x="2661987" y="1543981"/>
                  <a:pt x="2650616" y="1531982"/>
                </a:cubicBezTo>
                <a:cubicBezTo>
                  <a:pt x="2639244" y="1519982"/>
                  <a:pt x="2630559" y="1505611"/>
                  <a:pt x="2624559" y="1488868"/>
                </a:cubicBezTo>
                <a:cubicBezTo>
                  <a:pt x="2618559" y="1472125"/>
                  <a:pt x="2615560" y="1453428"/>
                  <a:pt x="2615560" y="1432778"/>
                </a:cubicBezTo>
                <a:cubicBezTo>
                  <a:pt x="2615560" y="1411291"/>
                  <a:pt x="2618804" y="1391827"/>
                  <a:pt x="2625291" y="1374386"/>
                </a:cubicBezTo>
                <a:cubicBezTo>
                  <a:pt x="2631779" y="1356946"/>
                  <a:pt x="2640918" y="1342086"/>
                  <a:pt x="2652708" y="1329808"/>
                </a:cubicBezTo>
                <a:cubicBezTo>
                  <a:pt x="2664498" y="1317529"/>
                  <a:pt x="2678660" y="1308007"/>
                  <a:pt x="2695194" y="1301240"/>
                </a:cubicBezTo>
                <a:cubicBezTo>
                  <a:pt x="2711728" y="1294473"/>
                  <a:pt x="2730041" y="1291089"/>
                  <a:pt x="2750133" y="1291089"/>
                </a:cubicBezTo>
                <a:close/>
                <a:moveTo>
                  <a:pt x="2455383" y="1290880"/>
                </a:moveTo>
                <a:cubicBezTo>
                  <a:pt x="2475336" y="1290880"/>
                  <a:pt x="2492707" y="1293880"/>
                  <a:pt x="2507496" y="1299879"/>
                </a:cubicBezTo>
                <a:cubicBezTo>
                  <a:pt x="2522286" y="1305879"/>
                  <a:pt x="2534599" y="1314634"/>
                  <a:pt x="2544436" y="1326145"/>
                </a:cubicBezTo>
                <a:cubicBezTo>
                  <a:pt x="2554273" y="1337656"/>
                  <a:pt x="2561598" y="1351888"/>
                  <a:pt x="2566411" y="1368840"/>
                </a:cubicBezTo>
                <a:cubicBezTo>
                  <a:pt x="2571225" y="1385793"/>
                  <a:pt x="2573632" y="1405222"/>
                  <a:pt x="2573632" y="1427127"/>
                </a:cubicBezTo>
                <a:cubicBezTo>
                  <a:pt x="2573632" y="1449033"/>
                  <a:pt x="2571051" y="1468776"/>
                  <a:pt x="2565888" y="1486356"/>
                </a:cubicBezTo>
                <a:cubicBezTo>
                  <a:pt x="2560726" y="1503937"/>
                  <a:pt x="2553017" y="1518901"/>
                  <a:pt x="2542762" y="1531249"/>
                </a:cubicBezTo>
                <a:cubicBezTo>
                  <a:pt x="2532506" y="1543597"/>
                  <a:pt x="2519635" y="1553085"/>
                  <a:pt x="2504148" y="1559712"/>
                </a:cubicBezTo>
                <a:cubicBezTo>
                  <a:pt x="2488660" y="1566340"/>
                  <a:pt x="2470592" y="1569654"/>
                  <a:pt x="2449942" y="1569654"/>
                </a:cubicBezTo>
                <a:cubicBezTo>
                  <a:pt x="2429571" y="1569654"/>
                  <a:pt x="2411956" y="1566619"/>
                  <a:pt x="2397096" y="1560550"/>
                </a:cubicBezTo>
                <a:cubicBezTo>
                  <a:pt x="2382237" y="1554480"/>
                  <a:pt x="2369958" y="1545655"/>
                  <a:pt x="2360261" y="1534074"/>
                </a:cubicBezTo>
                <a:cubicBezTo>
                  <a:pt x="2350564" y="1522494"/>
                  <a:pt x="2343344" y="1508123"/>
                  <a:pt x="2338600" y="1490961"/>
                </a:cubicBezTo>
                <a:cubicBezTo>
                  <a:pt x="2333856" y="1473799"/>
                  <a:pt x="2331484" y="1454056"/>
                  <a:pt x="2331484" y="1431732"/>
                </a:cubicBezTo>
                <a:cubicBezTo>
                  <a:pt x="2331484" y="1410384"/>
                  <a:pt x="2334065" y="1390990"/>
                  <a:pt x="2339228" y="1373549"/>
                </a:cubicBezTo>
                <a:cubicBezTo>
                  <a:pt x="2344390" y="1356109"/>
                  <a:pt x="2352134" y="1341284"/>
                  <a:pt x="2362459" y="1329075"/>
                </a:cubicBezTo>
                <a:cubicBezTo>
                  <a:pt x="2372784" y="1316867"/>
                  <a:pt x="2385690" y="1307449"/>
                  <a:pt x="2401177" y="1300821"/>
                </a:cubicBezTo>
                <a:cubicBezTo>
                  <a:pt x="2416665" y="1294194"/>
                  <a:pt x="2434733" y="1290880"/>
                  <a:pt x="2455383" y="1290880"/>
                </a:cubicBezTo>
                <a:close/>
                <a:moveTo>
                  <a:pt x="1998183" y="1290880"/>
                </a:moveTo>
                <a:cubicBezTo>
                  <a:pt x="2018136" y="1290880"/>
                  <a:pt x="2035507" y="1293880"/>
                  <a:pt x="2050296" y="1299879"/>
                </a:cubicBezTo>
                <a:cubicBezTo>
                  <a:pt x="2065086" y="1305879"/>
                  <a:pt x="2077399" y="1314634"/>
                  <a:pt x="2087236" y="1326145"/>
                </a:cubicBezTo>
                <a:cubicBezTo>
                  <a:pt x="2097073" y="1337656"/>
                  <a:pt x="2104398" y="1351888"/>
                  <a:pt x="2109211" y="1368840"/>
                </a:cubicBezTo>
                <a:cubicBezTo>
                  <a:pt x="2114025" y="1385793"/>
                  <a:pt x="2116432" y="1405222"/>
                  <a:pt x="2116432" y="1427127"/>
                </a:cubicBezTo>
                <a:cubicBezTo>
                  <a:pt x="2116432" y="1449033"/>
                  <a:pt x="2113851" y="1468776"/>
                  <a:pt x="2108688" y="1486356"/>
                </a:cubicBezTo>
                <a:cubicBezTo>
                  <a:pt x="2103526" y="1503937"/>
                  <a:pt x="2095817" y="1518901"/>
                  <a:pt x="2085562" y="1531249"/>
                </a:cubicBezTo>
                <a:cubicBezTo>
                  <a:pt x="2075307" y="1543597"/>
                  <a:pt x="2062435" y="1553085"/>
                  <a:pt x="2046948" y="1559712"/>
                </a:cubicBezTo>
                <a:cubicBezTo>
                  <a:pt x="2031460" y="1566340"/>
                  <a:pt x="2013392" y="1569654"/>
                  <a:pt x="1992742" y="1569654"/>
                </a:cubicBezTo>
                <a:cubicBezTo>
                  <a:pt x="1972371" y="1569654"/>
                  <a:pt x="1954756" y="1566619"/>
                  <a:pt x="1939896" y="1560550"/>
                </a:cubicBezTo>
                <a:cubicBezTo>
                  <a:pt x="1925037" y="1554480"/>
                  <a:pt x="1912758" y="1545655"/>
                  <a:pt x="1903061" y="1534074"/>
                </a:cubicBezTo>
                <a:cubicBezTo>
                  <a:pt x="1893364" y="1522494"/>
                  <a:pt x="1886144" y="1508123"/>
                  <a:pt x="1881400" y="1490961"/>
                </a:cubicBezTo>
                <a:cubicBezTo>
                  <a:pt x="1876656" y="1473799"/>
                  <a:pt x="1874284" y="1454056"/>
                  <a:pt x="1874284" y="1431732"/>
                </a:cubicBezTo>
                <a:cubicBezTo>
                  <a:pt x="1874284" y="1410384"/>
                  <a:pt x="1876865" y="1390990"/>
                  <a:pt x="1882027" y="1373549"/>
                </a:cubicBezTo>
                <a:cubicBezTo>
                  <a:pt x="1887190" y="1356109"/>
                  <a:pt x="1894934" y="1341284"/>
                  <a:pt x="1905259" y="1329075"/>
                </a:cubicBezTo>
                <a:cubicBezTo>
                  <a:pt x="1915584" y="1316867"/>
                  <a:pt x="1928490" y="1307449"/>
                  <a:pt x="1943977" y="1300821"/>
                </a:cubicBezTo>
                <a:cubicBezTo>
                  <a:pt x="1959465" y="1294194"/>
                  <a:pt x="1977533" y="1290880"/>
                  <a:pt x="1998183" y="1290880"/>
                </a:cubicBezTo>
                <a:close/>
                <a:moveTo>
                  <a:pt x="460900" y="1290880"/>
                </a:moveTo>
                <a:cubicBezTo>
                  <a:pt x="474016" y="1290880"/>
                  <a:pt x="485492" y="1292729"/>
                  <a:pt x="495328" y="1296426"/>
                </a:cubicBezTo>
                <a:cubicBezTo>
                  <a:pt x="505165" y="1300124"/>
                  <a:pt x="513327" y="1305181"/>
                  <a:pt x="519815" y="1311600"/>
                </a:cubicBezTo>
                <a:cubicBezTo>
                  <a:pt x="526303" y="1318018"/>
                  <a:pt x="531152" y="1325482"/>
                  <a:pt x="534361" y="1333994"/>
                </a:cubicBezTo>
                <a:cubicBezTo>
                  <a:pt x="537570" y="1342505"/>
                  <a:pt x="539175" y="1351574"/>
                  <a:pt x="539175" y="1361201"/>
                </a:cubicBezTo>
                <a:cubicBezTo>
                  <a:pt x="539175" y="1369852"/>
                  <a:pt x="538407" y="1378468"/>
                  <a:pt x="536872" y="1387049"/>
                </a:cubicBezTo>
                <a:cubicBezTo>
                  <a:pt x="535338" y="1395629"/>
                  <a:pt x="532094" y="1404908"/>
                  <a:pt x="527140" y="1414884"/>
                </a:cubicBezTo>
                <a:cubicBezTo>
                  <a:pt x="522187" y="1424860"/>
                  <a:pt x="515036" y="1435952"/>
                  <a:pt x="505688" y="1448161"/>
                </a:cubicBezTo>
                <a:cubicBezTo>
                  <a:pt x="496340" y="1460370"/>
                  <a:pt x="483922" y="1474427"/>
                  <a:pt x="468435" y="1490333"/>
                </a:cubicBezTo>
                <a:lnTo>
                  <a:pt x="425530" y="1535121"/>
                </a:lnTo>
                <a:lnTo>
                  <a:pt x="543360" y="1535121"/>
                </a:lnTo>
                <a:cubicBezTo>
                  <a:pt x="544477" y="1535121"/>
                  <a:pt x="545558" y="1535435"/>
                  <a:pt x="546604" y="1536063"/>
                </a:cubicBezTo>
                <a:cubicBezTo>
                  <a:pt x="547651" y="1536691"/>
                  <a:pt x="548558" y="1537632"/>
                  <a:pt x="549325" y="1538888"/>
                </a:cubicBezTo>
                <a:cubicBezTo>
                  <a:pt x="550093" y="1540144"/>
                  <a:pt x="550651" y="1541713"/>
                  <a:pt x="550999" y="1543597"/>
                </a:cubicBezTo>
                <a:cubicBezTo>
                  <a:pt x="551348" y="1545481"/>
                  <a:pt x="551523" y="1547678"/>
                  <a:pt x="551523" y="1550190"/>
                </a:cubicBezTo>
                <a:cubicBezTo>
                  <a:pt x="551523" y="1552701"/>
                  <a:pt x="551348" y="1554934"/>
                  <a:pt x="550999" y="1556887"/>
                </a:cubicBezTo>
                <a:cubicBezTo>
                  <a:pt x="550651" y="1558840"/>
                  <a:pt x="550162" y="1560480"/>
                  <a:pt x="549534" y="1561805"/>
                </a:cubicBezTo>
                <a:cubicBezTo>
                  <a:pt x="548907" y="1563131"/>
                  <a:pt x="548069" y="1564107"/>
                  <a:pt x="547023" y="1564735"/>
                </a:cubicBezTo>
                <a:cubicBezTo>
                  <a:pt x="545976" y="1565363"/>
                  <a:pt x="544825" y="1565677"/>
                  <a:pt x="543570" y="1565677"/>
                </a:cubicBezTo>
                <a:lnTo>
                  <a:pt x="393928" y="1565677"/>
                </a:lnTo>
                <a:cubicBezTo>
                  <a:pt x="391974" y="1565677"/>
                  <a:pt x="390265" y="1565433"/>
                  <a:pt x="388800" y="1564945"/>
                </a:cubicBezTo>
                <a:cubicBezTo>
                  <a:pt x="387335" y="1564456"/>
                  <a:pt x="386079" y="1563654"/>
                  <a:pt x="385033" y="1562538"/>
                </a:cubicBezTo>
                <a:cubicBezTo>
                  <a:pt x="383986" y="1561422"/>
                  <a:pt x="383219" y="1559817"/>
                  <a:pt x="382731" y="1557724"/>
                </a:cubicBezTo>
                <a:cubicBezTo>
                  <a:pt x="382242" y="1555631"/>
                  <a:pt x="381998" y="1553050"/>
                  <a:pt x="381998" y="1549980"/>
                </a:cubicBezTo>
                <a:cubicBezTo>
                  <a:pt x="381998" y="1547190"/>
                  <a:pt x="382106" y="1544748"/>
                  <a:pt x="382322" y="1542655"/>
                </a:cubicBezTo>
                <a:cubicBezTo>
                  <a:pt x="382538" y="1540562"/>
                  <a:pt x="383005" y="1538714"/>
                  <a:pt x="383723" y="1537109"/>
                </a:cubicBezTo>
                <a:cubicBezTo>
                  <a:pt x="384441" y="1535505"/>
                  <a:pt x="385340" y="1533900"/>
                  <a:pt x="386419" y="1532295"/>
                </a:cubicBezTo>
                <a:cubicBezTo>
                  <a:pt x="387499" y="1530691"/>
                  <a:pt x="388900" y="1528982"/>
                  <a:pt x="390625" y="1527168"/>
                </a:cubicBezTo>
                <a:lnTo>
                  <a:pt x="444756" y="1471497"/>
                </a:lnTo>
                <a:cubicBezTo>
                  <a:pt x="457265" y="1458660"/>
                  <a:pt x="467294" y="1447149"/>
                  <a:pt x="474843" y="1436964"/>
                </a:cubicBezTo>
                <a:cubicBezTo>
                  <a:pt x="482391" y="1426779"/>
                  <a:pt x="488214" y="1417500"/>
                  <a:pt x="492312" y="1409129"/>
                </a:cubicBezTo>
                <a:cubicBezTo>
                  <a:pt x="496409" y="1400757"/>
                  <a:pt x="499105" y="1393153"/>
                  <a:pt x="500399" y="1386316"/>
                </a:cubicBezTo>
                <a:cubicBezTo>
                  <a:pt x="501693" y="1379479"/>
                  <a:pt x="502340" y="1373061"/>
                  <a:pt x="502340" y="1367061"/>
                </a:cubicBezTo>
                <a:cubicBezTo>
                  <a:pt x="502340" y="1361062"/>
                  <a:pt x="501332" y="1355376"/>
                  <a:pt x="499316" y="1350004"/>
                </a:cubicBezTo>
                <a:cubicBezTo>
                  <a:pt x="497301" y="1344632"/>
                  <a:pt x="494386" y="1339923"/>
                  <a:pt x="490570" y="1335877"/>
                </a:cubicBezTo>
                <a:cubicBezTo>
                  <a:pt x="486755" y="1331831"/>
                  <a:pt x="481968" y="1328622"/>
                  <a:pt x="476209" y="1326250"/>
                </a:cubicBezTo>
                <a:cubicBezTo>
                  <a:pt x="470451" y="1323878"/>
                  <a:pt x="463828" y="1322692"/>
                  <a:pt x="456342" y="1322692"/>
                </a:cubicBezTo>
                <a:cubicBezTo>
                  <a:pt x="447560" y="1322692"/>
                  <a:pt x="439678" y="1323878"/>
                  <a:pt x="432695" y="1326250"/>
                </a:cubicBezTo>
                <a:cubicBezTo>
                  <a:pt x="425712" y="1328622"/>
                  <a:pt x="419593" y="1331203"/>
                  <a:pt x="414338" y="1333994"/>
                </a:cubicBezTo>
                <a:cubicBezTo>
                  <a:pt x="409083" y="1336784"/>
                  <a:pt x="404692" y="1339365"/>
                  <a:pt x="401166" y="1341737"/>
                </a:cubicBezTo>
                <a:cubicBezTo>
                  <a:pt x="397640" y="1344109"/>
                  <a:pt x="395012" y="1345295"/>
                  <a:pt x="393283" y="1345295"/>
                </a:cubicBezTo>
                <a:cubicBezTo>
                  <a:pt x="392276" y="1345295"/>
                  <a:pt x="391376" y="1345016"/>
                  <a:pt x="390584" y="1344458"/>
                </a:cubicBezTo>
                <a:cubicBezTo>
                  <a:pt x="389791" y="1343900"/>
                  <a:pt x="389143" y="1342993"/>
                  <a:pt x="388640" y="1341737"/>
                </a:cubicBezTo>
                <a:cubicBezTo>
                  <a:pt x="388136" y="1340482"/>
                  <a:pt x="387740" y="1338807"/>
                  <a:pt x="387453" y="1336714"/>
                </a:cubicBezTo>
                <a:cubicBezTo>
                  <a:pt x="387165" y="1334621"/>
                  <a:pt x="387021" y="1332110"/>
                  <a:pt x="387021" y="1329180"/>
                </a:cubicBezTo>
                <a:cubicBezTo>
                  <a:pt x="387021" y="1327087"/>
                  <a:pt x="387091" y="1325273"/>
                  <a:pt x="387230" y="1323738"/>
                </a:cubicBezTo>
                <a:cubicBezTo>
                  <a:pt x="387370" y="1322204"/>
                  <a:pt x="387614" y="1320878"/>
                  <a:pt x="387963" y="1319762"/>
                </a:cubicBezTo>
                <a:cubicBezTo>
                  <a:pt x="388312" y="1318646"/>
                  <a:pt x="388765" y="1317599"/>
                  <a:pt x="389323" y="1316623"/>
                </a:cubicBezTo>
                <a:cubicBezTo>
                  <a:pt x="389881" y="1315646"/>
                  <a:pt x="390998" y="1314425"/>
                  <a:pt x="392672" y="1312960"/>
                </a:cubicBezTo>
                <a:cubicBezTo>
                  <a:pt x="394346" y="1311495"/>
                  <a:pt x="397241" y="1309507"/>
                  <a:pt x="401357" y="1306995"/>
                </a:cubicBezTo>
                <a:cubicBezTo>
                  <a:pt x="405473" y="1304484"/>
                  <a:pt x="410636" y="1302007"/>
                  <a:pt x="416845" y="1299565"/>
                </a:cubicBezTo>
                <a:cubicBezTo>
                  <a:pt x="423054" y="1297124"/>
                  <a:pt x="429891" y="1295066"/>
                  <a:pt x="437355" y="1293391"/>
                </a:cubicBezTo>
                <a:cubicBezTo>
                  <a:pt x="444820" y="1291717"/>
                  <a:pt x="452668" y="1290880"/>
                  <a:pt x="460900" y="1290880"/>
                </a:cubicBezTo>
                <a:close/>
                <a:moveTo>
                  <a:pt x="0" y="0"/>
                </a:moveTo>
                <a:lnTo>
                  <a:pt x="3718095" y="0"/>
                </a:lnTo>
                <a:lnTo>
                  <a:pt x="3718095" y="1119908"/>
                </a:lnTo>
                <a:lnTo>
                  <a:pt x="0" y="1119908"/>
                </a:lnTo>
                <a:close/>
              </a:path>
            </a:pathLst>
          </a:custGeom>
        </p:spPr>
      </p:pic>
      <p:pic>
        <p:nvPicPr>
          <p:cNvPr id="32" name="Picture 31">
            <a:extLst>
              <a:ext uri="{FF2B5EF4-FFF2-40B4-BE49-F238E27FC236}">
                <a16:creationId xmlns:a16="http://schemas.microsoft.com/office/drawing/2014/main" id="{095D4B9A-D378-92DC-C23C-33CFFF52256A}"/>
              </a:ext>
            </a:extLst>
          </p:cNvPr>
          <p:cNvPicPr>
            <a:picLocks noChangeAspect="1"/>
          </p:cNvPicPr>
          <p:nvPr/>
        </p:nvPicPr>
        <p:blipFill rotWithShape="1">
          <a:blip r:embed="rId7"/>
          <a:srcRect t="8387" b="19989"/>
          <a:stretch/>
        </p:blipFill>
        <p:spPr>
          <a:xfrm>
            <a:off x="323528" y="3257019"/>
            <a:ext cx="3312368" cy="1312156"/>
          </a:xfrm>
          <a:custGeom>
            <a:avLst/>
            <a:gdLst/>
            <a:ahLst/>
            <a:cxnLst/>
            <a:rect l="l" t="t" r="r" b="b"/>
            <a:pathLst>
              <a:path w="3530186" h="1398442">
                <a:moveTo>
                  <a:pt x="1012107" y="1229076"/>
                </a:moveTo>
                <a:lnTo>
                  <a:pt x="978918" y="1325070"/>
                </a:lnTo>
                <a:lnTo>
                  <a:pt x="1045891" y="1325070"/>
                </a:lnTo>
                <a:lnTo>
                  <a:pt x="1012256" y="1229076"/>
                </a:lnTo>
                <a:close/>
                <a:moveTo>
                  <a:pt x="547912" y="1224760"/>
                </a:moveTo>
                <a:lnTo>
                  <a:pt x="547912" y="1374630"/>
                </a:lnTo>
                <a:lnTo>
                  <a:pt x="574255" y="1374630"/>
                </a:lnTo>
                <a:cubicBezTo>
                  <a:pt x="586558" y="1374630"/>
                  <a:pt x="596926" y="1373092"/>
                  <a:pt x="605360" y="1370016"/>
                </a:cubicBezTo>
                <a:cubicBezTo>
                  <a:pt x="613793" y="1366941"/>
                  <a:pt x="620838" y="1362228"/>
                  <a:pt x="626493" y="1355878"/>
                </a:cubicBezTo>
                <a:cubicBezTo>
                  <a:pt x="632149" y="1349528"/>
                  <a:pt x="636390" y="1341565"/>
                  <a:pt x="639218" y="1331991"/>
                </a:cubicBezTo>
                <a:cubicBezTo>
                  <a:pt x="642046" y="1322416"/>
                  <a:pt x="643460" y="1311080"/>
                  <a:pt x="643460" y="1297984"/>
                </a:cubicBezTo>
                <a:cubicBezTo>
                  <a:pt x="643460" y="1287566"/>
                  <a:pt x="642170" y="1277867"/>
                  <a:pt x="639590" y="1268888"/>
                </a:cubicBezTo>
                <a:cubicBezTo>
                  <a:pt x="637010" y="1259908"/>
                  <a:pt x="632967" y="1252144"/>
                  <a:pt x="627461" y="1245596"/>
                </a:cubicBezTo>
                <a:cubicBezTo>
                  <a:pt x="621954" y="1239048"/>
                  <a:pt x="614984" y="1233938"/>
                  <a:pt x="606550" y="1230267"/>
                </a:cubicBezTo>
                <a:cubicBezTo>
                  <a:pt x="598117" y="1226596"/>
                  <a:pt x="587252" y="1224760"/>
                  <a:pt x="573957" y="1224760"/>
                </a:cubicBezTo>
                <a:close/>
                <a:moveTo>
                  <a:pt x="531839" y="1203478"/>
                </a:moveTo>
                <a:lnTo>
                  <a:pt x="575445" y="1203478"/>
                </a:lnTo>
                <a:cubicBezTo>
                  <a:pt x="592114" y="1203478"/>
                  <a:pt x="606203" y="1205636"/>
                  <a:pt x="617712" y="1209952"/>
                </a:cubicBezTo>
                <a:cubicBezTo>
                  <a:pt x="629222" y="1214268"/>
                  <a:pt x="638871" y="1220469"/>
                  <a:pt x="646659" y="1228555"/>
                </a:cubicBezTo>
                <a:cubicBezTo>
                  <a:pt x="654448" y="1236642"/>
                  <a:pt x="660352" y="1246439"/>
                  <a:pt x="664370" y="1257949"/>
                </a:cubicBezTo>
                <a:cubicBezTo>
                  <a:pt x="668388" y="1269458"/>
                  <a:pt x="670398" y="1282456"/>
                  <a:pt x="670398" y="1296942"/>
                </a:cubicBezTo>
                <a:cubicBezTo>
                  <a:pt x="670398" y="1313610"/>
                  <a:pt x="668264" y="1328171"/>
                  <a:pt x="663998" y="1340623"/>
                </a:cubicBezTo>
                <a:cubicBezTo>
                  <a:pt x="659732" y="1353075"/>
                  <a:pt x="653506" y="1363393"/>
                  <a:pt x="645320" y="1371579"/>
                </a:cubicBezTo>
                <a:cubicBezTo>
                  <a:pt x="637134" y="1379765"/>
                  <a:pt x="627089" y="1385891"/>
                  <a:pt x="615182" y="1389959"/>
                </a:cubicBezTo>
                <a:cubicBezTo>
                  <a:pt x="603276" y="1394027"/>
                  <a:pt x="589088" y="1396061"/>
                  <a:pt x="572617" y="1396061"/>
                </a:cubicBezTo>
                <a:lnTo>
                  <a:pt x="531839" y="1396061"/>
                </a:lnTo>
                <a:cubicBezTo>
                  <a:pt x="529556" y="1396061"/>
                  <a:pt x="527398" y="1395292"/>
                  <a:pt x="525364" y="1393754"/>
                </a:cubicBezTo>
                <a:cubicBezTo>
                  <a:pt x="523330" y="1392217"/>
                  <a:pt x="522314" y="1389513"/>
                  <a:pt x="522314" y="1385643"/>
                </a:cubicBezTo>
                <a:lnTo>
                  <a:pt x="522314" y="1213896"/>
                </a:lnTo>
                <a:cubicBezTo>
                  <a:pt x="522314" y="1210026"/>
                  <a:pt x="523330" y="1207322"/>
                  <a:pt x="525364" y="1205784"/>
                </a:cubicBezTo>
                <a:cubicBezTo>
                  <a:pt x="527398" y="1204247"/>
                  <a:pt x="529556" y="1203478"/>
                  <a:pt x="531839" y="1203478"/>
                </a:cubicBezTo>
                <a:close/>
                <a:moveTo>
                  <a:pt x="379439" y="1203478"/>
                </a:moveTo>
                <a:lnTo>
                  <a:pt x="470819" y="1203478"/>
                </a:lnTo>
                <a:cubicBezTo>
                  <a:pt x="471613" y="1203478"/>
                  <a:pt x="472332" y="1203676"/>
                  <a:pt x="472977" y="1204073"/>
                </a:cubicBezTo>
                <a:cubicBezTo>
                  <a:pt x="473622" y="1204470"/>
                  <a:pt x="474143" y="1205115"/>
                  <a:pt x="474540" y="1206008"/>
                </a:cubicBezTo>
                <a:cubicBezTo>
                  <a:pt x="474937" y="1206901"/>
                  <a:pt x="475259" y="1208017"/>
                  <a:pt x="475507" y="1209356"/>
                </a:cubicBezTo>
                <a:cubicBezTo>
                  <a:pt x="475755" y="1210696"/>
                  <a:pt x="475879" y="1212358"/>
                  <a:pt x="475879" y="1214342"/>
                </a:cubicBezTo>
                <a:cubicBezTo>
                  <a:pt x="475879" y="1216128"/>
                  <a:pt x="475755" y="1217691"/>
                  <a:pt x="475507" y="1219030"/>
                </a:cubicBezTo>
                <a:cubicBezTo>
                  <a:pt x="475259" y="1220370"/>
                  <a:pt x="474937" y="1221461"/>
                  <a:pt x="474540" y="1222304"/>
                </a:cubicBezTo>
                <a:cubicBezTo>
                  <a:pt x="474143" y="1223148"/>
                  <a:pt x="473622" y="1223768"/>
                  <a:pt x="472977" y="1224165"/>
                </a:cubicBezTo>
                <a:cubicBezTo>
                  <a:pt x="472332" y="1224562"/>
                  <a:pt x="471613" y="1224760"/>
                  <a:pt x="470819" y="1224760"/>
                </a:cubicBezTo>
                <a:lnTo>
                  <a:pt x="395512" y="1224760"/>
                </a:lnTo>
                <a:lnTo>
                  <a:pt x="395512" y="1285184"/>
                </a:lnTo>
                <a:lnTo>
                  <a:pt x="460103" y="1285184"/>
                </a:lnTo>
                <a:cubicBezTo>
                  <a:pt x="460897" y="1285184"/>
                  <a:pt x="461616" y="1285408"/>
                  <a:pt x="462261" y="1285854"/>
                </a:cubicBezTo>
                <a:cubicBezTo>
                  <a:pt x="462906" y="1286300"/>
                  <a:pt x="463452" y="1286921"/>
                  <a:pt x="463898" y="1287714"/>
                </a:cubicBezTo>
                <a:cubicBezTo>
                  <a:pt x="464345" y="1288508"/>
                  <a:pt x="464667" y="1289600"/>
                  <a:pt x="464866" y="1290989"/>
                </a:cubicBezTo>
                <a:cubicBezTo>
                  <a:pt x="465064" y="1292378"/>
                  <a:pt x="465164" y="1294015"/>
                  <a:pt x="465164" y="1295900"/>
                </a:cubicBezTo>
                <a:cubicBezTo>
                  <a:pt x="465164" y="1297686"/>
                  <a:pt x="465064" y="1299224"/>
                  <a:pt x="464866" y="1300514"/>
                </a:cubicBezTo>
                <a:cubicBezTo>
                  <a:pt x="464667" y="1301803"/>
                  <a:pt x="464345" y="1302845"/>
                  <a:pt x="463898" y="1303639"/>
                </a:cubicBezTo>
                <a:cubicBezTo>
                  <a:pt x="463452" y="1304433"/>
                  <a:pt x="462906" y="1305003"/>
                  <a:pt x="462261" y="1305350"/>
                </a:cubicBezTo>
                <a:cubicBezTo>
                  <a:pt x="461616" y="1305698"/>
                  <a:pt x="460897" y="1305871"/>
                  <a:pt x="460103" y="1305871"/>
                </a:cubicBezTo>
                <a:lnTo>
                  <a:pt x="395512" y="1305871"/>
                </a:lnTo>
                <a:lnTo>
                  <a:pt x="395512" y="1374779"/>
                </a:lnTo>
                <a:lnTo>
                  <a:pt x="471861" y="1374779"/>
                </a:lnTo>
                <a:cubicBezTo>
                  <a:pt x="472655" y="1374779"/>
                  <a:pt x="473374" y="1374977"/>
                  <a:pt x="474019" y="1375374"/>
                </a:cubicBezTo>
                <a:cubicBezTo>
                  <a:pt x="474664" y="1375771"/>
                  <a:pt x="475234" y="1376391"/>
                  <a:pt x="475730" y="1377234"/>
                </a:cubicBezTo>
                <a:cubicBezTo>
                  <a:pt x="476226" y="1378078"/>
                  <a:pt x="476574" y="1379169"/>
                  <a:pt x="476772" y="1380509"/>
                </a:cubicBezTo>
                <a:cubicBezTo>
                  <a:pt x="476971" y="1381848"/>
                  <a:pt x="477070" y="1383510"/>
                  <a:pt x="477070" y="1385494"/>
                </a:cubicBezTo>
                <a:cubicBezTo>
                  <a:pt x="477070" y="1387280"/>
                  <a:pt x="476971" y="1388843"/>
                  <a:pt x="476772" y="1390183"/>
                </a:cubicBezTo>
                <a:cubicBezTo>
                  <a:pt x="476574" y="1391522"/>
                  <a:pt x="476226" y="1392638"/>
                  <a:pt x="475730" y="1393531"/>
                </a:cubicBezTo>
                <a:cubicBezTo>
                  <a:pt x="475234" y="1394424"/>
                  <a:pt x="474664" y="1395069"/>
                  <a:pt x="474019" y="1395466"/>
                </a:cubicBezTo>
                <a:cubicBezTo>
                  <a:pt x="473374" y="1395863"/>
                  <a:pt x="472655" y="1396061"/>
                  <a:pt x="471861" y="1396061"/>
                </a:cubicBezTo>
                <a:lnTo>
                  <a:pt x="379439" y="1396061"/>
                </a:lnTo>
                <a:cubicBezTo>
                  <a:pt x="377156" y="1396061"/>
                  <a:pt x="374998" y="1395292"/>
                  <a:pt x="372965" y="1393754"/>
                </a:cubicBezTo>
                <a:cubicBezTo>
                  <a:pt x="370931" y="1392217"/>
                  <a:pt x="369914" y="1389513"/>
                  <a:pt x="369914" y="1385643"/>
                </a:cubicBezTo>
                <a:lnTo>
                  <a:pt x="369914" y="1213896"/>
                </a:lnTo>
                <a:cubicBezTo>
                  <a:pt x="369914" y="1210026"/>
                  <a:pt x="370931" y="1207322"/>
                  <a:pt x="372965" y="1205784"/>
                </a:cubicBezTo>
                <a:cubicBezTo>
                  <a:pt x="374998" y="1204247"/>
                  <a:pt x="377156" y="1203478"/>
                  <a:pt x="379439" y="1203478"/>
                </a:cubicBezTo>
                <a:close/>
                <a:moveTo>
                  <a:pt x="123468" y="1203478"/>
                </a:moveTo>
                <a:lnTo>
                  <a:pt x="139186" y="1203478"/>
                </a:lnTo>
                <a:cubicBezTo>
                  <a:pt x="142409" y="1203478"/>
                  <a:pt x="145230" y="1203775"/>
                  <a:pt x="147648" y="1204371"/>
                </a:cubicBezTo>
                <a:cubicBezTo>
                  <a:pt x="150066" y="1204966"/>
                  <a:pt x="152182" y="1205909"/>
                  <a:pt x="153995" y="1207198"/>
                </a:cubicBezTo>
                <a:cubicBezTo>
                  <a:pt x="155808" y="1208488"/>
                  <a:pt x="157320" y="1210125"/>
                  <a:pt x="158529" y="1212110"/>
                </a:cubicBezTo>
                <a:cubicBezTo>
                  <a:pt x="159738" y="1214094"/>
                  <a:pt x="160796" y="1216426"/>
                  <a:pt x="161703" y="1219105"/>
                </a:cubicBezTo>
                <a:lnTo>
                  <a:pt x="216769" y="1358557"/>
                </a:lnTo>
                <a:lnTo>
                  <a:pt x="217513" y="1358557"/>
                </a:lnTo>
                <a:lnTo>
                  <a:pt x="274812" y="1219551"/>
                </a:lnTo>
                <a:cubicBezTo>
                  <a:pt x="275921" y="1216575"/>
                  <a:pt x="277130" y="1214044"/>
                  <a:pt x="278441" y="1211961"/>
                </a:cubicBezTo>
                <a:cubicBezTo>
                  <a:pt x="279752" y="1209877"/>
                  <a:pt x="281189" y="1208215"/>
                  <a:pt x="282751" y="1206975"/>
                </a:cubicBezTo>
                <a:cubicBezTo>
                  <a:pt x="284314" y="1205735"/>
                  <a:pt x="286053" y="1204842"/>
                  <a:pt x="287967" y="1204296"/>
                </a:cubicBezTo>
                <a:cubicBezTo>
                  <a:pt x="289882" y="1203751"/>
                  <a:pt x="292100" y="1203478"/>
                  <a:pt x="294620" y="1203478"/>
                </a:cubicBezTo>
                <a:lnTo>
                  <a:pt x="311101" y="1203478"/>
                </a:lnTo>
                <a:cubicBezTo>
                  <a:pt x="312614" y="1203478"/>
                  <a:pt x="314051" y="1203701"/>
                  <a:pt x="315411" y="1204147"/>
                </a:cubicBezTo>
                <a:cubicBezTo>
                  <a:pt x="316771" y="1204594"/>
                  <a:pt x="317931" y="1205288"/>
                  <a:pt x="318889" y="1206231"/>
                </a:cubicBezTo>
                <a:cubicBezTo>
                  <a:pt x="319847" y="1207174"/>
                  <a:pt x="320628" y="1208364"/>
                  <a:pt x="321233" y="1209803"/>
                </a:cubicBezTo>
                <a:cubicBezTo>
                  <a:pt x="321837" y="1211242"/>
                  <a:pt x="322140" y="1213003"/>
                  <a:pt x="322140" y="1215086"/>
                </a:cubicBezTo>
                <a:lnTo>
                  <a:pt x="322140" y="1392192"/>
                </a:lnTo>
                <a:cubicBezTo>
                  <a:pt x="322140" y="1392985"/>
                  <a:pt x="321935" y="1393680"/>
                  <a:pt x="321527" y="1394275"/>
                </a:cubicBezTo>
                <a:cubicBezTo>
                  <a:pt x="321118" y="1394871"/>
                  <a:pt x="320403" y="1395342"/>
                  <a:pt x="319381" y="1395689"/>
                </a:cubicBezTo>
                <a:cubicBezTo>
                  <a:pt x="318358" y="1396036"/>
                  <a:pt x="317055" y="1396334"/>
                  <a:pt x="315472" y="1396582"/>
                </a:cubicBezTo>
                <a:cubicBezTo>
                  <a:pt x="313888" y="1396830"/>
                  <a:pt x="311819" y="1396954"/>
                  <a:pt x="309264" y="1396954"/>
                </a:cubicBezTo>
                <a:cubicBezTo>
                  <a:pt x="306913" y="1396954"/>
                  <a:pt x="304895" y="1396830"/>
                  <a:pt x="303209" y="1396582"/>
                </a:cubicBezTo>
                <a:cubicBezTo>
                  <a:pt x="301524" y="1396334"/>
                  <a:pt x="300195" y="1396036"/>
                  <a:pt x="299224" y="1395689"/>
                </a:cubicBezTo>
                <a:cubicBezTo>
                  <a:pt x="298252" y="1395342"/>
                  <a:pt x="297562" y="1394871"/>
                  <a:pt x="297154" y="1394275"/>
                </a:cubicBezTo>
                <a:cubicBezTo>
                  <a:pt x="296745" y="1393680"/>
                  <a:pt x="296541" y="1392985"/>
                  <a:pt x="296541" y="1392192"/>
                </a:cubicBezTo>
                <a:lnTo>
                  <a:pt x="296541" y="1224462"/>
                </a:lnTo>
                <a:lnTo>
                  <a:pt x="296244" y="1224462"/>
                </a:lnTo>
                <a:lnTo>
                  <a:pt x="228378" y="1392936"/>
                </a:lnTo>
                <a:cubicBezTo>
                  <a:pt x="228080" y="1393630"/>
                  <a:pt x="227659" y="1394226"/>
                  <a:pt x="227113" y="1394722"/>
                </a:cubicBezTo>
                <a:cubicBezTo>
                  <a:pt x="226567" y="1395218"/>
                  <a:pt x="225774" y="1395640"/>
                  <a:pt x="224732" y="1395987"/>
                </a:cubicBezTo>
                <a:cubicBezTo>
                  <a:pt x="223690" y="1396334"/>
                  <a:pt x="222450" y="1396582"/>
                  <a:pt x="221011" y="1396731"/>
                </a:cubicBezTo>
                <a:cubicBezTo>
                  <a:pt x="219572" y="1396880"/>
                  <a:pt x="217861" y="1396954"/>
                  <a:pt x="215876" y="1396954"/>
                </a:cubicBezTo>
                <a:cubicBezTo>
                  <a:pt x="213793" y="1396954"/>
                  <a:pt x="212007" y="1396855"/>
                  <a:pt x="210519" y="1396657"/>
                </a:cubicBezTo>
                <a:cubicBezTo>
                  <a:pt x="209030" y="1396458"/>
                  <a:pt x="207790" y="1396185"/>
                  <a:pt x="206798" y="1395838"/>
                </a:cubicBezTo>
                <a:cubicBezTo>
                  <a:pt x="205806" y="1395491"/>
                  <a:pt x="205037" y="1395069"/>
                  <a:pt x="204491" y="1394573"/>
                </a:cubicBezTo>
                <a:cubicBezTo>
                  <a:pt x="203945" y="1394077"/>
                  <a:pt x="203573" y="1393531"/>
                  <a:pt x="203375" y="1392936"/>
                </a:cubicBezTo>
                <a:lnTo>
                  <a:pt x="138486" y="1224462"/>
                </a:lnTo>
                <a:lnTo>
                  <a:pt x="138337" y="1224462"/>
                </a:lnTo>
                <a:lnTo>
                  <a:pt x="138337" y="1392192"/>
                </a:lnTo>
                <a:cubicBezTo>
                  <a:pt x="138337" y="1392985"/>
                  <a:pt x="138133" y="1393680"/>
                  <a:pt x="137724" y="1394275"/>
                </a:cubicBezTo>
                <a:cubicBezTo>
                  <a:pt x="137316" y="1394871"/>
                  <a:pt x="136600" y="1395342"/>
                  <a:pt x="135578" y="1395689"/>
                </a:cubicBezTo>
                <a:cubicBezTo>
                  <a:pt x="134555" y="1396036"/>
                  <a:pt x="133227" y="1396334"/>
                  <a:pt x="131592" y="1396582"/>
                </a:cubicBezTo>
                <a:cubicBezTo>
                  <a:pt x="129957" y="1396830"/>
                  <a:pt x="127862" y="1396954"/>
                  <a:pt x="125307" y="1396954"/>
                </a:cubicBezTo>
                <a:cubicBezTo>
                  <a:pt x="122855" y="1396954"/>
                  <a:pt x="120811" y="1396830"/>
                  <a:pt x="119177" y="1396582"/>
                </a:cubicBezTo>
                <a:cubicBezTo>
                  <a:pt x="117542" y="1396334"/>
                  <a:pt x="116239" y="1396036"/>
                  <a:pt x="115267" y="1395689"/>
                </a:cubicBezTo>
                <a:cubicBezTo>
                  <a:pt x="114296" y="1395342"/>
                  <a:pt x="113632" y="1394871"/>
                  <a:pt x="113275" y="1394275"/>
                </a:cubicBezTo>
                <a:cubicBezTo>
                  <a:pt x="112917" y="1393680"/>
                  <a:pt x="112739" y="1392985"/>
                  <a:pt x="112739" y="1392192"/>
                </a:cubicBezTo>
                <a:lnTo>
                  <a:pt x="112739" y="1215086"/>
                </a:lnTo>
                <a:cubicBezTo>
                  <a:pt x="112739" y="1210919"/>
                  <a:pt x="113847" y="1207942"/>
                  <a:pt x="116063" y="1206157"/>
                </a:cubicBezTo>
                <a:cubicBezTo>
                  <a:pt x="118279" y="1204371"/>
                  <a:pt x="120747" y="1203478"/>
                  <a:pt x="123468" y="1203478"/>
                </a:cubicBezTo>
                <a:close/>
                <a:moveTo>
                  <a:pt x="1144713" y="1202585"/>
                </a:moveTo>
                <a:cubicBezTo>
                  <a:pt x="1147193" y="1202585"/>
                  <a:pt x="1149252" y="1202709"/>
                  <a:pt x="1150889" y="1202957"/>
                </a:cubicBezTo>
                <a:cubicBezTo>
                  <a:pt x="1152526" y="1203205"/>
                  <a:pt x="1153841" y="1203502"/>
                  <a:pt x="1154833" y="1203850"/>
                </a:cubicBezTo>
                <a:cubicBezTo>
                  <a:pt x="1155825" y="1204197"/>
                  <a:pt x="1156520" y="1204668"/>
                  <a:pt x="1156917" y="1205264"/>
                </a:cubicBezTo>
                <a:cubicBezTo>
                  <a:pt x="1157313" y="1205859"/>
                  <a:pt x="1157512" y="1206553"/>
                  <a:pt x="1157512" y="1207347"/>
                </a:cubicBezTo>
                <a:lnTo>
                  <a:pt x="1157512" y="1373886"/>
                </a:lnTo>
                <a:lnTo>
                  <a:pt x="1226568" y="1373886"/>
                </a:lnTo>
                <a:cubicBezTo>
                  <a:pt x="1227461" y="1373886"/>
                  <a:pt x="1228230" y="1374109"/>
                  <a:pt x="1228875" y="1374556"/>
                </a:cubicBezTo>
                <a:cubicBezTo>
                  <a:pt x="1229520" y="1375002"/>
                  <a:pt x="1230066" y="1375647"/>
                  <a:pt x="1230512" y="1376490"/>
                </a:cubicBezTo>
                <a:cubicBezTo>
                  <a:pt x="1230959" y="1377334"/>
                  <a:pt x="1231281" y="1378450"/>
                  <a:pt x="1231480" y="1379839"/>
                </a:cubicBezTo>
                <a:cubicBezTo>
                  <a:pt x="1231678" y="1381228"/>
                  <a:pt x="1231777" y="1382915"/>
                  <a:pt x="1231777" y="1384899"/>
                </a:cubicBezTo>
                <a:cubicBezTo>
                  <a:pt x="1231777" y="1386884"/>
                  <a:pt x="1231678" y="1388545"/>
                  <a:pt x="1231480" y="1389885"/>
                </a:cubicBezTo>
                <a:cubicBezTo>
                  <a:pt x="1231281" y="1391224"/>
                  <a:pt x="1230959" y="1392365"/>
                  <a:pt x="1230512" y="1393308"/>
                </a:cubicBezTo>
                <a:cubicBezTo>
                  <a:pt x="1230066" y="1394251"/>
                  <a:pt x="1229520" y="1394945"/>
                  <a:pt x="1228875" y="1395392"/>
                </a:cubicBezTo>
                <a:cubicBezTo>
                  <a:pt x="1228230" y="1395838"/>
                  <a:pt x="1227461" y="1396061"/>
                  <a:pt x="1226568" y="1396061"/>
                </a:cubicBezTo>
                <a:lnTo>
                  <a:pt x="1141439" y="1396061"/>
                </a:lnTo>
                <a:cubicBezTo>
                  <a:pt x="1139157" y="1396061"/>
                  <a:pt x="1136998" y="1395292"/>
                  <a:pt x="1134964" y="1393754"/>
                </a:cubicBezTo>
                <a:cubicBezTo>
                  <a:pt x="1132931" y="1392217"/>
                  <a:pt x="1131913" y="1389513"/>
                  <a:pt x="1131913" y="1385643"/>
                </a:cubicBezTo>
                <a:lnTo>
                  <a:pt x="1131913" y="1207347"/>
                </a:lnTo>
                <a:cubicBezTo>
                  <a:pt x="1131913" y="1206553"/>
                  <a:pt x="1132112" y="1205859"/>
                  <a:pt x="1132509" y="1205264"/>
                </a:cubicBezTo>
                <a:cubicBezTo>
                  <a:pt x="1132906" y="1204668"/>
                  <a:pt x="1133600" y="1204197"/>
                  <a:pt x="1134592" y="1203850"/>
                </a:cubicBezTo>
                <a:cubicBezTo>
                  <a:pt x="1135585" y="1203502"/>
                  <a:pt x="1136924" y="1203205"/>
                  <a:pt x="1138611" y="1202957"/>
                </a:cubicBezTo>
                <a:cubicBezTo>
                  <a:pt x="1140297" y="1202709"/>
                  <a:pt x="1142332" y="1202585"/>
                  <a:pt x="1144713" y="1202585"/>
                </a:cubicBezTo>
                <a:close/>
                <a:moveTo>
                  <a:pt x="1013000" y="1202585"/>
                </a:moveTo>
                <a:cubicBezTo>
                  <a:pt x="1016175" y="1202585"/>
                  <a:pt x="1018804" y="1202659"/>
                  <a:pt x="1020888" y="1202808"/>
                </a:cubicBezTo>
                <a:cubicBezTo>
                  <a:pt x="1022971" y="1202957"/>
                  <a:pt x="1024658" y="1203230"/>
                  <a:pt x="1025948" y="1203626"/>
                </a:cubicBezTo>
                <a:cubicBezTo>
                  <a:pt x="1027238" y="1204023"/>
                  <a:pt x="1028230" y="1204594"/>
                  <a:pt x="1028925" y="1205338"/>
                </a:cubicBezTo>
                <a:cubicBezTo>
                  <a:pt x="1029619" y="1206082"/>
                  <a:pt x="1030165" y="1207000"/>
                  <a:pt x="1030562" y="1208091"/>
                </a:cubicBezTo>
                <a:lnTo>
                  <a:pt x="1095153" y="1386983"/>
                </a:lnTo>
                <a:cubicBezTo>
                  <a:pt x="1095947" y="1389166"/>
                  <a:pt x="1096368" y="1390927"/>
                  <a:pt x="1096418" y="1392266"/>
                </a:cubicBezTo>
                <a:cubicBezTo>
                  <a:pt x="1096468" y="1393606"/>
                  <a:pt x="1096096" y="1394623"/>
                  <a:pt x="1095302" y="1395317"/>
                </a:cubicBezTo>
                <a:cubicBezTo>
                  <a:pt x="1094508" y="1396012"/>
                  <a:pt x="1093194" y="1396458"/>
                  <a:pt x="1091358" y="1396657"/>
                </a:cubicBezTo>
                <a:cubicBezTo>
                  <a:pt x="1089522" y="1396855"/>
                  <a:pt x="1087067" y="1396954"/>
                  <a:pt x="1083991" y="1396954"/>
                </a:cubicBezTo>
                <a:cubicBezTo>
                  <a:pt x="1080915" y="1396954"/>
                  <a:pt x="1078459" y="1396880"/>
                  <a:pt x="1076624" y="1396731"/>
                </a:cubicBezTo>
                <a:cubicBezTo>
                  <a:pt x="1074788" y="1396582"/>
                  <a:pt x="1073399" y="1396334"/>
                  <a:pt x="1072457" y="1395987"/>
                </a:cubicBezTo>
                <a:cubicBezTo>
                  <a:pt x="1071514" y="1395640"/>
                  <a:pt x="1070820" y="1395168"/>
                  <a:pt x="1070373" y="1394573"/>
                </a:cubicBezTo>
                <a:cubicBezTo>
                  <a:pt x="1069927" y="1393978"/>
                  <a:pt x="1069505" y="1393233"/>
                  <a:pt x="1069108" y="1392341"/>
                </a:cubicBezTo>
                <a:lnTo>
                  <a:pt x="1052588" y="1345460"/>
                </a:lnTo>
                <a:lnTo>
                  <a:pt x="972519" y="1345460"/>
                </a:lnTo>
                <a:lnTo>
                  <a:pt x="956743" y="1391745"/>
                </a:lnTo>
                <a:cubicBezTo>
                  <a:pt x="956445" y="1392638"/>
                  <a:pt x="956048" y="1393407"/>
                  <a:pt x="955552" y="1394052"/>
                </a:cubicBezTo>
                <a:cubicBezTo>
                  <a:pt x="955056" y="1394697"/>
                  <a:pt x="954337" y="1395243"/>
                  <a:pt x="953394" y="1395689"/>
                </a:cubicBezTo>
                <a:cubicBezTo>
                  <a:pt x="952452" y="1396136"/>
                  <a:pt x="951112" y="1396458"/>
                  <a:pt x="949376" y="1396657"/>
                </a:cubicBezTo>
                <a:cubicBezTo>
                  <a:pt x="947640" y="1396855"/>
                  <a:pt x="945382" y="1396954"/>
                  <a:pt x="942604" y="1396954"/>
                </a:cubicBezTo>
                <a:cubicBezTo>
                  <a:pt x="939727" y="1396954"/>
                  <a:pt x="937370" y="1396830"/>
                  <a:pt x="935535" y="1396582"/>
                </a:cubicBezTo>
                <a:cubicBezTo>
                  <a:pt x="933699" y="1396334"/>
                  <a:pt x="932409" y="1395863"/>
                  <a:pt x="931665" y="1395168"/>
                </a:cubicBezTo>
                <a:cubicBezTo>
                  <a:pt x="930921" y="1394474"/>
                  <a:pt x="930574" y="1393457"/>
                  <a:pt x="930624" y="1392117"/>
                </a:cubicBezTo>
                <a:cubicBezTo>
                  <a:pt x="930673" y="1390778"/>
                  <a:pt x="931095" y="1389017"/>
                  <a:pt x="931889" y="1386834"/>
                </a:cubicBezTo>
                <a:lnTo>
                  <a:pt x="996480" y="1207942"/>
                </a:lnTo>
                <a:cubicBezTo>
                  <a:pt x="996877" y="1206851"/>
                  <a:pt x="997398" y="1205958"/>
                  <a:pt x="998043" y="1205264"/>
                </a:cubicBezTo>
                <a:cubicBezTo>
                  <a:pt x="998688" y="1204569"/>
                  <a:pt x="999630" y="1204023"/>
                  <a:pt x="1000870" y="1203626"/>
                </a:cubicBezTo>
                <a:cubicBezTo>
                  <a:pt x="1002111" y="1203230"/>
                  <a:pt x="1003698" y="1202957"/>
                  <a:pt x="1005633" y="1202808"/>
                </a:cubicBezTo>
                <a:cubicBezTo>
                  <a:pt x="1007568" y="1202659"/>
                  <a:pt x="1010023" y="1202585"/>
                  <a:pt x="1013000" y="1202585"/>
                </a:cubicBezTo>
                <a:close/>
                <a:moveTo>
                  <a:pt x="725613" y="1202585"/>
                </a:moveTo>
                <a:cubicBezTo>
                  <a:pt x="728093" y="1202585"/>
                  <a:pt x="730152" y="1202709"/>
                  <a:pt x="731789" y="1202957"/>
                </a:cubicBezTo>
                <a:cubicBezTo>
                  <a:pt x="733426" y="1203205"/>
                  <a:pt x="734741" y="1203502"/>
                  <a:pt x="735733" y="1203850"/>
                </a:cubicBezTo>
                <a:cubicBezTo>
                  <a:pt x="736725" y="1204197"/>
                  <a:pt x="737420" y="1204668"/>
                  <a:pt x="737817" y="1205264"/>
                </a:cubicBezTo>
                <a:cubicBezTo>
                  <a:pt x="738213" y="1205859"/>
                  <a:pt x="738412" y="1206553"/>
                  <a:pt x="738412" y="1207347"/>
                </a:cubicBezTo>
                <a:lnTo>
                  <a:pt x="738412" y="1392192"/>
                </a:lnTo>
                <a:cubicBezTo>
                  <a:pt x="738412" y="1392985"/>
                  <a:pt x="738213" y="1393680"/>
                  <a:pt x="737817" y="1394275"/>
                </a:cubicBezTo>
                <a:cubicBezTo>
                  <a:pt x="737420" y="1394871"/>
                  <a:pt x="736725" y="1395342"/>
                  <a:pt x="735733" y="1395689"/>
                </a:cubicBezTo>
                <a:cubicBezTo>
                  <a:pt x="734741" y="1396036"/>
                  <a:pt x="733426" y="1396334"/>
                  <a:pt x="731789" y="1396582"/>
                </a:cubicBezTo>
                <a:cubicBezTo>
                  <a:pt x="730152" y="1396830"/>
                  <a:pt x="728093" y="1396954"/>
                  <a:pt x="725613" y="1396954"/>
                </a:cubicBezTo>
                <a:cubicBezTo>
                  <a:pt x="723231" y="1396954"/>
                  <a:pt x="721198" y="1396830"/>
                  <a:pt x="719511" y="1396582"/>
                </a:cubicBezTo>
                <a:cubicBezTo>
                  <a:pt x="717824" y="1396334"/>
                  <a:pt x="716485" y="1396036"/>
                  <a:pt x="715492" y="1395689"/>
                </a:cubicBezTo>
                <a:cubicBezTo>
                  <a:pt x="714500" y="1395342"/>
                  <a:pt x="713806" y="1394871"/>
                  <a:pt x="713409" y="1394275"/>
                </a:cubicBezTo>
                <a:cubicBezTo>
                  <a:pt x="713012" y="1393680"/>
                  <a:pt x="712814" y="1392985"/>
                  <a:pt x="712814" y="1392192"/>
                </a:cubicBezTo>
                <a:lnTo>
                  <a:pt x="712814" y="1207347"/>
                </a:lnTo>
                <a:cubicBezTo>
                  <a:pt x="712814" y="1206553"/>
                  <a:pt x="713037" y="1205859"/>
                  <a:pt x="713483" y="1205264"/>
                </a:cubicBezTo>
                <a:cubicBezTo>
                  <a:pt x="713930" y="1204668"/>
                  <a:pt x="714674" y="1204197"/>
                  <a:pt x="715716" y="1203850"/>
                </a:cubicBezTo>
                <a:cubicBezTo>
                  <a:pt x="716757" y="1203502"/>
                  <a:pt x="718097" y="1203205"/>
                  <a:pt x="719734" y="1202957"/>
                </a:cubicBezTo>
                <a:cubicBezTo>
                  <a:pt x="721371" y="1202709"/>
                  <a:pt x="723331" y="1202585"/>
                  <a:pt x="725613" y="1202585"/>
                </a:cubicBezTo>
                <a:close/>
                <a:moveTo>
                  <a:pt x="862535" y="1201096"/>
                </a:moveTo>
                <a:cubicBezTo>
                  <a:pt x="868091" y="1201096"/>
                  <a:pt x="873498" y="1201617"/>
                  <a:pt x="878757" y="1202659"/>
                </a:cubicBezTo>
                <a:cubicBezTo>
                  <a:pt x="884015" y="1203701"/>
                  <a:pt x="888877" y="1205016"/>
                  <a:pt x="893342" y="1206603"/>
                </a:cubicBezTo>
                <a:cubicBezTo>
                  <a:pt x="897807" y="1208191"/>
                  <a:pt x="901776" y="1210026"/>
                  <a:pt x="905248" y="1212110"/>
                </a:cubicBezTo>
                <a:cubicBezTo>
                  <a:pt x="908721" y="1214193"/>
                  <a:pt x="911127" y="1215905"/>
                  <a:pt x="912466" y="1217244"/>
                </a:cubicBezTo>
                <a:cubicBezTo>
                  <a:pt x="913806" y="1218584"/>
                  <a:pt x="914674" y="1219601"/>
                  <a:pt x="915071" y="1220295"/>
                </a:cubicBezTo>
                <a:cubicBezTo>
                  <a:pt x="915468" y="1220990"/>
                  <a:pt x="915790" y="1221808"/>
                  <a:pt x="916038" y="1222751"/>
                </a:cubicBezTo>
                <a:cubicBezTo>
                  <a:pt x="916286" y="1223693"/>
                  <a:pt x="916485" y="1224810"/>
                  <a:pt x="916634" y="1226100"/>
                </a:cubicBezTo>
                <a:cubicBezTo>
                  <a:pt x="916782" y="1227389"/>
                  <a:pt x="916857" y="1228927"/>
                  <a:pt x="916857" y="1230713"/>
                </a:cubicBezTo>
                <a:cubicBezTo>
                  <a:pt x="916857" y="1232698"/>
                  <a:pt x="916757" y="1234384"/>
                  <a:pt x="916558" y="1235773"/>
                </a:cubicBezTo>
                <a:cubicBezTo>
                  <a:pt x="916359" y="1237162"/>
                  <a:pt x="916060" y="1238328"/>
                  <a:pt x="915660" y="1239271"/>
                </a:cubicBezTo>
                <a:cubicBezTo>
                  <a:pt x="915261" y="1240213"/>
                  <a:pt x="914787" y="1240908"/>
                  <a:pt x="914238" y="1241354"/>
                </a:cubicBezTo>
                <a:cubicBezTo>
                  <a:pt x="913690" y="1241801"/>
                  <a:pt x="913016" y="1242024"/>
                  <a:pt x="912218" y="1242024"/>
                </a:cubicBezTo>
                <a:cubicBezTo>
                  <a:pt x="910822" y="1242024"/>
                  <a:pt x="908877" y="1241057"/>
                  <a:pt x="906383" y="1239122"/>
                </a:cubicBezTo>
                <a:cubicBezTo>
                  <a:pt x="903889" y="1237187"/>
                  <a:pt x="900671" y="1235054"/>
                  <a:pt x="896731" y="1232722"/>
                </a:cubicBezTo>
                <a:cubicBezTo>
                  <a:pt x="892791" y="1230391"/>
                  <a:pt x="888004" y="1228258"/>
                  <a:pt x="882368" y="1226323"/>
                </a:cubicBezTo>
                <a:cubicBezTo>
                  <a:pt x="876733" y="1224388"/>
                  <a:pt x="869975" y="1223421"/>
                  <a:pt x="862095" y="1223421"/>
                </a:cubicBezTo>
                <a:cubicBezTo>
                  <a:pt x="853516" y="1223421"/>
                  <a:pt x="845710" y="1225132"/>
                  <a:pt x="838678" y="1228555"/>
                </a:cubicBezTo>
                <a:cubicBezTo>
                  <a:pt x="831646" y="1231978"/>
                  <a:pt x="825636" y="1237014"/>
                  <a:pt x="820649" y="1243661"/>
                </a:cubicBezTo>
                <a:cubicBezTo>
                  <a:pt x="815661" y="1250309"/>
                  <a:pt x="811796" y="1258420"/>
                  <a:pt x="809053" y="1267995"/>
                </a:cubicBezTo>
                <a:cubicBezTo>
                  <a:pt x="806310" y="1277569"/>
                  <a:pt x="804938" y="1288508"/>
                  <a:pt x="804938" y="1300811"/>
                </a:cubicBezTo>
                <a:cubicBezTo>
                  <a:pt x="804938" y="1313015"/>
                  <a:pt x="806260" y="1323805"/>
                  <a:pt x="808903" y="1333181"/>
                </a:cubicBezTo>
                <a:cubicBezTo>
                  <a:pt x="811546" y="1342558"/>
                  <a:pt x="815337" y="1350396"/>
                  <a:pt x="820274" y="1356696"/>
                </a:cubicBezTo>
                <a:cubicBezTo>
                  <a:pt x="825212" y="1362997"/>
                  <a:pt x="831272" y="1367759"/>
                  <a:pt x="838454" y="1370984"/>
                </a:cubicBezTo>
                <a:cubicBezTo>
                  <a:pt x="845635" y="1374208"/>
                  <a:pt x="853765" y="1375821"/>
                  <a:pt x="862842" y="1375821"/>
                </a:cubicBezTo>
                <a:cubicBezTo>
                  <a:pt x="870522" y="1375821"/>
                  <a:pt x="877229" y="1374878"/>
                  <a:pt x="882965" y="1372993"/>
                </a:cubicBezTo>
                <a:cubicBezTo>
                  <a:pt x="888700" y="1371108"/>
                  <a:pt x="893587" y="1368999"/>
                  <a:pt x="897627" y="1366668"/>
                </a:cubicBezTo>
                <a:cubicBezTo>
                  <a:pt x="901666" y="1364336"/>
                  <a:pt x="904982" y="1362228"/>
                  <a:pt x="907576" y="1360342"/>
                </a:cubicBezTo>
                <a:cubicBezTo>
                  <a:pt x="910170" y="1358457"/>
                  <a:pt x="912215" y="1357515"/>
                  <a:pt x="913711" y="1357515"/>
                </a:cubicBezTo>
                <a:cubicBezTo>
                  <a:pt x="914410" y="1357515"/>
                  <a:pt x="915009" y="1357664"/>
                  <a:pt x="915507" y="1357961"/>
                </a:cubicBezTo>
                <a:cubicBezTo>
                  <a:pt x="916005" y="1358259"/>
                  <a:pt x="916404" y="1358829"/>
                  <a:pt x="916703" y="1359673"/>
                </a:cubicBezTo>
                <a:cubicBezTo>
                  <a:pt x="917003" y="1360516"/>
                  <a:pt x="917227" y="1361682"/>
                  <a:pt x="917377" y="1363170"/>
                </a:cubicBezTo>
                <a:cubicBezTo>
                  <a:pt x="917526" y="1364658"/>
                  <a:pt x="917601" y="1366544"/>
                  <a:pt x="917601" y="1368826"/>
                </a:cubicBezTo>
                <a:cubicBezTo>
                  <a:pt x="917601" y="1370413"/>
                  <a:pt x="917551" y="1371802"/>
                  <a:pt x="917452" y="1372993"/>
                </a:cubicBezTo>
                <a:cubicBezTo>
                  <a:pt x="917353" y="1374183"/>
                  <a:pt x="917179" y="1375225"/>
                  <a:pt x="916931" y="1376118"/>
                </a:cubicBezTo>
                <a:cubicBezTo>
                  <a:pt x="916683" y="1377011"/>
                  <a:pt x="916361" y="1377805"/>
                  <a:pt x="915964" y="1378500"/>
                </a:cubicBezTo>
                <a:cubicBezTo>
                  <a:pt x="915567" y="1379194"/>
                  <a:pt x="914872" y="1380037"/>
                  <a:pt x="913880" y="1381030"/>
                </a:cubicBezTo>
                <a:cubicBezTo>
                  <a:pt x="912888" y="1382022"/>
                  <a:pt x="910805" y="1383535"/>
                  <a:pt x="907630" y="1385569"/>
                </a:cubicBezTo>
                <a:cubicBezTo>
                  <a:pt x="904455" y="1387603"/>
                  <a:pt x="900511" y="1389587"/>
                  <a:pt x="895798" y="1391522"/>
                </a:cubicBezTo>
                <a:cubicBezTo>
                  <a:pt x="891085" y="1393457"/>
                  <a:pt x="885677" y="1395094"/>
                  <a:pt x="879575" y="1396433"/>
                </a:cubicBezTo>
                <a:cubicBezTo>
                  <a:pt x="873473" y="1397773"/>
                  <a:pt x="866801" y="1398442"/>
                  <a:pt x="859558" y="1398442"/>
                </a:cubicBezTo>
                <a:cubicBezTo>
                  <a:pt x="847056" y="1398442"/>
                  <a:pt x="835770" y="1396359"/>
                  <a:pt x="825700" y="1392192"/>
                </a:cubicBezTo>
                <a:cubicBezTo>
                  <a:pt x="815629" y="1388025"/>
                  <a:pt x="807047" y="1381873"/>
                  <a:pt x="799952" y="1373737"/>
                </a:cubicBezTo>
                <a:cubicBezTo>
                  <a:pt x="792858" y="1365601"/>
                  <a:pt x="787401" y="1355555"/>
                  <a:pt x="783581" y="1343599"/>
                </a:cubicBezTo>
                <a:cubicBezTo>
                  <a:pt x="779761" y="1331643"/>
                  <a:pt x="777851" y="1317877"/>
                  <a:pt x="777851" y="1302300"/>
                </a:cubicBezTo>
                <a:cubicBezTo>
                  <a:pt x="777851" y="1286325"/>
                  <a:pt x="779910" y="1272087"/>
                  <a:pt x="784028" y="1259586"/>
                </a:cubicBezTo>
                <a:cubicBezTo>
                  <a:pt x="788145" y="1247084"/>
                  <a:pt x="793925" y="1236493"/>
                  <a:pt x="801366" y="1227811"/>
                </a:cubicBezTo>
                <a:cubicBezTo>
                  <a:pt x="808808" y="1219129"/>
                  <a:pt x="817713" y="1212507"/>
                  <a:pt x="828081" y="1207942"/>
                </a:cubicBezTo>
                <a:cubicBezTo>
                  <a:pt x="838449" y="1203378"/>
                  <a:pt x="849934" y="1201096"/>
                  <a:pt x="862535" y="1201096"/>
                </a:cubicBezTo>
                <a:close/>
                <a:moveTo>
                  <a:pt x="0" y="0"/>
                </a:moveTo>
                <a:lnTo>
                  <a:pt x="3530186" y="0"/>
                </a:lnTo>
                <a:lnTo>
                  <a:pt x="3530186" y="963825"/>
                </a:lnTo>
                <a:lnTo>
                  <a:pt x="0" y="963825"/>
                </a:lnTo>
                <a:close/>
              </a:path>
            </a:pathLst>
          </a:custGeom>
        </p:spPr>
      </p:pic>
      <p:pic>
        <p:nvPicPr>
          <p:cNvPr id="3" name="Afbeelding 2">
            <a:extLst>
              <a:ext uri="{FF2B5EF4-FFF2-40B4-BE49-F238E27FC236}">
                <a16:creationId xmlns:a16="http://schemas.microsoft.com/office/drawing/2014/main" id="{F500A921-3BE8-4DDE-580A-1C357D4F72A7}"/>
              </a:ext>
            </a:extLst>
          </p:cNvPr>
          <p:cNvPicPr>
            <a:picLocks noChangeAspect="1"/>
          </p:cNvPicPr>
          <p:nvPr/>
        </p:nvPicPr>
        <p:blipFill>
          <a:blip r:embed="rId8"/>
          <a:stretch>
            <a:fillRect/>
          </a:stretch>
        </p:blipFill>
        <p:spPr>
          <a:xfrm>
            <a:off x="4018903" y="0"/>
            <a:ext cx="3505425" cy="885014"/>
          </a:xfrm>
          <a:prstGeom prst="rect">
            <a:avLst/>
          </a:prstGeom>
        </p:spPr>
      </p:pic>
    </p:spTree>
    <p:extLst>
      <p:ext uri="{BB962C8B-B14F-4D97-AF65-F5344CB8AC3E}">
        <p14:creationId xmlns:p14="http://schemas.microsoft.com/office/powerpoint/2010/main" val="22661483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jdelijke aanduiding voor tekst 8">
            <a:extLst>
              <a:ext uri="{FF2B5EF4-FFF2-40B4-BE49-F238E27FC236}">
                <a16:creationId xmlns:a16="http://schemas.microsoft.com/office/drawing/2014/main" id="{F7FF9307-4EE8-4152-A8F5-6216BB6B11EA}"/>
              </a:ext>
            </a:extLst>
          </p:cNvPr>
          <p:cNvSpPr>
            <a:spLocks noGrp="1"/>
          </p:cNvSpPr>
          <p:nvPr>
            <p:ph type="body" sz="quarter" idx="16"/>
          </p:nvPr>
        </p:nvSpPr>
        <p:spPr>
          <a:xfrm>
            <a:off x="-1" y="853850"/>
            <a:ext cx="3254375" cy="3181042"/>
          </a:xfrm>
        </p:spPr>
        <p:txBody>
          <a:bodyPr/>
          <a:lstStyle/>
          <a:p>
            <a:r>
              <a:rPr lang="en-US" dirty="0"/>
              <a:t>02</a:t>
            </a:r>
          </a:p>
        </p:txBody>
      </p:sp>
      <p:sp>
        <p:nvSpPr>
          <p:cNvPr id="2" name="Espace réservé du numéro de diapositive 1">
            <a:extLst>
              <a:ext uri="{FF2B5EF4-FFF2-40B4-BE49-F238E27FC236}">
                <a16:creationId xmlns:a16="http://schemas.microsoft.com/office/drawing/2014/main" id="{B62D16E3-CED9-48C3-BCD0-D8734FB1BBEF}"/>
              </a:ext>
            </a:extLst>
          </p:cNvPr>
          <p:cNvSpPr>
            <a:spLocks noGrp="1"/>
          </p:cNvSpPr>
          <p:nvPr>
            <p:ph type="sldNum" sz="quarter" idx="18"/>
          </p:nvPr>
        </p:nvSpPr>
        <p:spPr>
          <a:xfrm>
            <a:off x="8269288" y="4756198"/>
            <a:ext cx="342900" cy="127599"/>
          </a:xfrm>
        </p:spPr>
        <p:txBody>
          <a:bodyPr/>
          <a:lstStyle/>
          <a:p>
            <a:fld id="{81D60167-4931-47E6-BA6A-407CBD079E47}" type="slidenum">
              <a:rPr lang="en-US" smtClean="0"/>
              <a:pPr/>
              <a:t>6</a:t>
            </a:fld>
            <a:endParaRPr lang="en-US"/>
          </a:p>
        </p:txBody>
      </p:sp>
      <p:pic>
        <p:nvPicPr>
          <p:cNvPr id="12" name="Tijdelijke aanduiding voor afbeelding 11">
            <a:extLst>
              <a:ext uri="{FF2B5EF4-FFF2-40B4-BE49-F238E27FC236}">
                <a16:creationId xmlns:a16="http://schemas.microsoft.com/office/drawing/2014/main" id="{049A807C-CC0F-4737-A10B-60AE55537C49}"/>
              </a:ext>
            </a:extLst>
          </p:cNvPr>
          <p:cNvPicPr>
            <a:picLocks noGrp="1" noChangeAspect="1"/>
          </p:cNvPicPr>
          <p:nvPr>
            <p:ph type="pic" sz="quarter" idx="15"/>
          </p:nvPr>
        </p:nvPicPr>
        <p:blipFill rotWithShape="1">
          <a:blip r:embed="rId2" cstate="print">
            <a:extLst>
              <a:ext uri="{28A0092B-C50C-407E-A947-70E740481C1C}">
                <a14:useLocalDpi xmlns:a14="http://schemas.microsoft.com/office/drawing/2010/main" val="0"/>
              </a:ext>
            </a:extLst>
          </a:blip>
          <a:srcRect/>
          <a:stretch/>
        </p:blipFill>
        <p:spPr>
          <a:xfrm>
            <a:off x="0" y="3796250"/>
            <a:ext cx="1353870" cy="1353600"/>
          </a:xfrm>
        </p:spPr>
      </p:pic>
      <p:sp>
        <p:nvSpPr>
          <p:cNvPr id="4" name="Tijdelijke aanduiding voor tekst 3">
            <a:extLst>
              <a:ext uri="{FF2B5EF4-FFF2-40B4-BE49-F238E27FC236}">
                <a16:creationId xmlns:a16="http://schemas.microsoft.com/office/drawing/2014/main" id="{6ED4E3E2-7F3F-41FA-8FA7-62B663EB2D11}"/>
              </a:ext>
            </a:extLst>
          </p:cNvPr>
          <p:cNvSpPr>
            <a:spLocks noGrp="1"/>
          </p:cNvSpPr>
          <p:nvPr>
            <p:ph type="body" idx="1"/>
          </p:nvPr>
        </p:nvSpPr>
        <p:spPr>
          <a:xfrm>
            <a:off x="3506788" y="853850"/>
            <a:ext cx="4627884" cy="1498715"/>
          </a:xfrm>
        </p:spPr>
        <p:txBody>
          <a:bodyPr/>
          <a:lstStyle/>
          <a:p>
            <a:r>
              <a:rPr lang="en-US" dirty="0"/>
              <a:t>Problem statement</a:t>
            </a:r>
          </a:p>
        </p:txBody>
      </p:sp>
    </p:spTree>
    <p:extLst>
      <p:ext uri="{BB962C8B-B14F-4D97-AF65-F5344CB8AC3E}">
        <p14:creationId xmlns:p14="http://schemas.microsoft.com/office/powerpoint/2010/main" val="41705266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jdelijke aanduiding voor voettekst 3">
            <a:extLst>
              <a:ext uri="{FF2B5EF4-FFF2-40B4-BE49-F238E27FC236}">
                <a16:creationId xmlns:a16="http://schemas.microsoft.com/office/drawing/2014/main" id="{41C1661C-648C-42B7-A0AC-9168F8CA9159}"/>
              </a:ext>
            </a:extLst>
          </p:cNvPr>
          <p:cNvSpPr>
            <a:spLocks noGrp="1"/>
          </p:cNvSpPr>
          <p:nvPr>
            <p:ph type="ftr" sz="quarter" idx="15"/>
          </p:nvPr>
        </p:nvSpPr>
        <p:spPr>
          <a:xfrm>
            <a:off x="1468438" y="4723638"/>
            <a:ext cx="4762500" cy="208108"/>
          </a:xfrm>
        </p:spPr>
        <p:txBody>
          <a:bodyPr/>
          <a:lstStyle/>
          <a:p>
            <a:r>
              <a:rPr lang="en-US"/>
              <a:t>Presentation title comes here</a:t>
            </a:r>
          </a:p>
        </p:txBody>
      </p:sp>
      <p:sp>
        <p:nvSpPr>
          <p:cNvPr id="5" name="Tijdelijke aanduiding voor dianummer 4">
            <a:extLst>
              <a:ext uri="{FF2B5EF4-FFF2-40B4-BE49-F238E27FC236}">
                <a16:creationId xmlns:a16="http://schemas.microsoft.com/office/drawing/2014/main" id="{13733940-3117-438B-8266-C13754261277}"/>
              </a:ext>
            </a:extLst>
          </p:cNvPr>
          <p:cNvSpPr>
            <a:spLocks noGrp="1"/>
          </p:cNvSpPr>
          <p:nvPr>
            <p:ph type="sldNum" sz="quarter" idx="16"/>
          </p:nvPr>
        </p:nvSpPr>
        <p:spPr>
          <a:xfrm>
            <a:off x="8269288" y="4756198"/>
            <a:ext cx="342900" cy="127599"/>
          </a:xfrm>
        </p:spPr>
        <p:txBody>
          <a:bodyPr/>
          <a:lstStyle/>
          <a:p>
            <a:fld id="{81D60167-4931-47E6-BA6A-407CBD079E47}" type="slidenum">
              <a:rPr lang="en-US" smtClean="0"/>
              <a:pPr/>
              <a:t>7</a:t>
            </a:fld>
            <a:endParaRPr lang="en-US"/>
          </a:p>
        </p:txBody>
      </p:sp>
      <p:pic>
        <p:nvPicPr>
          <p:cNvPr id="17" name="Tijdelijke aanduiding voor afbeelding 16">
            <a:extLst>
              <a:ext uri="{FF2B5EF4-FFF2-40B4-BE49-F238E27FC236}">
                <a16:creationId xmlns:a16="http://schemas.microsoft.com/office/drawing/2014/main" id="{568C552F-75B6-4EC9-A7D6-E9844E992F28}"/>
              </a:ext>
            </a:extLst>
          </p:cNvPr>
          <p:cNvPicPr>
            <a:picLocks noGrp="1" noChangeAspect="1"/>
          </p:cNvPicPr>
          <p:nvPr>
            <p:ph type="pic" sz="quarter" idx="17"/>
          </p:nvPr>
        </p:nvPicPr>
        <p:blipFill rotWithShape="1">
          <a:blip r:embed="rId2" cstate="print">
            <a:extLst>
              <a:ext uri="{28A0092B-C50C-407E-A947-70E740481C1C}">
                <a14:useLocalDpi xmlns:a14="http://schemas.microsoft.com/office/drawing/2010/main" val="0"/>
              </a:ext>
            </a:extLst>
          </a:blip>
          <a:srcRect/>
          <a:stretch/>
        </p:blipFill>
        <p:spPr>
          <a:xfrm>
            <a:off x="8269288" y="-3175"/>
            <a:ext cx="874710" cy="874800"/>
          </a:xfrm>
        </p:spPr>
      </p:pic>
      <p:sp>
        <p:nvSpPr>
          <p:cNvPr id="10" name="Tijdelijke aanduiding voor tekst 9">
            <a:extLst>
              <a:ext uri="{FF2B5EF4-FFF2-40B4-BE49-F238E27FC236}">
                <a16:creationId xmlns:a16="http://schemas.microsoft.com/office/drawing/2014/main" id="{FB1534BE-88B8-4CF8-BB75-AF654EA14CFE}"/>
              </a:ext>
            </a:extLst>
          </p:cNvPr>
          <p:cNvSpPr>
            <a:spLocks noGrp="1"/>
          </p:cNvSpPr>
          <p:nvPr>
            <p:ph type="body" idx="1"/>
          </p:nvPr>
        </p:nvSpPr>
        <p:spPr>
          <a:xfrm>
            <a:off x="530225" y="331371"/>
            <a:ext cx="7143749" cy="432000"/>
          </a:xfrm>
        </p:spPr>
        <p:txBody>
          <a:bodyPr/>
          <a:lstStyle/>
          <a:p>
            <a:r>
              <a:rPr lang="en-US" dirty="0"/>
              <a:t>Complex and high utility demand</a:t>
            </a:r>
          </a:p>
        </p:txBody>
      </p:sp>
      <p:sp>
        <p:nvSpPr>
          <p:cNvPr id="3" name="Content Placeholder 2">
            <a:extLst>
              <a:ext uri="{FF2B5EF4-FFF2-40B4-BE49-F238E27FC236}">
                <a16:creationId xmlns:a16="http://schemas.microsoft.com/office/drawing/2014/main" id="{FA4CA1FC-BA2E-657A-C575-949E5C2ABDFF}"/>
              </a:ext>
            </a:extLst>
          </p:cNvPr>
          <p:cNvSpPr>
            <a:spLocks noGrp="1"/>
          </p:cNvSpPr>
          <p:nvPr>
            <p:ph idx="11"/>
          </p:nvPr>
        </p:nvSpPr>
        <p:spPr/>
        <p:txBody>
          <a:bodyPr/>
          <a:lstStyle/>
          <a:p>
            <a:endParaRPr lang="nl-BE" dirty="0"/>
          </a:p>
        </p:txBody>
      </p:sp>
      <p:sp>
        <p:nvSpPr>
          <p:cNvPr id="9" name="Content Placeholder 8">
            <a:extLst>
              <a:ext uri="{FF2B5EF4-FFF2-40B4-BE49-F238E27FC236}">
                <a16:creationId xmlns:a16="http://schemas.microsoft.com/office/drawing/2014/main" id="{89088CE5-D2D2-4001-5B22-2CE6CD251BA9}"/>
              </a:ext>
            </a:extLst>
          </p:cNvPr>
          <p:cNvSpPr>
            <a:spLocks noGrp="1"/>
          </p:cNvSpPr>
          <p:nvPr>
            <p:ph idx="18"/>
          </p:nvPr>
        </p:nvSpPr>
        <p:spPr/>
        <p:txBody>
          <a:bodyPr/>
          <a:lstStyle/>
          <a:p>
            <a:endParaRPr lang="nl-BE"/>
          </a:p>
        </p:txBody>
      </p:sp>
      <p:pic>
        <p:nvPicPr>
          <p:cNvPr id="12" name="Content Placeholder 5" descr="A building with pipes on the side&#10;&#10;Description automatically generated">
            <a:extLst>
              <a:ext uri="{FF2B5EF4-FFF2-40B4-BE49-F238E27FC236}">
                <a16:creationId xmlns:a16="http://schemas.microsoft.com/office/drawing/2014/main" id="{0FAB1A8A-4F59-BEA4-AC92-EA3495E6FFCD}"/>
              </a:ext>
            </a:extLst>
          </p:cNvPr>
          <p:cNvPicPr>
            <a:picLocks noChangeAspect="1"/>
          </p:cNvPicPr>
          <p:nvPr/>
        </p:nvPicPr>
        <p:blipFill rotWithShape="1">
          <a:blip r:embed="rId3">
            <a:extLst>
              <a:ext uri="{28A0092B-C50C-407E-A947-70E740481C1C}">
                <a14:useLocalDpi xmlns:a14="http://schemas.microsoft.com/office/drawing/2010/main" val="0"/>
              </a:ext>
            </a:extLst>
          </a:blip>
          <a:srcRect l="1247" t="17882" r="-393" b="6009"/>
          <a:stretch/>
        </p:blipFill>
        <p:spPr>
          <a:xfrm>
            <a:off x="530225" y="763371"/>
            <a:ext cx="7524328" cy="4332010"/>
          </a:xfrm>
          <a:prstGeom prst="rect">
            <a:avLst/>
          </a:prstGeom>
        </p:spPr>
      </p:pic>
    </p:spTree>
    <p:extLst>
      <p:ext uri="{BB962C8B-B14F-4D97-AF65-F5344CB8AC3E}">
        <p14:creationId xmlns:p14="http://schemas.microsoft.com/office/powerpoint/2010/main" val="20895987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jdelijke aanduiding voor dianummer 4">
            <a:extLst>
              <a:ext uri="{FF2B5EF4-FFF2-40B4-BE49-F238E27FC236}">
                <a16:creationId xmlns:a16="http://schemas.microsoft.com/office/drawing/2014/main" id="{13733940-3117-438B-8266-C13754261277}"/>
              </a:ext>
            </a:extLst>
          </p:cNvPr>
          <p:cNvSpPr>
            <a:spLocks noGrp="1"/>
          </p:cNvSpPr>
          <p:nvPr>
            <p:ph type="sldNum" sz="quarter" idx="16"/>
          </p:nvPr>
        </p:nvSpPr>
        <p:spPr>
          <a:xfrm>
            <a:off x="8269288" y="4756198"/>
            <a:ext cx="342900" cy="127599"/>
          </a:xfrm>
        </p:spPr>
        <p:txBody>
          <a:bodyPr/>
          <a:lstStyle/>
          <a:p>
            <a:fld id="{81D60167-4931-47E6-BA6A-407CBD079E47}" type="slidenum">
              <a:rPr lang="en-US" smtClean="0"/>
              <a:pPr/>
              <a:t>8</a:t>
            </a:fld>
            <a:endParaRPr lang="en-US"/>
          </a:p>
        </p:txBody>
      </p:sp>
      <p:pic>
        <p:nvPicPr>
          <p:cNvPr id="17" name="Tijdelijke aanduiding voor afbeelding 16">
            <a:extLst>
              <a:ext uri="{FF2B5EF4-FFF2-40B4-BE49-F238E27FC236}">
                <a16:creationId xmlns:a16="http://schemas.microsoft.com/office/drawing/2014/main" id="{568C552F-75B6-4EC9-A7D6-E9844E992F28}"/>
              </a:ext>
            </a:extLst>
          </p:cNvPr>
          <p:cNvPicPr>
            <a:picLocks noGrp="1" noChangeAspect="1"/>
          </p:cNvPicPr>
          <p:nvPr>
            <p:ph type="pic" sz="quarter" idx="17"/>
          </p:nvPr>
        </p:nvPicPr>
        <p:blipFill rotWithShape="1">
          <a:blip r:embed="rId2" cstate="print">
            <a:extLst>
              <a:ext uri="{28A0092B-C50C-407E-A947-70E740481C1C}">
                <a14:useLocalDpi xmlns:a14="http://schemas.microsoft.com/office/drawing/2010/main" val="0"/>
              </a:ext>
            </a:extLst>
          </a:blip>
          <a:srcRect/>
          <a:stretch/>
        </p:blipFill>
        <p:spPr>
          <a:xfrm>
            <a:off x="8269288" y="-3175"/>
            <a:ext cx="874710" cy="874800"/>
          </a:xfrm>
        </p:spPr>
      </p:pic>
      <p:sp>
        <p:nvSpPr>
          <p:cNvPr id="10" name="Tijdelijke aanduiding voor tekst 9">
            <a:extLst>
              <a:ext uri="{FF2B5EF4-FFF2-40B4-BE49-F238E27FC236}">
                <a16:creationId xmlns:a16="http://schemas.microsoft.com/office/drawing/2014/main" id="{FB1534BE-88B8-4CF8-BB75-AF654EA14CFE}"/>
              </a:ext>
            </a:extLst>
          </p:cNvPr>
          <p:cNvSpPr>
            <a:spLocks noGrp="1"/>
          </p:cNvSpPr>
          <p:nvPr>
            <p:ph type="body" idx="1"/>
          </p:nvPr>
        </p:nvSpPr>
        <p:spPr>
          <a:xfrm>
            <a:off x="530225" y="331371"/>
            <a:ext cx="7143749" cy="432000"/>
          </a:xfrm>
        </p:spPr>
        <p:txBody>
          <a:bodyPr/>
          <a:lstStyle/>
          <a:p>
            <a:r>
              <a:rPr lang="en-US" dirty="0"/>
              <a:t>Complex and high utility demand</a:t>
            </a:r>
          </a:p>
        </p:txBody>
      </p:sp>
      <p:pic>
        <p:nvPicPr>
          <p:cNvPr id="9" name="Content Placeholder 8" descr="Rainbow ombre">
            <a:extLst>
              <a:ext uri="{FF2B5EF4-FFF2-40B4-BE49-F238E27FC236}">
                <a16:creationId xmlns:a16="http://schemas.microsoft.com/office/drawing/2014/main" id="{F6D3FABF-2DCD-17CF-0E7E-79730CBF7AEA}"/>
              </a:ext>
            </a:extLst>
          </p:cNvPr>
          <p:cNvPicPr>
            <a:picLocks noGrp="1" noChangeAspect="1"/>
          </p:cNvPicPr>
          <p:nvPr>
            <p:ph idx="18"/>
          </p:nvPr>
        </p:nvPicPr>
        <p:blipFill rotWithShape="1">
          <a:blip r:embed="rId3">
            <a:extLst>
              <a:ext uri="{28A0092B-C50C-407E-A947-70E740481C1C}">
                <a14:useLocalDpi xmlns:a14="http://schemas.microsoft.com/office/drawing/2010/main" val="0"/>
              </a:ext>
            </a:extLst>
          </a:blip>
          <a:srcRect t="30795" b="52396"/>
          <a:stretch/>
        </p:blipFill>
        <p:spPr>
          <a:xfrm rot="10800000">
            <a:off x="1" y="1018949"/>
            <a:ext cx="9143999" cy="976231"/>
          </a:xfrm>
        </p:spPr>
      </p:pic>
      <p:sp>
        <p:nvSpPr>
          <p:cNvPr id="12" name="Tijdelijke aanduiding voor inhoud 10">
            <a:extLst>
              <a:ext uri="{FF2B5EF4-FFF2-40B4-BE49-F238E27FC236}">
                <a16:creationId xmlns:a16="http://schemas.microsoft.com/office/drawing/2014/main" id="{23C16E5E-0CF3-A0F6-2051-4DF5DA7FB8CA}"/>
              </a:ext>
            </a:extLst>
          </p:cNvPr>
          <p:cNvSpPr txBox="1">
            <a:spLocks/>
          </p:cNvSpPr>
          <p:nvPr/>
        </p:nvSpPr>
        <p:spPr>
          <a:xfrm>
            <a:off x="252926" y="1248803"/>
            <a:ext cx="2376264" cy="2166721"/>
          </a:xfrm>
          <a:prstGeom prst="rect">
            <a:avLst/>
          </a:prstGeom>
        </p:spPr>
        <p:txBody>
          <a:bodyPr vert="horz" lIns="0" tIns="0" rIns="0" bIns="0" rtlCol="0">
            <a:normAutofit/>
          </a:bodyPr>
          <a:lstStyle>
            <a:lvl1pPr marL="171450" indent="-171450" eaLnBrk="1" hangingPunct="1">
              <a:spcAft>
                <a:spcPts val="600"/>
              </a:spcAft>
              <a:buClr>
                <a:srgbClr val="70BD95"/>
              </a:buClr>
              <a:buFont typeface="Arial" panose="020B0604020202020204" pitchFamily="34" charset="0"/>
              <a:buChar char="•"/>
              <a:defRPr sz="1800">
                <a:solidFill>
                  <a:srgbClr val="002439"/>
                </a:solidFill>
                <a:latin typeface="Roboto regular" panose="02000000000000000000" pitchFamily="2" charset="0"/>
                <a:ea typeface="Roboto regular" panose="02000000000000000000" pitchFamily="2" charset="0"/>
                <a:cs typeface="+mn-cs"/>
              </a:defRPr>
            </a:lvl1pPr>
            <a:lvl2pPr marL="628650" indent="-171450" eaLnBrk="1" hangingPunct="1">
              <a:spcAft>
                <a:spcPts val="600"/>
              </a:spcAft>
              <a:buFont typeface="Arial" panose="020B0604020202020204" pitchFamily="34" charset="0"/>
              <a:buChar char="•"/>
              <a:defRPr sz="1800">
                <a:solidFill>
                  <a:srgbClr val="002439"/>
                </a:solidFill>
                <a:latin typeface="Roboto regular" panose="02000000000000000000" pitchFamily="2" charset="0"/>
                <a:ea typeface="Roboto regular" panose="02000000000000000000" pitchFamily="2" charset="0"/>
                <a:cs typeface="+mn-cs"/>
              </a:defRPr>
            </a:lvl2pPr>
            <a:lvl3pPr marL="1085850" indent="-171450" eaLnBrk="1" hangingPunct="1">
              <a:spcAft>
                <a:spcPts val="600"/>
              </a:spcAft>
              <a:buClr>
                <a:srgbClr val="52AB80"/>
              </a:buClr>
              <a:buFont typeface="Arial" panose="020B0604020202020204" pitchFamily="34" charset="0"/>
              <a:buChar char="•"/>
              <a:defRPr sz="1800">
                <a:solidFill>
                  <a:srgbClr val="002439"/>
                </a:solidFill>
                <a:latin typeface="Roboto regular" panose="02000000000000000000" pitchFamily="2" charset="0"/>
                <a:ea typeface="Roboto regular" panose="02000000000000000000" pitchFamily="2" charset="0"/>
                <a:cs typeface="+mn-cs"/>
              </a:defRPr>
            </a:lvl3pPr>
            <a:lvl4pPr marL="1543050" indent="-171450" eaLnBrk="1" hangingPunct="1">
              <a:spcAft>
                <a:spcPts val="600"/>
              </a:spcAft>
              <a:buFont typeface="Arial" panose="020B0604020202020204" pitchFamily="34" charset="0"/>
              <a:buChar char="•"/>
              <a:defRPr sz="1800">
                <a:solidFill>
                  <a:srgbClr val="002438"/>
                </a:solidFill>
                <a:latin typeface="Roboto regular" panose="02000000000000000000" pitchFamily="2" charset="0"/>
                <a:ea typeface="Roboto regular" panose="02000000000000000000" pitchFamily="2" charset="0"/>
                <a:cs typeface="+mn-cs"/>
              </a:defRPr>
            </a:lvl4pPr>
            <a:lvl5pPr marL="2000250" indent="-171450" eaLnBrk="1" hangingPunct="1">
              <a:spcAft>
                <a:spcPts val="600"/>
              </a:spcAft>
              <a:buClr>
                <a:srgbClr val="70BD95"/>
              </a:buClr>
              <a:buFont typeface="Arial" panose="020B0604020202020204" pitchFamily="34" charset="0"/>
              <a:buChar char="•"/>
              <a:defRPr sz="1800">
                <a:solidFill>
                  <a:srgbClr val="002438"/>
                </a:solidFill>
                <a:latin typeface="Roboto regular" panose="02000000000000000000" pitchFamily="2" charset="0"/>
                <a:ea typeface="Roboto regular" panose="02000000000000000000" pitchFamily="2" charset="0"/>
                <a:cs typeface="+mn-cs"/>
              </a:defRPr>
            </a:lvl5pPr>
            <a:lvl6pPr marL="2286000" eaLnBrk="1" hangingPunct="1">
              <a:defRPr>
                <a:latin typeface="+mn-lt"/>
                <a:ea typeface="+mn-ea"/>
                <a:cs typeface="+mn-cs"/>
              </a:defRPr>
            </a:lvl6pPr>
            <a:lvl7pPr marL="2743200" eaLnBrk="1" hangingPunct="1">
              <a:defRPr>
                <a:latin typeface="+mn-lt"/>
                <a:ea typeface="+mn-ea"/>
                <a:cs typeface="+mn-cs"/>
              </a:defRPr>
            </a:lvl7pPr>
            <a:lvl8pPr marL="3200400" eaLnBrk="1" hangingPunct="1">
              <a:defRPr>
                <a:latin typeface="+mn-lt"/>
                <a:ea typeface="+mn-ea"/>
                <a:cs typeface="+mn-cs"/>
              </a:defRPr>
            </a:lvl8pPr>
            <a:lvl9pPr marL="3657600" eaLnBrk="1" hangingPunct="1">
              <a:defRPr>
                <a:latin typeface="+mn-lt"/>
                <a:ea typeface="+mn-ea"/>
                <a:cs typeface="+mn-cs"/>
              </a:defRPr>
            </a:lvl9pPr>
          </a:lstStyle>
          <a:p>
            <a:pPr marL="0" indent="0">
              <a:buFont typeface="Arial" panose="020B0604020202020204" pitchFamily="34" charset="0"/>
              <a:buNone/>
            </a:pPr>
            <a:r>
              <a:rPr lang="en-US" sz="1400" kern="0" dirty="0">
                <a:solidFill>
                  <a:schemeClr val="bg1"/>
                </a:solidFill>
              </a:rPr>
              <a:t>LOW TEMPERATURE</a:t>
            </a:r>
          </a:p>
          <a:p>
            <a:pPr marL="0" indent="0">
              <a:buNone/>
            </a:pPr>
            <a:r>
              <a:rPr lang="en-US" sz="1400" b="1" kern="0" dirty="0">
                <a:solidFill>
                  <a:schemeClr val="bg1"/>
                </a:solidFill>
              </a:rPr>
              <a:t>10/4°C circuit</a:t>
            </a:r>
          </a:p>
          <a:p>
            <a:pPr marL="0" indent="0">
              <a:buNone/>
            </a:pPr>
            <a:endParaRPr lang="en-US" sz="1400" b="1" kern="0" dirty="0"/>
          </a:p>
          <a:p>
            <a:r>
              <a:rPr lang="en-US" sz="1400" kern="0" dirty="0"/>
              <a:t>HVAC buildings cooling</a:t>
            </a:r>
          </a:p>
          <a:p>
            <a:r>
              <a:rPr lang="en-US" sz="1400" kern="0" dirty="0"/>
              <a:t>Process cooling</a:t>
            </a:r>
          </a:p>
          <a:p>
            <a:pPr lvl="1"/>
            <a:r>
              <a:rPr lang="en-US" sz="1400" kern="0" dirty="0"/>
              <a:t>Reactor jackets</a:t>
            </a:r>
          </a:p>
          <a:p>
            <a:pPr lvl="1"/>
            <a:r>
              <a:rPr lang="en-US" sz="1400" kern="0" dirty="0"/>
              <a:t>Adsorption dryers</a:t>
            </a:r>
          </a:p>
        </p:txBody>
      </p:sp>
      <p:sp>
        <p:nvSpPr>
          <p:cNvPr id="13" name="Tijdelijke aanduiding voor inhoud 10">
            <a:extLst>
              <a:ext uri="{FF2B5EF4-FFF2-40B4-BE49-F238E27FC236}">
                <a16:creationId xmlns:a16="http://schemas.microsoft.com/office/drawing/2014/main" id="{96E57FF6-0D65-902A-EBBD-6C84D7748CE4}"/>
              </a:ext>
            </a:extLst>
          </p:cNvPr>
          <p:cNvSpPr txBox="1">
            <a:spLocks/>
          </p:cNvSpPr>
          <p:nvPr/>
        </p:nvSpPr>
        <p:spPr>
          <a:xfrm>
            <a:off x="4318512" y="1215836"/>
            <a:ext cx="2998044" cy="2166721"/>
          </a:xfrm>
          <a:prstGeom prst="rect">
            <a:avLst/>
          </a:prstGeom>
        </p:spPr>
        <p:txBody>
          <a:bodyPr vert="horz" lIns="0" tIns="0" rIns="0" bIns="0" rtlCol="0">
            <a:normAutofit/>
          </a:bodyPr>
          <a:lstStyle>
            <a:lvl1pPr marL="171450" indent="-171450" eaLnBrk="1" hangingPunct="1">
              <a:spcAft>
                <a:spcPts val="600"/>
              </a:spcAft>
              <a:buClr>
                <a:srgbClr val="70BD95"/>
              </a:buClr>
              <a:buFont typeface="Arial" panose="020B0604020202020204" pitchFamily="34" charset="0"/>
              <a:buChar char="•"/>
              <a:defRPr sz="1800">
                <a:solidFill>
                  <a:srgbClr val="002439"/>
                </a:solidFill>
                <a:latin typeface="Roboto regular" panose="02000000000000000000" pitchFamily="2" charset="0"/>
                <a:ea typeface="Roboto regular" panose="02000000000000000000" pitchFamily="2" charset="0"/>
                <a:cs typeface="+mn-cs"/>
              </a:defRPr>
            </a:lvl1pPr>
            <a:lvl2pPr marL="628650" indent="-171450" eaLnBrk="1" hangingPunct="1">
              <a:spcAft>
                <a:spcPts val="600"/>
              </a:spcAft>
              <a:buFont typeface="Arial" panose="020B0604020202020204" pitchFamily="34" charset="0"/>
              <a:buChar char="•"/>
              <a:defRPr sz="1800">
                <a:solidFill>
                  <a:srgbClr val="002439"/>
                </a:solidFill>
                <a:latin typeface="Roboto regular" panose="02000000000000000000" pitchFamily="2" charset="0"/>
                <a:ea typeface="Roboto regular" panose="02000000000000000000" pitchFamily="2" charset="0"/>
                <a:cs typeface="+mn-cs"/>
              </a:defRPr>
            </a:lvl2pPr>
            <a:lvl3pPr marL="1085850" indent="-171450" eaLnBrk="1" hangingPunct="1">
              <a:spcAft>
                <a:spcPts val="600"/>
              </a:spcAft>
              <a:buClr>
                <a:srgbClr val="52AB80"/>
              </a:buClr>
              <a:buFont typeface="Arial" panose="020B0604020202020204" pitchFamily="34" charset="0"/>
              <a:buChar char="•"/>
              <a:defRPr sz="1800">
                <a:solidFill>
                  <a:srgbClr val="002439"/>
                </a:solidFill>
                <a:latin typeface="Roboto regular" panose="02000000000000000000" pitchFamily="2" charset="0"/>
                <a:ea typeface="Roboto regular" panose="02000000000000000000" pitchFamily="2" charset="0"/>
                <a:cs typeface="+mn-cs"/>
              </a:defRPr>
            </a:lvl3pPr>
            <a:lvl4pPr marL="1543050" indent="-171450" eaLnBrk="1" hangingPunct="1">
              <a:spcAft>
                <a:spcPts val="600"/>
              </a:spcAft>
              <a:buFont typeface="Arial" panose="020B0604020202020204" pitchFamily="34" charset="0"/>
              <a:buChar char="•"/>
              <a:defRPr sz="1800">
                <a:solidFill>
                  <a:srgbClr val="002438"/>
                </a:solidFill>
                <a:latin typeface="Roboto regular" panose="02000000000000000000" pitchFamily="2" charset="0"/>
                <a:ea typeface="Roboto regular" panose="02000000000000000000" pitchFamily="2" charset="0"/>
                <a:cs typeface="+mn-cs"/>
              </a:defRPr>
            </a:lvl4pPr>
            <a:lvl5pPr marL="2000250" indent="-171450" eaLnBrk="1" hangingPunct="1">
              <a:spcAft>
                <a:spcPts val="600"/>
              </a:spcAft>
              <a:buClr>
                <a:srgbClr val="70BD95"/>
              </a:buClr>
              <a:buFont typeface="Arial" panose="020B0604020202020204" pitchFamily="34" charset="0"/>
              <a:buChar char="•"/>
              <a:defRPr sz="1800">
                <a:solidFill>
                  <a:srgbClr val="002438"/>
                </a:solidFill>
                <a:latin typeface="Roboto regular" panose="02000000000000000000" pitchFamily="2" charset="0"/>
                <a:ea typeface="Roboto regular" panose="02000000000000000000" pitchFamily="2" charset="0"/>
                <a:cs typeface="+mn-cs"/>
              </a:defRPr>
            </a:lvl5pPr>
            <a:lvl6pPr marL="2286000" eaLnBrk="1" hangingPunct="1">
              <a:defRPr>
                <a:latin typeface="+mn-lt"/>
                <a:ea typeface="+mn-ea"/>
                <a:cs typeface="+mn-cs"/>
              </a:defRPr>
            </a:lvl6pPr>
            <a:lvl7pPr marL="2743200" eaLnBrk="1" hangingPunct="1">
              <a:defRPr>
                <a:latin typeface="+mn-lt"/>
                <a:ea typeface="+mn-ea"/>
                <a:cs typeface="+mn-cs"/>
              </a:defRPr>
            </a:lvl7pPr>
            <a:lvl8pPr marL="3200400" eaLnBrk="1" hangingPunct="1">
              <a:defRPr>
                <a:latin typeface="+mn-lt"/>
                <a:ea typeface="+mn-ea"/>
                <a:cs typeface="+mn-cs"/>
              </a:defRPr>
            </a:lvl8pPr>
            <a:lvl9pPr marL="3657600" eaLnBrk="1" hangingPunct="1">
              <a:defRPr>
                <a:latin typeface="+mn-lt"/>
                <a:ea typeface="+mn-ea"/>
                <a:cs typeface="+mn-cs"/>
              </a:defRPr>
            </a:lvl9pPr>
          </a:lstStyle>
          <a:p>
            <a:pPr marL="0" indent="0">
              <a:buFont typeface="Arial" panose="020B0604020202020204" pitchFamily="34" charset="0"/>
              <a:buNone/>
            </a:pPr>
            <a:r>
              <a:rPr lang="en-US" sz="1400" kern="0" dirty="0">
                <a:solidFill>
                  <a:schemeClr val="bg1"/>
                </a:solidFill>
              </a:rPr>
              <a:t>MEDIUM TEMPERATURE</a:t>
            </a:r>
          </a:p>
          <a:p>
            <a:pPr marL="0" indent="0">
              <a:buNone/>
            </a:pPr>
            <a:r>
              <a:rPr lang="en-US" sz="1400" b="1" kern="0" dirty="0">
                <a:solidFill>
                  <a:schemeClr val="bg1"/>
                </a:solidFill>
              </a:rPr>
              <a:t>30/55°C circuit</a:t>
            </a:r>
          </a:p>
          <a:p>
            <a:pPr marL="0" indent="0">
              <a:buNone/>
            </a:pPr>
            <a:endParaRPr lang="en-US" sz="1400" b="1" kern="0" dirty="0"/>
          </a:p>
          <a:p>
            <a:r>
              <a:rPr lang="en-US" sz="1400" kern="0" dirty="0"/>
              <a:t>HVAC buildings heating</a:t>
            </a:r>
          </a:p>
          <a:p>
            <a:r>
              <a:rPr lang="en-US" sz="1400" kern="0" dirty="0"/>
              <a:t>(process)</a:t>
            </a:r>
          </a:p>
          <a:p>
            <a:pPr marL="457200" lvl="1" indent="0">
              <a:buNone/>
            </a:pPr>
            <a:endParaRPr lang="en-US" sz="1400" kern="0" dirty="0"/>
          </a:p>
        </p:txBody>
      </p:sp>
      <p:sp>
        <p:nvSpPr>
          <p:cNvPr id="14" name="Tijdelijke aanduiding voor inhoud 10">
            <a:extLst>
              <a:ext uri="{FF2B5EF4-FFF2-40B4-BE49-F238E27FC236}">
                <a16:creationId xmlns:a16="http://schemas.microsoft.com/office/drawing/2014/main" id="{8339AB14-EC3F-3B2F-DDD0-1F62860E9509}"/>
              </a:ext>
            </a:extLst>
          </p:cNvPr>
          <p:cNvSpPr txBox="1">
            <a:spLocks/>
          </p:cNvSpPr>
          <p:nvPr/>
        </p:nvSpPr>
        <p:spPr>
          <a:xfrm>
            <a:off x="7059678" y="1268091"/>
            <a:ext cx="2998044" cy="2166721"/>
          </a:xfrm>
          <a:prstGeom prst="rect">
            <a:avLst/>
          </a:prstGeom>
        </p:spPr>
        <p:txBody>
          <a:bodyPr vert="horz" lIns="0" tIns="0" rIns="0" bIns="0" rtlCol="0">
            <a:normAutofit/>
          </a:bodyPr>
          <a:lstStyle>
            <a:lvl1pPr marL="171450" indent="-171450" eaLnBrk="1" hangingPunct="1">
              <a:spcAft>
                <a:spcPts val="600"/>
              </a:spcAft>
              <a:buClr>
                <a:srgbClr val="70BD95"/>
              </a:buClr>
              <a:buFont typeface="Arial" panose="020B0604020202020204" pitchFamily="34" charset="0"/>
              <a:buChar char="•"/>
              <a:defRPr sz="1800">
                <a:solidFill>
                  <a:srgbClr val="002439"/>
                </a:solidFill>
                <a:latin typeface="Roboto regular" panose="02000000000000000000" pitchFamily="2" charset="0"/>
                <a:ea typeface="Roboto regular" panose="02000000000000000000" pitchFamily="2" charset="0"/>
                <a:cs typeface="+mn-cs"/>
              </a:defRPr>
            </a:lvl1pPr>
            <a:lvl2pPr marL="628650" indent="-171450" eaLnBrk="1" hangingPunct="1">
              <a:spcAft>
                <a:spcPts val="600"/>
              </a:spcAft>
              <a:buFont typeface="Arial" panose="020B0604020202020204" pitchFamily="34" charset="0"/>
              <a:buChar char="•"/>
              <a:defRPr sz="1800">
                <a:solidFill>
                  <a:srgbClr val="002439"/>
                </a:solidFill>
                <a:latin typeface="Roboto regular" panose="02000000000000000000" pitchFamily="2" charset="0"/>
                <a:ea typeface="Roboto regular" panose="02000000000000000000" pitchFamily="2" charset="0"/>
                <a:cs typeface="+mn-cs"/>
              </a:defRPr>
            </a:lvl2pPr>
            <a:lvl3pPr marL="1085850" indent="-171450" eaLnBrk="1" hangingPunct="1">
              <a:spcAft>
                <a:spcPts val="600"/>
              </a:spcAft>
              <a:buClr>
                <a:srgbClr val="52AB80"/>
              </a:buClr>
              <a:buFont typeface="Arial" panose="020B0604020202020204" pitchFamily="34" charset="0"/>
              <a:buChar char="•"/>
              <a:defRPr sz="1800">
                <a:solidFill>
                  <a:srgbClr val="002439"/>
                </a:solidFill>
                <a:latin typeface="Roboto regular" panose="02000000000000000000" pitchFamily="2" charset="0"/>
                <a:ea typeface="Roboto regular" panose="02000000000000000000" pitchFamily="2" charset="0"/>
                <a:cs typeface="+mn-cs"/>
              </a:defRPr>
            </a:lvl3pPr>
            <a:lvl4pPr marL="1543050" indent="-171450" eaLnBrk="1" hangingPunct="1">
              <a:spcAft>
                <a:spcPts val="600"/>
              </a:spcAft>
              <a:buFont typeface="Arial" panose="020B0604020202020204" pitchFamily="34" charset="0"/>
              <a:buChar char="•"/>
              <a:defRPr sz="1800">
                <a:solidFill>
                  <a:srgbClr val="002438"/>
                </a:solidFill>
                <a:latin typeface="Roboto regular" panose="02000000000000000000" pitchFamily="2" charset="0"/>
                <a:ea typeface="Roboto regular" panose="02000000000000000000" pitchFamily="2" charset="0"/>
                <a:cs typeface="+mn-cs"/>
              </a:defRPr>
            </a:lvl4pPr>
            <a:lvl5pPr marL="2000250" indent="-171450" eaLnBrk="1" hangingPunct="1">
              <a:spcAft>
                <a:spcPts val="600"/>
              </a:spcAft>
              <a:buClr>
                <a:srgbClr val="70BD95"/>
              </a:buClr>
              <a:buFont typeface="Arial" panose="020B0604020202020204" pitchFamily="34" charset="0"/>
              <a:buChar char="•"/>
              <a:defRPr sz="1800">
                <a:solidFill>
                  <a:srgbClr val="002438"/>
                </a:solidFill>
                <a:latin typeface="Roboto regular" panose="02000000000000000000" pitchFamily="2" charset="0"/>
                <a:ea typeface="Roboto regular" panose="02000000000000000000" pitchFamily="2" charset="0"/>
                <a:cs typeface="+mn-cs"/>
              </a:defRPr>
            </a:lvl5pPr>
            <a:lvl6pPr marL="2286000" eaLnBrk="1" hangingPunct="1">
              <a:defRPr>
                <a:latin typeface="+mn-lt"/>
                <a:ea typeface="+mn-ea"/>
                <a:cs typeface="+mn-cs"/>
              </a:defRPr>
            </a:lvl6pPr>
            <a:lvl7pPr marL="2743200" eaLnBrk="1" hangingPunct="1">
              <a:defRPr>
                <a:latin typeface="+mn-lt"/>
                <a:ea typeface="+mn-ea"/>
                <a:cs typeface="+mn-cs"/>
              </a:defRPr>
            </a:lvl7pPr>
            <a:lvl8pPr marL="3200400" eaLnBrk="1" hangingPunct="1">
              <a:defRPr>
                <a:latin typeface="+mn-lt"/>
                <a:ea typeface="+mn-ea"/>
                <a:cs typeface="+mn-cs"/>
              </a:defRPr>
            </a:lvl8pPr>
            <a:lvl9pPr marL="3657600" eaLnBrk="1" hangingPunct="1">
              <a:defRPr>
                <a:latin typeface="+mn-lt"/>
                <a:ea typeface="+mn-ea"/>
                <a:cs typeface="+mn-cs"/>
              </a:defRPr>
            </a:lvl9pPr>
          </a:lstStyle>
          <a:p>
            <a:pPr marL="0" indent="0">
              <a:buFont typeface="Arial" panose="020B0604020202020204" pitchFamily="34" charset="0"/>
              <a:buNone/>
            </a:pPr>
            <a:r>
              <a:rPr lang="en-US" sz="1400" kern="0" dirty="0">
                <a:solidFill>
                  <a:schemeClr val="bg1"/>
                </a:solidFill>
              </a:rPr>
              <a:t>HIGH TEMPERATURE</a:t>
            </a:r>
          </a:p>
          <a:p>
            <a:pPr marL="0" indent="0">
              <a:buNone/>
            </a:pPr>
            <a:r>
              <a:rPr lang="en-US" sz="1400" b="1" kern="0" dirty="0">
                <a:solidFill>
                  <a:schemeClr val="bg1"/>
                </a:solidFill>
              </a:rPr>
              <a:t>70/90/110°C circuit</a:t>
            </a:r>
          </a:p>
          <a:p>
            <a:pPr marL="0" indent="0">
              <a:buNone/>
            </a:pPr>
            <a:endParaRPr lang="en-US" sz="1400" b="1" kern="0" dirty="0"/>
          </a:p>
          <a:p>
            <a:r>
              <a:rPr lang="en-US" sz="1400" kern="0" dirty="0"/>
              <a:t>Process heating</a:t>
            </a:r>
          </a:p>
          <a:p>
            <a:pPr lvl="1"/>
            <a:r>
              <a:rPr lang="en-US" sz="1400" kern="0" dirty="0"/>
              <a:t>Reactors</a:t>
            </a:r>
          </a:p>
          <a:p>
            <a:pPr lvl="1"/>
            <a:r>
              <a:rPr lang="en-US" sz="1400" kern="0" dirty="0"/>
              <a:t>Dryers</a:t>
            </a:r>
          </a:p>
        </p:txBody>
      </p:sp>
      <p:sp>
        <p:nvSpPr>
          <p:cNvPr id="18" name="TextBox 17">
            <a:extLst>
              <a:ext uri="{FF2B5EF4-FFF2-40B4-BE49-F238E27FC236}">
                <a16:creationId xmlns:a16="http://schemas.microsoft.com/office/drawing/2014/main" id="{0FBD5D70-FDEA-9BF9-3A0C-E738BE8AAE63}"/>
              </a:ext>
            </a:extLst>
          </p:cNvPr>
          <p:cNvSpPr txBox="1"/>
          <p:nvPr/>
        </p:nvSpPr>
        <p:spPr>
          <a:xfrm>
            <a:off x="235008" y="4102613"/>
            <a:ext cx="2243916" cy="369332"/>
          </a:xfrm>
          <a:prstGeom prst="rect">
            <a:avLst/>
          </a:prstGeom>
          <a:noFill/>
          <a:ln>
            <a:solidFill>
              <a:schemeClr val="bg1"/>
            </a:solidFill>
          </a:ln>
        </p:spPr>
        <p:txBody>
          <a:bodyPr wrap="square" rtlCol="0">
            <a:spAutoFit/>
          </a:bodyPr>
          <a:lstStyle/>
          <a:p>
            <a:r>
              <a:rPr lang="fr-BE" dirty="0"/>
              <a:t>water </a:t>
            </a:r>
            <a:r>
              <a:rPr lang="fr-BE" dirty="0" err="1"/>
              <a:t>cooled</a:t>
            </a:r>
            <a:r>
              <a:rPr lang="fr-BE" dirty="0"/>
              <a:t> </a:t>
            </a:r>
            <a:r>
              <a:rPr lang="fr-BE" dirty="0" err="1"/>
              <a:t>chillers</a:t>
            </a:r>
            <a:r>
              <a:rPr lang="fr-BE" dirty="0"/>
              <a:t> </a:t>
            </a:r>
            <a:endParaRPr lang="nl-BE" dirty="0"/>
          </a:p>
        </p:txBody>
      </p:sp>
      <p:sp>
        <p:nvSpPr>
          <p:cNvPr id="19" name="TextBox 18">
            <a:extLst>
              <a:ext uri="{FF2B5EF4-FFF2-40B4-BE49-F238E27FC236}">
                <a16:creationId xmlns:a16="http://schemas.microsoft.com/office/drawing/2014/main" id="{20682937-A66A-A8AC-ED4E-A85E782FBC27}"/>
              </a:ext>
            </a:extLst>
          </p:cNvPr>
          <p:cNvSpPr txBox="1"/>
          <p:nvPr/>
        </p:nvSpPr>
        <p:spPr>
          <a:xfrm>
            <a:off x="4765190" y="4125831"/>
            <a:ext cx="1318978" cy="369332"/>
          </a:xfrm>
          <a:prstGeom prst="rect">
            <a:avLst/>
          </a:prstGeom>
          <a:noFill/>
        </p:spPr>
        <p:txBody>
          <a:bodyPr wrap="square" rtlCol="0">
            <a:spAutoFit/>
          </a:bodyPr>
          <a:lstStyle/>
          <a:p>
            <a:r>
              <a:rPr lang="fr-BE" dirty="0"/>
              <a:t>CHP/</a:t>
            </a:r>
            <a:r>
              <a:rPr lang="fr-BE" dirty="0" err="1"/>
              <a:t>chillers</a:t>
            </a:r>
            <a:endParaRPr lang="nl-BE" dirty="0"/>
          </a:p>
        </p:txBody>
      </p:sp>
      <p:sp>
        <p:nvSpPr>
          <p:cNvPr id="20" name="TextBox 19">
            <a:extLst>
              <a:ext uri="{FF2B5EF4-FFF2-40B4-BE49-F238E27FC236}">
                <a16:creationId xmlns:a16="http://schemas.microsoft.com/office/drawing/2014/main" id="{1419D5DE-9F28-179A-C436-58556B00C227}"/>
              </a:ext>
            </a:extLst>
          </p:cNvPr>
          <p:cNvSpPr txBox="1"/>
          <p:nvPr/>
        </p:nvSpPr>
        <p:spPr>
          <a:xfrm>
            <a:off x="7307246" y="4162959"/>
            <a:ext cx="1441217" cy="369332"/>
          </a:xfrm>
          <a:prstGeom prst="rect">
            <a:avLst/>
          </a:prstGeom>
          <a:noFill/>
        </p:spPr>
        <p:txBody>
          <a:bodyPr wrap="square" rtlCol="0">
            <a:spAutoFit/>
          </a:bodyPr>
          <a:lstStyle/>
          <a:p>
            <a:r>
              <a:rPr lang="fr-BE" dirty="0"/>
              <a:t>CHP/boilers</a:t>
            </a:r>
            <a:endParaRPr lang="nl-BE" dirty="0"/>
          </a:p>
        </p:txBody>
      </p:sp>
      <p:sp>
        <p:nvSpPr>
          <p:cNvPr id="21" name="Tijdelijke aanduiding voor inhoud 10">
            <a:extLst>
              <a:ext uri="{FF2B5EF4-FFF2-40B4-BE49-F238E27FC236}">
                <a16:creationId xmlns:a16="http://schemas.microsoft.com/office/drawing/2014/main" id="{A94B10B0-ECFB-33AD-4EE7-D5225604D005}"/>
              </a:ext>
            </a:extLst>
          </p:cNvPr>
          <p:cNvSpPr txBox="1">
            <a:spLocks/>
          </p:cNvSpPr>
          <p:nvPr/>
        </p:nvSpPr>
        <p:spPr>
          <a:xfrm>
            <a:off x="2532995" y="1231820"/>
            <a:ext cx="1695624" cy="2037876"/>
          </a:xfrm>
          <a:prstGeom prst="rect">
            <a:avLst/>
          </a:prstGeom>
        </p:spPr>
        <p:txBody>
          <a:bodyPr vert="horz" lIns="0" tIns="0" rIns="0" bIns="0" rtlCol="0">
            <a:normAutofit/>
          </a:bodyPr>
          <a:lstStyle>
            <a:lvl1pPr marL="171450" indent="-171450" eaLnBrk="1" hangingPunct="1">
              <a:spcAft>
                <a:spcPts val="600"/>
              </a:spcAft>
              <a:buClr>
                <a:srgbClr val="70BD95"/>
              </a:buClr>
              <a:buFont typeface="Arial" panose="020B0604020202020204" pitchFamily="34" charset="0"/>
              <a:buChar char="•"/>
              <a:defRPr sz="1800">
                <a:solidFill>
                  <a:srgbClr val="002439"/>
                </a:solidFill>
                <a:latin typeface="Roboto regular" panose="02000000000000000000" pitchFamily="2" charset="0"/>
                <a:ea typeface="Roboto regular" panose="02000000000000000000" pitchFamily="2" charset="0"/>
                <a:cs typeface="+mn-cs"/>
              </a:defRPr>
            </a:lvl1pPr>
            <a:lvl2pPr marL="628650" indent="-171450" eaLnBrk="1" hangingPunct="1">
              <a:spcAft>
                <a:spcPts val="600"/>
              </a:spcAft>
              <a:buFont typeface="Arial" panose="020B0604020202020204" pitchFamily="34" charset="0"/>
              <a:buChar char="•"/>
              <a:defRPr sz="1800">
                <a:solidFill>
                  <a:srgbClr val="002439"/>
                </a:solidFill>
                <a:latin typeface="Roboto regular" panose="02000000000000000000" pitchFamily="2" charset="0"/>
                <a:ea typeface="Roboto regular" panose="02000000000000000000" pitchFamily="2" charset="0"/>
                <a:cs typeface="+mn-cs"/>
              </a:defRPr>
            </a:lvl2pPr>
            <a:lvl3pPr marL="1085850" indent="-171450" eaLnBrk="1" hangingPunct="1">
              <a:spcAft>
                <a:spcPts val="600"/>
              </a:spcAft>
              <a:buClr>
                <a:srgbClr val="52AB80"/>
              </a:buClr>
              <a:buFont typeface="Arial" panose="020B0604020202020204" pitchFamily="34" charset="0"/>
              <a:buChar char="•"/>
              <a:defRPr sz="1800">
                <a:solidFill>
                  <a:srgbClr val="002439"/>
                </a:solidFill>
                <a:latin typeface="Roboto regular" panose="02000000000000000000" pitchFamily="2" charset="0"/>
                <a:ea typeface="Roboto regular" panose="02000000000000000000" pitchFamily="2" charset="0"/>
                <a:cs typeface="+mn-cs"/>
              </a:defRPr>
            </a:lvl3pPr>
            <a:lvl4pPr marL="1543050" indent="-171450" eaLnBrk="1" hangingPunct="1">
              <a:spcAft>
                <a:spcPts val="600"/>
              </a:spcAft>
              <a:buFont typeface="Arial" panose="020B0604020202020204" pitchFamily="34" charset="0"/>
              <a:buChar char="•"/>
              <a:defRPr sz="1800">
                <a:solidFill>
                  <a:srgbClr val="002438"/>
                </a:solidFill>
                <a:latin typeface="Roboto regular" panose="02000000000000000000" pitchFamily="2" charset="0"/>
                <a:ea typeface="Roboto regular" panose="02000000000000000000" pitchFamily="2" charset="0"/>
                <a:cs typeface="+mn-cs"/>
              </a:defRPr>
            </a:lvl4pPr>
            <a:lvl5pPr marL="2000250" indent="-171450" eaLnBrk="1" hangingPunct="1">
              <a:spcAft>
                <a:spcPts val="600"/>
              </a:spcAft>
              <a:buClr>
                <a:srgbClr val="70BD95"/>
              </a:buClr>
              <a:buFont typeface="Arial" panose="020B0604020202020204" pitchFamily="34" charset="0"/>
              <a:buChar char="•"/>
              <a:defRPr sz="1800">
                <a:solidFill>
                  <a:srgbClr val="002438"/>
                </a:solidFill>
                <a:latin typeface="Roboto regular" panose="02000000000000000000" pitchFamily="2" charset="0"/>
                <a:ea typeface="Roboto regular" panose="02000000000000000000" pitchFamily="2" charset="0"/>
                <a:cs typeface="+mn-cs"/>
              </a:defRPr>
            </a:lvl5pPr>
            <a:lvl6pPr marL="2286000" eaLnBrk="1" hangingPunct="1">
              <a:defRPr>
                <a:latin typeface="+mn-lt"/>
                <a:ea typeface="+mn-ea"/>
                <a:cs typeface="+mn-cs"/>
              </a:defRPr>
            </a:lvl6pPr>
            <a:lvl7pPr marL="2743200" eaLnBrk="1" hangingPunct="1">
              <a:defRPr>
                <a:latin typeface="+mn-lt"/>
                <a:ea typeface="+mn-ea"/>
                <a:cs typeface="+mn-cs"/>
              </a:defRPr>
            </a:lvl7pPr>
            <a:lvl8pPr marL="3200400" eaLnBrk="1" hangingPunct="1">
              <a:defRPr>
                <a:latin typeface="+mn-lt"/>
                <a:ea typeface="+mn-ea"/>
                <a:cs typeface="+mn-cs"/>
              </a:defRPr>
            </a:lvl8pPr>
            <a:lvl9pPr marL="3657600" eaLnBrk="1" hangingPunct="1">
              <a:defRPr>
                <a:latin typeface="+mn-lt"/>
                <a:ea typeface="+mn-ea"/>
                <a:cs typeface="+mn-cs"/>
              </a:defRPr>
            </a:lvl9pPr>
          </a:lstStyle>
          <a:p>
            <a:pPr marL="0" indent="0">
              <a:buFont typeface="Arial" panose="020B0604020202020204" pitchFamily="34" charset="0"/>
              <a:buNone/>
            </a:pPr>
            <a:r>
              <a:rPr lang="en-US" sz="1400" kern="0" dirty="0">
                <a:solidFill>
                  <a:schemeClr val="bg1"/>
                </a:solidFill>
              </a:rPr>
              <a:t>CTW</a:t>
            </a:r>
          </a:p>
          <a:p>
            <a:pPr marL="0" indent="0">
              <a:buFont typeface="Arial" panose="020B0604020202020204" pitchFamily="34" charset="0"/>
              <a:buNone/>
            </a:pPr>
            <a:r>
              <a:rPr lang="en-US" sz="1400" b="1" kern="0" dirty="0">
                <a:solidFill>
                  <a:schemeClr val="bg1"/>
                </a:solidFill>
              </a:rPr>
              <a:t>30/25°C circuit</a:t>
            </a:r>
          </a:p>
          <a:p>
            <a:pPr marL="0" indent="0">
              <a:buFont typeface="Arial" panose="020B0604020202020204" pitchFamily="34" charset="0"/>
              <a:buNone/>
            </a:pPr>
            <a:endParaRPr lang="en-US" sz="1400" b="1" kern="0" dirty="0"/>
          </a:p>
          <a:p>
            <a:r>
              <a:rPr lang="en-US" sz="1400" kern="0" dirty="0" err="1"/>
              <a:t>Condensor</a:t>
            </a:r>
            <a:r>
              <a:rPr lang="en-US" sz="1400" kern="0" dirty="0"/>
              <a:t> cooling</a:t>
            </a:r>
          </a:p>
        </p:txBody>
      </p:sp>
      <p:sp>
        <p:nvSpPr>
          <p:cNvPr id="22" name="TextBox 21">
            <a:extLst>
              <a:ext uri="{FF2B5EF4-FFF2-40B4-BE49-F238E27FC236}">
                <a16:creationId xmlns:a16="http://schemas.microsoft.com/office/drawing/2014/main" id="{6D993269-17D0-90DE-40D5-8E93A71BAA30}"/>
              </a:ext>
            </a:extLst>
          </p:cNvPr>
          <p:cNvSpPr txBox="1"/>
          <p:nvPr/>
        </p:nvSpPr>
        <p:spPr>
          <a:xfrm>
            <a:off x="2565846" y="4102613"/>
            <a:ext cx="1822289" cy="369332"/>
          </a:xfrm>
          <a:prstGeom prst="rect">
            <a:avLst/>
          </a:prstGeom>
          <a:noFill/>
        </p:spPr>
        <p:txBody>
          <a:bodyPr wrap="square" rtlCol="0">
            <a:spAutoFit/>
          </a:bodyPr>
          <a:lstStyle/>
          <a:p>
            <a:r>
              <a:rPr lang="fr-BE" dirty="0" err="1"/>
              <a:t>Cooling</a:t>
            </a:r>
            <a:r>
              <a:rPr lang="fr-BE" dirty="0"/>
              <a:t> </a:t>
            </a:r>
            <a:r>
              <a:rPr lang="fr-BE" dirty="0" err="1"/>
              <a:t>towers</a:t>
            </a:r>
            <a:endParaRPr lang="nl-BE" dirty="0"/>
          </a:p>
        </p:txBody>
      </p:sp>
    </p:spTree>
    <p:extLst>
      <p:ext uri="{BB962C8B-B14F-4D97-AF65-F5344CB8AC3E}">
        <p14:creationId xmlns:p14="http://schemas.microsoft.com/office/powerpoint/2010/main" val="5320148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jdelijke aanduiding voor dianummer 4">
            <a:extLst>
              <a:ext uri="{FF2B5EF4-FFF2-40B4-BE49-F238E27FC236}">
                <a16:creationId xmlns:a16="http://schemas.microsoft.com/office/drawing/2014/main" id="{13733940-3117-438B-8266-C13754261277}"/>
              </a:ext>
            </a:extLst>
          </p:cNvPr>
          <p:cNvSpPr>
            <a:spLocks noGrp="1"/>
          </p:cNvSpPr>
          <p:nvPr>
            <p:ph type="sldNum" sz="quarter" idx="16"/>
          </p:nvPr>
        </p:nvSpPr>
        <p:spPr>
          <a:xfrm>
            <a:off x="8269288" y="4756198"/>
            <a:ext cx="342900" cy="127599"/>
          </a:xfrm>
        </p:spPr>
        <p:txBody>
          <a:bodyPr/>
          <a:lstStyle/>
          <a:p>
            <a:fld id="{81D60167-4931-47E6-BA6A-407CBD079E47}" type="slidenum">
              <a:rPr lang="en-US" smtClean="0"/>
              <a:pPr/>
              <a:t>9</a:t>
            </a:fld>
            <a:endParaRPr lang="en-US"/>
          </a:p>
        </p:txBody>
      </p:sp>
      <p:pic>
        <p:nvPicPr>
          <p:cNvPr id="6" name="Content Placeholder 5">
            <a:extLst>
              <a:ext uri="{FF2B5EF4-FFF2-40B4-BE49-F238E27FC236}">
                <a16:creationId xmlns:a16="http://schemas.microsoft.com/office/drawing/2014/main" id="{F79293CD-4125-80A7-70BE-B38E25489DC8}"/>
              </a:ext>
            </a:extLst>
          </p:cNvPr>
          <p:cNvPicPr>
            <a:picLocks noGrp="1" noChangeAspect="1"/>
          </p:cNvPicPr>
          <p:nvPr>
            <p:ph idx="18"/>
          </p:nvPr>
        </p:nvPicPr>
        <p:blipFill>
          <a:blip r:embed="rId2"/>
          <a:stretch>
            <a:fillRect/>
          </a:stretch>
        </p:blipFill>
        <p:spPr>
          <a:xfrm>
            <a:off x="6146337" y="1782373"/>
            <a:ext cx="2760547" cy="1885445"/>
          </a:xfrm>
        </p:spPr>
      </p:pic>
      <p:pic>
        <p:nvPicPr>
          <p:cNvPr id="17" name="Tijdelijke aanduiding voor afbeelding 16">
            <a:extLst>
              <a:ext uri="{FF2B5EF4-FFF2-40B4-BE49-F238E27FC236}">
                <a16:creationId xmlns:a16="http://schemas.microsoft.com/office/drawing/2014/main" id="{568C552F-75B6-4EC9-A7D6-E9844E992F28}"/>
              </a:ext>
            </a:extLst>
          </p:cNvPr>
          <p:cNvPicPr>
            <a:picLocks noGrp="1" noChangeAspect="1"/>
          </p:cNvPicPr>
          <p:nvPr>
            <p:ph type="pic" sz="quarter" idx="17"/>
          </p:nvPr>
        </p:nvPicPr>
        <p:blipFill rotWithShape="1">
          <a:blip r:embed="rId3" cstate="print">
            <a:extLst>
              <a:ext uri="{28A0092B-C50C-407E-A947-70E740481C1C}">
                <a14:useLocalDpi xmlns:a14="http://schemas.microsoft.com/office/drawing/2010/main" val="0"/>
              </a:ext>
            </a:extLst>
          </a:blip>
          <a:srcRect/>
          <a:stretch/>
        </p:blipFill>
        <p:spPr>
          <a:xfrm>
            <a:off x="8269288" y="-3175"/>
            <a:ext cx="874710" cy="874800"/>
          </a:xfrm>
        </p:spPr>
      </p:pic>
      <p:sp>
        <p:nvSpPr>
          <p:cNvPr id="10" name="Tijdelijke aanduiding voor tekst 9">
            <a:extLst>
              <a:ext uri="{FF2B5EF4-FFF2-40B4-BE49-F238E27FC236}">
                <a16:creationId xmlns:a16="http://schemas.microsoft.com/office/drawing/2014/main" id="{FB1534BE-88B8-4CF8-BB75-AF654EA14CFE}"/>
              </a:ext>
            </a:extLst>
          </p:cNvPr>
          <p:cNvSpPr>
            <a:spLocks noGrp="1"/>
          </p:cNvSpPr>
          <p:nvPr>
            <p:ph type="body" idx="1"/>
          </p:nvPr>
        </p:nvSpPr>
        <p:spPr>
          <a:xfrm>
            <a:off x="530225" y="331371"/>
            <a:ext cx="7143749" cy="432000"/>
          </a:xfrm>
        </p:spPr>
        <p:txBody>
          <a:bodyPr/>
          <a:lstStyle/>
          <a:p>
            <a:r>
              <a:rPr lang="en-US" dirty="0"/>
              <a:t>Problem statement</a:t>
            </a:r>
          </a:p>
        </p:txBody>
      </p:sp>
      <p:sp>
        <p:nvSpPr>
          <p:cNvPr id="7" name="TextBox 6">
            <a:extLst>
              <a:ext uri="{FF2B5EF4-FFF2-40B4-BE49-F238E27FC236}">
                <a16:creationId xmlns:a16="http://schemas.microsoft.com/office/drawing/2014/main" id="{4A5A3FA9-8ACA-D51E-0927-F1BEA15E438C}"/>
              </a:ext>
            </a:extLst>
          </p:cNvPr>
          <p:cNvSpPr txBox="1"/>
          <p:nvPr/>
        </p:nvSpPr>
        <p:spPr>
          <a:xfrm>
            <a:off x="335556" y="2675013"/>
            <a:ext cx="5532588" cy="1477328"/>
          </a:xfrm>
          <a:prstGeom prst="rect">
            <a:avLst/>
          </a:prstGeom>
          <a:noFill/>
        </p:spPr>
        <p:txBody>
          <a:bodyPr wrap="square" rtlCol="0">
            <a:spAutoFit/>
          </a:bodyPr>
          <a:lstStyle/>
          <a:p>
            <a:pPr marL="285750" indent="-285750">
              <a:buFont typeface="Arial" panose="020B0604020202020204" pitchFamily="34" charset="0"/>
              <a:buChar char="•"/>
            </a:pPr>
            <a:r>
              <a:rPr lang="fr-BE" dirty="0" err="1">
                <a:solidFill>
                  <a:srgbClr val="FF9600"/>
                </a:solidFill>
              </a:rPr>
              <a:t>Thermodynamic</a:t>
            </a:r>
            <a:r>
              <a:rPr lang="fr-BE" dirty="0">
                <a:solidFill>
                  <a:srgbClr val="FF9600"/>
                </a:solidFill>
              </a:rPr>
              <a:t> </a:t>
            </a:r>
            <a:r>
              <a:rPr lang="fr-BE" dirty="0" err="1">
                <a:solidFill>
                  <a:srgbClr val="FF9600"/>
                </a:solidFill>
              </a:rPr>
              <a:t>integration</a:t>
            </a:r>
            <a:r>
              <a:rPr lang="fr-BE" dirty="0">
                <a:solidFill>
                  <a:srgbClr val="FF9600"/>
                </a:solidFill>
              </a:rPr>
              <a:t> (</a:t>
            </a:r>
            <a:r>
              <a:rPr lang="fr-BE" dirty="0" err="1">
                <a:solidFill>
                  <a:srgbClr val="FF9600"/>
                </a:solidFill>
              </a:rPr>
              <a:t>coupling</a:t>
            </a:r>
            <a:r>
              <a:rPr lang="fr-BE" dirty="0">
                <a:solidFill>
                  <a:srgbClr val="FF9600"/>
                </a:solidFill>
              </a:rPr>
              <a:t> of the T-</a:t>
            </a:r>
            <a:r>
              <a:rPr lang="fr-BE" dirty="0" err="1">
                <a:solidFill>
                  <a:srgbClr val="FF9600"/>
                </a:solidFill>
              </a:rPr>
              <a:t>levels</a:t>
            </a:r>
            <a:r>
              <a:rPr lang="fr-BE" dirty="0">
                <a:solidFill>
                  <a:srgbClr val="FF9600"/>
                </a:solidFill>
              </a:rPr>
              <a:t>)</a:t>
            </a:r>
          </a:p>
          <a:p>
            <a:pPr marL="742950" lvl="2" indent="-285750">
              <a:buFont typeface="Arial" panose="020B0604020202020204" pitchFamily="34" charset="0"/>
              <a:buChar char="•"/>
            </a:pPr>
            <a:r>
              <a:rPr lang="fr-BE" dirty="0">
                <a:solidFill>
                  <a:srgbClr val="FF9600"/>
                </a:solidFill>
              </a:rPr>
              <a:t>Lots of </a:t>
            </a:r>
            <a:r>
              <a:rPr lang="fr-BE" dirty="0" err="1">
                <a:solidFill>
                  <a:srgbClr val="FF9600"/>
                </a:solidFill>
              </a:rPr>
              <a:t>waste</a:t>
            </a:r>
            <a:r>
              <a:rPr lang="fr-BE" dirty="0">
                <a:solidFill>
                  <a:srgbClr val="FF9600"/>
                </a:solidFill>
              </a:rPr>
              <a:t> </a:t>
            </a:r>
            <a:r>
              <a:rPr lang="fr-BE" dirty="0" err="1">
                <a:solidFill>
                  <a:srgbClr val="FF9600"/>
                </a:solidFill>
              </a:rPr>
              <a:t>heat</a:t>
            </a:r>
            <a:r>
              <a:rPr lang="fr-BE" dirty="0">
                <a:solidFill>
                  <a:srgbClr val="FF9600"/>
                </a:solidFill>
              </a:rPr>
              <a:t> on the MT</a:t>
            </a:r>
          </a:p>
          <a:p>
            <a:pPr marL="1200150" lvl="4" indent="-285750">
              <a:buFont typeface="Arial" panose="020B0604020202020204" pitchFamily="34" charset="0"/>
              <a:buChar char="•"/>
            </a:pPr>
            <a:r>
              <a:rPr lang="fr-BE" dirty="0">
                <a:solidFill>
                  <a:srgbClr val="FF9600"/>
                </a:solidFill>
              </a:rPr>
              <a:t>Condensation </a:t>
            </a:r>
            <a:r>
              <a:rPr lang="fr-BE" dirty="0" err="1">
                <a:solidFill>
                  <a:srgbClr val="FF9600"/>
                </a:solidFill>
              </a:rPr>
              <a:t>heat</a:t>
            </a:r>
            <a:r>
              <a:rPr lang="fr-BE" dirty="0">
                <a:solidFill>
                  <a:srgbClr val="FF9600"/>
                </a:solidFill>
              </a:rPr>
              <a:t> of </a:t>
            </a:r>
            <a:r>
              <a:rPr lang="fr-BE" dirty="0" err="1">
                <a:solidFill>
                  <a:srgbClr val="FF9600"/>
                </a:solidFill>
              </a:rPr>
              <a:t>chillers</a:t>
            </a:r>
            <a:endParaRPr lang="fr-BE" dirty="0">
              <a:solidFill>
                <a:srgbClr val="FF9600"/>
              </a:solidFill>
            </a:endParaRPr>
          </a:p>
          <a:p>
            <a:pPr marL="1200150" lvl="4" indent="-285750">
              <a:buFont typeface="Arial" panose="020B0604020202020204" pitchFamily="34" charset="0"/>
              <a:buChar char="•"/>
            </a:pPr>
            <a:r>
              <a:rPr lang="fr-BE" dirty="0">
                <a:solidFill>
                  <a:srgbClr val="FF9600"/>
                </a:solidFill>
              </a:rPr>
              <a:t>MT circuit in </a:t>
            </a:r>
            <a:r>
              <a:rPr lang="fr-BE" dirty="0" err="1">
                <a:solidFill>
                  <a:srgbClr val="FF9600"/>
                </a:solidFill>
              </a:rPr>
              <a:t>summer</a:t>
            </a:r>
            <a:r>
              <a:rPr lang="fr-BE" dirty="0">
                <a:solidFill>
                  <a:srgbClr val="FF9600"/>
                </a:solidFill>
              </a:rPr>
              <a:t>!</a:t>
            </a:r>
          </a:p>
          <a:p>
            <a:pPr marL="285750" indent="-285750">
              <a:buFont typeface="Arial" panose="020B0604020202020204" pitchFamily="34" charset="0"/>
              <a:buChar char="•"/>
            </a:pPr>
            <a:r>
              <a:rPr lang="en-US" dirty="0">
                <a:solidFill>
                  <a:srgbClr val="FF9600"/>
                </a:solidFill>
              </a:rPr>
              <a:t>Electrification</a:t>
            </a:r>
            <a:endParaRPr lang="en-BE" dirty="0">
              <a:solidFill>
                <a:srgbClr val="FF9600"/>
              </a:solidFill>
            </a:endParaRPr>
          </a:p>
        </p:txBody>
      </p:sp>
      <p:sp>
        <p:nvSpPr>
          <p:cNvPr id="9" name="Content Placeholder 8">
            <a:extLst>
              <a:ext uri="{FF2B5EF4-FFF2-40B4-BE49-F238E27FC236}">
                <a16:creationId xmlns:a16="http://schemas.microsoft.com/office/drawing/2014/main" id="{BA796895-5889-C3CA-717F-C0D9BBF1F6D5}"/>
              </a:ext>
            </a:extLst>
          </p:cNvPr>
          <p:cNvSpPr>
            <a:spLocks noGrp="1"/>
          </p:cNvSpPr>
          <p:nvPr>
            <p:ph idx="11"/>
          </p:nvPr>
        </p:nvSpPr>
        <p:spPr>
          <a:xfrm>
            <a:off x="335557" y="1089910"/>
            <a:ext cx="5100539" cy="1384926"/>
          </a:xfrm>
        </p:spPr>
        <p:txBody>
          <a:bodyPr>
            <a:normAutofit/>
          </a:bodyPr>
          <a:lstStyle/>
          <a:p>
            <a:r>
              <a:rPr lang="fr-BE" sz="1600" dirty="0"/>
              <a:t>CHP no more </a:t>
            </a:r>
            <a:r>
              <a:rPr lang="fr-BE" sz="1600" dirty="0" err="1"/>
              <a:t>certificates</a:t>
            </a:r>
            <a:r>
              <a:rPr lang="fr-BE" sz="1600" dirty="0"/>
              <a:t> </a:t>
            </a:r>
          </a:p>
          <a:p>
            <a:r>
              <a:rPr lang="fr-BE" sz="1600" dirty="0" err="1"/>
              <a:t>Some</a:t>
            </a:r>
            <a:r>
              <a:rPr lang="fr-BE" sz="1600" dirty="0"/>
              <a:t> of the water </a:t>
            </a:r>
            <a:r>
              <a:rPr lang="fr-BE" sz="1600" dirty="0" err="1"/>
              <a:t>cooled</a:t>
            </a:r>
            <a:r>
              <a:rPr lang="fr-BE" sz="1600" dirty="0"/>
              <a:t> </a:t>
            </a:r>
            <a:r>
              <a:rPr lang="fr-BE" sz="1600" dirty="0" err="1"/>
              <a:t>chillers</a:t>
            </a:r>
            <a:r>
              <a:rPr lang="fr-BE" sz="1600" dirty="0"/>
              <a:t> are EOL</a:t>
            </a:r>
          </a:p>
          <a:p>
            <a:r>
              <a:rPr lang="fr-BE" sz="1600" dirty="0"/>
              <a:t>Phasing out </a:t>
            </a:r>
            <a:r>
              <a:rPr lang="fr-BE" sz="1600" dirty="0" err="1"/>
              <a:t>freon</a:t>
            </a:r>
            <a:r>
              <a:rPr lang="fr-BE" sz="1600" dirty="0"/>
              <a:t> </a:t>
            </a:r>
            <a:r>
              <a:rPr lang="fr-BE" sz="1600" dirty="0" err="1"/>
              <a:t>gases</a:t>
            </a:r>
            <a:endParaRPr lang="fr-BE" sz="1600" dirty="0"/>
          </a:p>
          <a:p>
            <a:r>
              <a:rPr lang="fr-BE" sz="1600" dirty="0"/>
              <a:t>Gas </a:t>
            </a:r>
            <a:r>
              <a:rPr lang="fr-BE" sz="1600" dirty="0" err="1"/>
              <a:t>dependency</a:t>
            </a:r>
            <a:endParaRPr lang="nl-BE" sz="1600" dirty="0"/>
          </a:p>
        </p:txBody>
      </p:sp>
      <p:pic>
        <p:nvPicPr>
          <p:cNvPr id="13" name="Picture 12">
            <a:extLst>
              <a:ext uri="{FF2B5EF4-FFF2-40B4-BE49-F238E27FC236}">
                <a16:creationId xmlns:a16="http://schemas.microsoft.com/office/drawing/2014/main" id="{51FFF2EE-0043-6791-78FA-B573C5BCEFBB}"/>
              </a:ext>
            </a:extLst>
          </p:cNvPr>
          <p:cNvPicPr>
            <a:picLocks noChangeAspect="1"/>
          </p:cNvPicPr>
          <p:nvPr/>
        </p:nvPicPr>
        <p:blipFill>
          <a:blip r:embed="rId4"/>
          <a:stretch>
            <a:fillRect/>
          </a:stretch>
        </p:blipFill>
        <p:spPr>
          <a:xfrm>
            <a:off x="6012160" y="3727053"/>
            <a:ext cx="3028902" cy="1350789"/>
          </a:xfrm>
          <a:prstGeom prst="rect">
            <a:avLst/>
          </a:prstGeom>
        </p:spPr>
      </p:pic>
      <p:pic>
        <p:nvPicPr>
          <p:cNvPr id="4" name="Picture 3">
            <a:extLst>
              <a:ext uri="{FF2B5EF4-FFF2-40B4-BE49-F238E27FC236}">
                <a16:creationId xmlns:a16="http://schemas.microsoft.com/office/drawing/2014/main" id="{F66FEB09-3721-7B7C-0153-5E74F6C2094E}"/>
              </a:ext>
            </a:extLst>
          </p:cNvPr>
          <p:cNvPicPr>
            <a:picLocks noChangeAspect="1"/>
          </p:cNvPicPr>
          <p:nvPr/>
        </p:nvPicPr>
        <p:blipFill>
          <a:blip r:embed="rId5"/>
          <a:stretch>
            <a:fillRect/>
          </a:stretch>
        </p:blipFill>
        <p:spPr>
          <a:xfrm>
            <a:off x="6372200" y="538964"/>
            <a:ext cx="2156116" cy="1049364"/>
          </a:xfrm>
          <a:prstGeom prst="rect">
            <a:avLst/>
          </a:prstGeom>
        </p:spPr>
      </p:pic>
    </p:spTree>
    <p:extLst>
      <p:ext uri="{BB962C8B-B14F-4D97-AF65-F5344CB8AC3E}">
        <p14:creationId xmlns:p14="http://schemas.microsoft.com/office/powerpoint/2010/main" val="18777595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jdelijke aanduiding voor tekst 8">
            <a:extLst>
              <a:ext uri="{FF2B5EF4-FFF2-40B4-BE49-F238E27FC236}">
                <a16:creationId xmlns:a16="http://schemas.microsoft.com/office/drawing/2014/main" id="{199F9FCA-DB9A-4291-BE7C-9A9A4F3CBB88}"/>
              </a:ext>
            </a:extLst>
          </p:cNvPr>
          <p:cNvSpPr>
            <a:spLocks noGrp="1"/>
          </p:cNvSpPr>
          <p:nvPr>
            <p:ph type="body" sz="quarter" idx="16"/>
          </p:nvPr>
        </p:nvSpPr>
        <p:spPr>
          <a:xfrm>
            <a:off x="-1" y="853850"/>
            <a:ext cx="3254375" cy="3181042"/>
          </a:xfrm>
        </p:spPr>
        <p:txBody>
          <a:bodyPr/>
          <a:lstStyle/>
          <a:p>
            <a:r>
              <a:rPr lang="en-US" dirty="0"/>
              <a:t>03</a:t>
            </a:r>
          </a:p>
        </p:txBody>
      </p:sp>
      <p:sp>
        <p:nvSpPr>
          <p:cNvPr id="2" name="Espace réservé du numéro de diapositive 1">
            <a:extLst>
              <a:ext uri="{FF2B5EF4-FFF2-40B4-BE49-F238E27FC236}">
                <a16:creationId xmlns:a16="http://schemas.microsoft.com/office/drawing/2014/main" id="{16C8DC2F-D659-4928-94BD-2530BB23E31D}"/>
              </a:ext>
            </a:extLst>
          </p:cNvPr>
          <p:cNvSpPr>
            <a:spLocks noGrp="1"/>
          </p:cNvSpPr>
          <p:nvPr>
            <p:ph type="sldNum" sz="quarter" idx="18"/>
          </p:nvPr>
        </p:nvSpPr>
        <p:spPr>
          <a:xfrm>
            <a:off x="8269288" y="4756198"/>
            <a:ext cx="342900" cy="127599"/>
          </a:xfrm>
        </p:spPr>
        <p:txBody>
          <a:bodyPr/>
          <a:lstStyle/>
          <a:p>
            <a:fld id="{81D60167-4931-47E6-BA6A-407CBD079E47}" type="slidenum">
              <a:rPr lang="en-US" smtClean="0"/>
              <a:pPr/>
              <a:t>10</a:t>
            </a:fld>
            <a:endParaRPr lang="en-US"/>
          </a:p>
        </p:txBody>
      </p:sp>
      <p:pic>
        <p:nvPicPr>
          <p:cNvPr id="15" name="Tijdelijke aanduiding voor afbeelding 14" descr="Afbeelding met tekst, monitor&#10;&#10;Automatisch gegenereerde beschrijving">
            <a:extLst>
              <a:ext uri="{FF2B5EF4-FFF2-40B4-BE49-F238E27FC236}">
                <a16:creationId xmlns:a16="http://schemas.microsoft.com/office/drawing/2014/main" id="{FC4693F9-3A5D-4431-A204-930A126629D7}"/>
              </a:ext>
            </a:extLst>
          </p:cNvPr>
          <p:cNvPicPr>
            <a:picLocks noGrp="1" noChangeAspect="1"/>
          </p:cNvPicPr>
          <p:nvPr>
            <p:ph type="pic" sz="quarter" idx="15"/>
          </p:nvPr>
        </p:nvPicPr>
        <p:blipFill rotWithShape="1">
          <a:blip r:embed="rId2" cstate="print">
            <a:extLst>
              <a:ext uri="{28A0092B-C50C-407E-A947-70E740481C1C}">
                <a14:useLocalDpi xmlns:a14="http://schemas.microsoft.com/office/drawing/2010/main" val="0"/>
              </a:ext>
            </a:extLst>
          </a:blip>
          <a:srcRect/>
          <a:stretch/>
        </p:blipFill>
        <p:spPr>
          <a:xfrm>
            <a:off x="0" y="3796250"/>
            <a:ext cx="1353870" cy="1353600"/>
          </a:xfrm>
        </p:spPr>
      </p:pic>
      <p:sp>
        <p:nvSpPr>
          <p:cNvPr id="6" name="Tijdelijke aanduiding voor tekst 5">
            <a:extLst>
              <a:ext uri="{FF2B5EF4-FFF2-40B4-BE49-F238E27FC236}">
                <a16:creationId xmlns:a16="http://schemas.microsoft.com/office/drawing/2014/main" id="{AFF9FF81-BC96-47CB-ADFA-5CDFDD34B579}"/>
              </a:ext>
            </a:extLst>
          </p:cNvPr>
          <p:cNvSpPr>
            <a:spLocks noGrp="1"/>
          </p:cNvSpPr>
          <p:nvPr>
            <p:ph type="body" idx="1"/>
          </p:nvPr>
        </p:nvSpPr>
        <p:spPr>
          <a:xfrm>
            <a:off x="3506788" y="853850"/>
            <a:ext cx="4762500" cy="1498715"/>
          </a:xfrm>
        </p:spPr>
        <p:txBody>
          <a:bodyPr/>
          <a:lstStyle/>
          <a:p>
            <a:r>
              <a:rPr lang="en-US" dirty="0"/>
              <a:t>Technical solution</a:t>
            </a:r>
          </a:p>
        </p:txBody>
      </p:sp>
      <p:sp>
        <p:nvSpPr>
          <p:cNvPr id="7" name="Tijdelijke aanduiding voor tekst 6">
            <a:extLst>
              <a:ext uri="{FF2B5EF4-FFF2-40B4-BE49-F238E27FC236}">
                <a16:creationId xmlns:a16="http://schemas.microsoft.com/office/drawing/2014/main" id="{A9344F16-9778-4157-B144-7E5014BEEC11}"/>
              </a:ext>
            </a:extLst>
          </p:cNvPr>
          <p:cNvSpPr>
            <a:spLocks noGrp="1"/>
          </p:cNvSpPr>
          <p:nvPr>
            <p:ph type="body" idx="10"/>
          </p:nvPr>
        </p:nvSpPr>
        <p:spPr>
          <a:xfrm>
            <a:off x="3506788" y="2618618"/>
            <a:ext cx="5457700" cy="1416274"/>
          </a:xfrm>
        </p:spPr>
        <p:txBody>
          <a:bodyPr/>
          <a:lstStyle/>
          <a:p>
            <a:r>
              <a:rPr lang="en-US" dirty="0"/>
              <a:t>Two-stage ammonia hybrid cooling &amp; heat pump</a:t>
            </a:r>
          </a:p>
        </p:txBody>
      </p:sp>
    </p:spTree>
    <p:extLst>
      <p:ext uri="{BB962C8B-B14F-4D97-AF65-F5344CB8AC3E}">
        <p14:creationId xmlns:p14="http://schemas.microsoft.com/office/powerpoint/2010/main" val="40206034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jdelijke aanduiding voor inhoud 10">
            <a:extLst>
              <a:ext uri="{FF2B5EF4-FFF2-40B4-BE49-F238E27FC236}">
                <a16:creationId xmlns:a16="http://schemas.microsoft.com/office/drawing/2014/main" id="{19E526B3-D4C5-487F-8B79-53F12F04275D}"/>
              </a:ext>
            </a:extLst>
          </p:cNvPr>
          <p:cNvSpPr>
            <a:spLocks noGrp="1"/>
          </p:cNvSpPr>
          <p:nvPr>
            <p:ph idx="11"/>
          </p:nvPr>
        </p:nvSpPr>
        <p:spPr/>
        <p:txBody>
          <a:bodyPr/>
          <a:lstStyle/>
          <a:p>
            <a:endParaRPr lang="en-US" dirty="0"/>
          </a:p>
        </p:txBody>
      </p:sp>
      <p:sp>
        <p:nvSpPr>
          <p:cNvPr id="4" name="Tijdelijke aanduiding voor voettekst 3">
            <a:extLst>
              <a:ext uri="{FF2B5EF4-FFF2-40B4-BE49-F238E27FC236}">
                <a16:creationId xmlns:a16="http://schemas.microsoft.com/office/drawing/2014/main" id="{41C1661C-648C-42B7-A0AC-9168F8CA9159}"/>
              </a:ext>
            </a:extLst>
          </p:cNvPr>
          <p:cNvSpPr>
            <a:spLocks noGrp="1"/>
          </p:cNvSpPr>
          <p:nvPr>
            <p:ph type="ftr" sz="quarter" idx="15"/>
          </p:nvPr>
        </p:nvSpPr>
        <p:spPr>
          <a:xfrm>
            <a:off x="1468438" y="4723638"/>
            <a:ext cx="4762500" cy="208108"/>
          </a:xfrm>
        </p:spPr>
        <p:txBody>
          <a:bodyPr/>
          <a:lstStyle/>
          <a:p>
            <a:r>
              <a:rPr lang="en-US"/>
              <a:t>Presentation title comes here</a:t>
            </a:r>
          </a:p>
        </p:txBody>
      </p:sp>
      <p:sp>
        <p:nvSpPr>
          <p:cNvPr id="5" name="Tijdelijke aanduiding voor dianummer 4">
            <a:extLst>
              <a:ext uri="{FF2B5EF4-FFF2-40B4-BE49-F238E27FC236}">
                <a16:creationId xmlns:a16="http://schemas.microsoft.com/office/drawing/2014/main" id="{13733940-3117-438B-8266-C13754261277}"/>
              </a:ext>
            </a:extLst>
          </p:cNvPr>
          <p:cNvSpPr>
            <a:spLocks noGrp="1"/>
          </p:cNvSpPr>
          <p:nvPr>
            <p:ph type="sldNum" sz="quarter" idx="16"/>
          </p:nvPr>
        </p:nvSpPr>
        <p:spPr>
          <a:xfrm>
            <a:off x="8269288" y="4756198"/>
            <a:ext cx="342900" cy="127599"/>
          </a:xfrm>
        </p:spPr>
        <p:txBody>
          <a:bodyPr/>
          <a:lstStyle/>
          <a:p>
            <a:fld id="{81D60167-4931-47E6-BA6A-407CBD079E47}" type="slidenum">
              <a:rPr lang="en-US" smtClean="0"/>
              <a:pPr/>
              <a:t>11</a:t>
            </a:fld>
            <a:endParaRPr lang="en-US"/>
          </a:p>
        </p:txBody>
      </p:sp>
      <p:sp>
        <p:nvSpPr>
          <p:cNvPr id="12" name="Tijdelijke aanduiding voor inhoud 11">
            <a:extLst>
              <a:ext uri="{FF2B5EF4-FFF2-40B4-BE49-F238E27FC236}">
                <a16:creationId xmlns:a16="http://schemas.microsoft.com/office/drawing/2014/main" id="{26130D9B-A1A9-4156-906C-438D91C72D7C}"/>
              </a:ext>
            </a:extLst>
          </p:cNvPr>
          <p:cNvSpPr>
            <a:spLocks noGrp="1"/>
          </p:cNvSpPr>
          <p:nvPr>
            <p:ph idx="18"/>
          </p:nvPr>
        </p:nvSpPr>
        <p:spPr/>
        <p:txBody>
          <a:bodyPr/>
          <a:lstStyle/>
          <a:p>
            <a:endParaRPr lang="en-US"/>
          </a:p>
        </p:txBody>
      </p:sp>
      <p:pic>
        <p:nvPicPr>
          <p:cNvPr id="17" name="Tijdelijke aanduiding voor afbeelding 16">
            <a:extLst>
              <a:ext uri="{FF2B5EF4-FFF2-40B4-BE49-F238E27FC236}">
                <a16:creationId xmlns:a16="http://schemas.microsoft.com/office/drawing/2014/main" id="{568C552F-75B6-4EC9-A7D6-E9844E992F28}"/>
              </a:ext>
            </a:extLst>
          </p:cNvPr>
          <p:cNvPicPr>
            <a:picLocks noGrp="1" noChangeAspect="1"/>
          </p:cNvPicPr>
          <p:nvPr>
            <p:ph type="pic" sz="quarter" idx="17"/>
          </p:nvPr>
        </p:nvPicPr>
        <p:blipFill rotWithShape="1">
          <a:blip r:embed="rId3" cstate="print">
            <a:extLst>
              <a:ext uri="{28A0092B-C50C-407E-A947-70E740481C1C}">
                <a14:useLocalDpi xmlns:a14="http://schemas.microsoft.com/office/drawing/2010/main" val="0"/>
              </a:ext>
            </a:extLst>
          </a:blip>
          <a:srcRect/>
          <a:stretch/>
        </p:blipFill>
        <p:spPr>
          <a:xfrm>
            <a:off x="8269288" y="-3175"/>
            <a:ext cx="874710" cy="874800"/>
          </a:xfrm>
        </p:spPr>
      </p:pic>
      <p:sp>
        <p:nvSpPr>
          <p:cNvPr id="10" name="Tijdelijke aanduiding voor tekst 9">
            <a:extLst>
              <a:ext uri="{FF2B5EF4-FFF2-40B4-BE49-F238E27FC236}">
                <a16:creationId xmlns:a16="http://schemas.microsoft.com/office/drawing/2014/main" id="{FB1534BE-88B8-4CF8-BB75-AF654EA14CFE}"/>
              </a:ext>
            </a:extLst>
          </p:cNvPr>
          <p:cNvSpPr>
            <a:spLocks noGrp="1"/>
          </p:cNvSpPr>
          <p:nvPr>
            <p:ph type="body" idx="1"/>
          </p:nvPr>
        </p:nvSpPr>
        <p:spPr>
          <a:xfrm>
            <a:off x="530225" y="331371"/>
            <a:ext cx="7143749" cy="432000"/>
          </a:xfrm>
        </p:spPr>
        <p:txBody>
          <a:bodyPr/>
          <a:lstStyle/>
          <a:p>
            <a:r>
              <a:rPr lang="en-US" dirty="0"/>
              <a:t>Title comes here</a:t>
            </a:r>
          </a:p>
        </p:txBody>
      </p:sp>
      <p:pic>
        <p:nvPicPr>
          <p:cNvPr id="7" name="Picture 6">
            <a:extLst>
              <a:ext uri="{FF2B5EF4-FFF2-40B4-BE49-F238E27FC236}">
                <a16:creationId xmlns:a16="http://schemas.microsoft.com/office/drawing/2014/main" id="{7CFEB304-9045-CC43-4F83-BDD00C6F6BC9}"/>
              </a:ext>
            </a:extLst>
          </p:cNvPr>
          <p:cNvPicPr>
            <a:picLocks noChangeAspect="1"/>
          </p:cNvPicPr>
          <p:nvPr/>
        </p:nvPicPr>
        <p:blipFill>
          <a:blip r:embed="rId4"/>
          <a:stretch>
            <a:fillRect/>
          </a:stretch>
        </p:blipFill>
        <p:spPr>
          <a:xfrm>
            <a:off x="0" y="0"/>
            <a:ext cx="9144000" cy="5149850"/>
          </a:xfrm>
          <a:prstGeom prst="rect">
            <a:avLst/>
          </a:prstGeom>
        </p:spPr>
      </p:pic>
      <p:sp>
        <p:nvSpPr>
          <p:cNvPr id="8" name="Rectangle 7">
            <a:extLst>
              <a:ext uri="{FF2B5EF4-FFF2-40B4-BE49-F238E27FC236}">
                <a16:creationId xmlns:a16="http://schemas.microsoft.com/office/drawing/2014/main" id="{9F500A21-177E-D6C4-F184-EA078885F07E}"/>
              </a:ext>
            </a:extLst>
          </p:cNvPr>
          <p:cNvSpPr/>
          <p:nvPr/>
        </p:nvSpPr>
        <p:spPr>
          <a:xfrm>
            <a:off x="7673974" y="4663157"/>
            <a:ext cx="1722562" cy="644807"/>
          </a:xfrm>
          <a:prstGeom prst="rect">
            <a:avLst/>
          </a:prstGeom>
          <a:solidFill>
            <a:schemeClr val="bg2"/>
          </a:solidFill>
          <a:ln>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2" name="Rectangle: Rounded Corners 1">
            <a:extLst>
              <a:ext uri="{FF2B5EF4-FFF2-40B4-BE49-F238E27FC236}">
                <a16:creationId xmlns:a16="http://schemas.microsoft.com/office/drawing/2014/main" id="{79EF6A4C-970C-A072-6235-96542070C9AC}"/>
              </a:ext>
            </a:extLst>
          </p:cNvPr>
          <p:cNvSpPr/>
          <p:nvPr/>
        </p:nvSpPr>
        <p:spPr>
          <a:xfrm>
            <a:off x="1861344" y="2618827"/>
            <a:ext cx="2304256" cy="2137371"/>
          </a:xfrm>
          <a:prstGeom prst="roundRect">
            <a:avLst/>
          </a:prstGeom>
          <a:solidFill>
            <a:srgbClr val="FFCA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BE" sz="1600" dirty="0"/>
              <a:t>Installation to </a:t>
            </a:r>
            <a:r>
              <a:rPr lang="fr-BE" sz="1600" dirty="0" err="1"/>
              <a:t>improve</a:t>
            </a:r>
            <a:r>
              <a:rPr lang="fr-BE" sz="1600" dirty="0"/>
              <a:t> </a:t>
            </a:r>
            <a:r>
              <a:rPr lang="fr-BE" sz="1600" b="1" dirty="0" err="1"/>
              <a:t>overall</a:t>
            </a:r>
            <a:r>
              <a:rPr lang="fr-BE" sz="1600" b="1" dirty="0"/>
              <a:t> </a:t>
            </a:r>
            <a:r>
              <a:rPr lang="fr-BE" sz="1600" b="1" dirty="0" err="1"/>
              <a:t>efficiency</a:t>
            </a:r>
            <a:r>
              <a:rPr lang="fr-BE" sz="1600" b="1" dirty="0"/>
              <a:t> and </a:t>
            </a:r>
            <a:r>
              <a:rPr lang="fr-BE" sz="1600" b="1" dirty="0" err="1"/>
              <a:t>flexibility</a:t>
            </a:r>
            <a:r>
              <a:rPr lang="fr-BE" sz="1600" b="1" dirty="0"/>
              <a:t> </a:t>
            </a:r>
            <a:r>
              <a:rPr lang="fr-BE" sz="1600" dirty="0"/>
              <a:t>by </a:t>
            </a:r>
            <a:r>
              <a:rPr lang="fr-BE" sz="1600" dirty="0" err="1"/>
              <a:t>intergrating</a:t>
            </a:r>
            <a:r>
              <a:rPr lang="fr-BE" sz="1600" dirty="0"/>
              <a:t> </a:t>
            </a:r>
            <a:r>
              <a:rPr lang="fr-BE" sz="1600" dirty="0" err="1"/>
              <a:t>different</a:t>
            </a:r>
            <a:r>
              <a:rPr lang="fr-BE" sz="1600" dirty="0"/>
              <a:t> </a:t>
            </a:r>
            <a:r>
              <a:rPr lang="fr-BE" sz="1600" dirty="0" err="1"/>
              <a:t>temperature</a:t>
            </a:r>
            <a:r>
              <a:rPr lang="fr-BE" sz="1600" dirty="0"/>
              <a:t> flows on a </a:t>
            </a:r>
            <a:r>
              <a:rPr lang="fr-BE" sz="1600" b="1" dirty="0" err="1"/>
              <a:t>given</a:t>
            </a:r>
            <a:r>
              <a:rPr lang="fr-BE" sz="1600" b="1" dirty="0"/>
              <a:t> </a:t>
            </a:r>
            <a:r>
              <a:rPr lang="fr-BE" sz="1600" b="1" dirty="0" err="1"/>
              <a:t>footprint</a:t>
            </a:r>
            <a:r>
              <a:rPr lang="fr-BE" sz="1600" dirty="0"/>
              <a:t>, no limitation </a:t>
            </a:r>
            <a:r>
              <a:rPr lang="fr-BE" sz="1600" dirty="0" err="1"/>
              <a:t>regarding</a:t>
            </a:r>
            <a:r>
              <a:rPr lang="fr-BE" sz="1600" dirty="0"/>
              <a:t> </a:t>
            </a:r>
            <a:r>
              <a:rPr lang="fr-BE" sz="1600" dirty="0" err="1"/>
              <a:t>capacities</a:t>
            </a:r>
            <a:endParaRPr lang="en-BE" sz="1600" dirty="0"/>
          </a:p>
        </p:txBody>
      </p:sp>
      <p:pic>
        <p:nvPicPr>
          <p:cNvPr id="6" name="Afbeelding 5">
            <a:extLst>
              <a:ext uri="{FF2B5EF4-FFF2-40B4-BE49-F238E27FC236}">
                <a16:creationId xmlns:a16="http://schemas.microsoft.com/office/drawing/2014/main" id="{85A37193-5FB5-75D0-EC6C-B02C1DA56CB6}"/>
              </a:ext>
            </a:extLst>
          </p:cNvPr>
          <p:cNvPicPr>
            <a:picLocks noChangeAspect="1"/>
          </p:cNvPicPr>
          <p:nvPr/>
        </p:nvPicPr>
        <p:blipFill>
          <a:blip r:embed="rId5"/>
          <a:stretch>
            <a:fillRect/>
          </a:stretch>
        </p:blipFill>
        <p:spPr>
          <a:xfrm>
            <a:off x="5088981" y="1647029"/>
            <a:ext cx="3653026" cy="2736766"/>
          </a:xfrm>
          <a:prstGeom prst="rect">
            <a:avLst/>
          </a:prstGeom>
        </p:spPr>
      </p:pic>
    </p:spTree>
    <p:extLst>
      <p:ext uri="{BB962C8B-B14F-4D97-AF65-F5344CB8AC3E}">
        <p14:creationId xmlns:p14="http://schemas.microsoft.com/office/powerpoint/2010/main" val="10250387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4CE9FD23-1B42-5FCB-B866-9E1D645B3B64}"/>
              </a:ext>
            </a:extLst>
          </p:cNvPr>
          <p:cNvPicPr>
            <a:picLocks noChangeAspect="1"/>
          </p:cNvPicPr>
          <p:nvPr/>
        </p:nvPicPr>
        <p:blipFill>
          <a:blip r:embed="rId2"/>
          <a:stretch>
            <a:fillRect/>
          </a:stretch>
        </p:blipFill>
        <p:spPr>
          <a:xfrm>
            <a:off x="3419872" y="581208"/>
            <a:ext cx="6290772" cy="4465407"/>
          </a:xfrm>
          <a:prstGeom prst="rect">
            <a:avLst/>
          </a:prstGeom>
        </p:spPr>
      </p:pic>
      <p:sp>
        <p:nvSpPr>
          <p:cNvPr id="5" name="Tijdelijke aanduiding voor tekst 4">
            <a:extLst>
              <a:ext uri="{FF2B5EF4-FFF2-40B4-BE49-F238E27FC236}">
                <a16:creationId xmlns:a16="http://schemas.microsoft.com/office/drawing/2014/main" id="{B2754D5B-7100-4F49-971C-0FCE89800FFC}"/>
              </a:ext>
            </a:extLst>
          </p:cNvPr>
          <p:cNvSpPr>
            <a:spLocks noGrp="1"/>
          </p:cNvSpPr>
          <p:nvPr>
            <p:ph type="body" idx="1"/>
          </p:nvPr>
        </p:nvSpPr>
        <p:spPr>
          <a:xfrm>
            <a:off x="530225" y="331371"/>
            <a:ext cx="7143749" cy="432000"/>
          </a:xfrm>
        </p:spPr>
        <p:txBody>
          <a:bodyPr/>
          <a:lstStyle/>
          <a:p>
            <a:r>
              <a:rPr lang="en-US" dirty="0"/>
              <a:t>Solution: 2-stage NH3 hybrid heat pump</a:t>
            </a:r>
          </a:p>
        </p:txBody>
      </p:sp>
      <p:sp>
        <p:nvSpPr>
          <p:cNvPr id="9" name="Espace réservé du numéro de diapositive 8">
            <a:extLst>
              <a:ext uri="{FF2B5EF4-FFF2-40B4-BE49-F238E27FC236}">
                <a16:creationId xmlns:a16="http://schemas.microsoft.com/office/drawing/2014/main" id="{5C243B2A-29EE-4CF4-99A0-3B2AF8A6BE37}"/>
              </a:ext>
            </a:extLst>
          </p:cNvPr>
          <p:cNvSpPr>
            <a:spLocks noGrp="1"/>
          </p:cNvSpPr>
          <p:nvPr>
            <p:ph type="sldNum" sz="quarter" idx="16"/>
          </p:nvPr>
        </p:nvSpPr>
        <p:spPr>
          <a:xfrm>
            <a:off x="8269288" y="4756198"/>
            <a:ext cx="342900" cy="127599"/>
          </a:xfrm>
        </p:spPr>
        <p:txBody>
          <a:bodyPr/>
          <a:lstStyle/>
          <a:p>
            <a:fld id="{81D60167-4931-47E6-BA6A-407CBD079E47}" type="slidenum">
              <a:rPr lang="en-US" smtClean="0"/>
              <a:pPr/>
              <a:t>12</a:t>
            </a:fld>
            <a:endParaRPr lang="en-US"/>
          </a:p>
        </p:txBody>
      </p:sp>
      <p:pic>
        <p:nvPicPr>
          <p:cNvPr id="16" name="Tijdelijke aanduiding voor afbeelding 15" descr="Afbeelding met pijl&#10;&#10;Automatisch gegenereerde beschrijving">
            <a:extLst>
              <a:ext uri="{FF2B5EF4-FFF2-40B4-BE49-F238E27FC236}">
                <a16:creationId xmlns:a16="http://schemas.microsoft.com/office/drawing/2014/main" id="{8EBFE1E7-7FDF-4784-96B7-03192ACB3DD9}"/>
              </a:ext>
            </a:extLst>
          </p:cNvPr>
          <p:cNvPicPr>
            <a:picLocks noGrp="1" noChangeAspect="1"/>
          </p:cNvPicPr>
          <p:nvPr>
            <p:ph type="pic" sz="quarter" idx="17"/>
          </p:nvPr>
        </p:nvPicPr>
        <p:blipFill rotWithShape="1">
          <a:blip r:embed="rId3" cstate="print">
            <a:extLst>
              <a:ext uri="{28A0092B-C50C-407E-A947-70E740481C1C}">
                <a14:useLocalDpi xmlns:a14="http://schemas.microsoft.com/office/drawing/2010/main" val="0"/>
              </a:ext>
            </a:extLst>
          </a:blip>
          <a:srcRect/>
          <a:stretch/>
        </p:blipFill>
        <p:spPr>
          <a:xfrm>
            <a:off x="8269288" y="-3175"/>
            <a:ext cx="874710" cy="874800"/>
          </a:xfrm>
        </p:spPr>
      </p:pic>
      <p:pic>
        <p:nvPicPr>
          <p:cNvPr id="7" name="Tijdelijke aanduiding voor inhoud 6">
            <a:extLst>
              <a:ext uri="{FF2B5EF4-FFF2-40B4-BE49-F238E27FC236}">
                <a16:creationId xmlns:a16="http://schemas.microsoft.com/office/drawing/2014/main" id="{CDB0B316-B91C-FFE4-BC1B-D7BC7AAC8EBA}"/>
              </a:ext>
            </a:extLst>
          </p:cNvPr>
          <p:cNvPicPr>
            <a:picLocks noGrp="1" noChangeAspect="1"/>
          </p:cNvPicPr>
          <p:nvPr>
            <p:ph idx="11"/>
          </p:nvPr>
        </p:nvPicPr>
        <p:blipFill>
          <a:blip r:embed="rId4"/>
          <a:stretch>
            <a:fillRect/>
          </a:stretch>
        </p:blipFill>
        <p:spPr>
          <a:xfrm>
            <a:off x="804423" y="775523"/>
            <a:ext cx="2675621" cy="3800475"/>
          </a:xfrm>
          <a:prstGeom prst="rect">
            <a:avLst/>
          </a:prstGeom>
        </p:spPr>
      </p:pic>
      <p:sp>
        <p:nvSpPr>
          <p:cNvPr id="12" name="TextBox 11">
            <a:extLst>
              <a:ext uri="{FF2B5EF4-FFF2-40B4-BE49-F238E27FC236}">
                <a16:creationId xmlns:a16="http://schemas.microsoft.com/office/drawing/2014/main" id="{233AB99D-6CDC-9B6B-4A0C-DA724629ECAB}"/>
              </a:ext>
            </a:extLst>
          </p:cNvPr>
          <p:cNvSpPr txBox="1"/>
          <p:nvPr/>
        </p:nvSpPr>
        <p:spPr>
          <a:xfrm>
            <a:off x="7435534" y="1484749"/>
            <a:ext cx="805544" cy="307777"/>
          </a:xfrm>
          <a:prstGeom prst="rect">
            <a:avLst/>
          </a:prstGeom>
          <a:noFill/>
        </p:spPr>
        <p:txBody>
          <a:bodyPr wrap="square" rtlCol="0">
            <a:spAutoFit/>
          </a:bodyPr>
          <a:lstStyle/>
          <a:p>
            <a:r>
              <a:rPr lang="nl-BE" sz="1400" dirty="0">
                <a:solidFill>
                  <a:schemeClr val="bg1"/>
                </a:solidFill>
              </a:rPr>
              <a:t>HD C</a:t>
            </a:r>
          </a:p>
        </p:txBody>
      </p:sp>
    </p:spTree>
    <p:extLst>
      <p:ext uri="{BB962C8B-B14F-4D97-AF65-F5344CB8AC3E}">
        <p14:creationId xmlns:p14="http://schemas.microsoft.com/office/powerpoint/2010/main" val="36373816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BECA65-CB65-C04D-66D5-AABDBB244330}"/>
            </a:ext>
          </a:extLst>
        </p:cNvPr>
        <p:cNvGrpSpPr/>
        <p:nvPr/>
      </p:nvGrpSpPr>
      <p:grpSpPr>
        <a:xfrm>
          <a:off x="0" y="0"/>
          <a:ext cx="0" cy="0"/>
          <a:chOff x="0" y="0"/>
          <a:chExt cx="0" cy="0"/>
        </a:xfrm>
      </p:grpSpPr>
      <p:pic>
        <p:nvPicPr>
          <p:cNvPr id="14" name="Picture 13">
            <a:extLst>
              <a:ext uri="{FF2B5EF4-FFF2-40B4-BE49-F238E27FC236}">
                <a16:creationId xmlns:a16="http://schemas.microsoft.com/office/drawing/2014/main" id="{E07BAA06-CC1D-4238-706F-67809F51058F}"/>
              </a:ext>
            </a:extLst>
          </p:cNvPr>
          <p:cNvPicPr>
            <a:picLocks noChangeAspect="1"/>
          </p:cNvPicPr>
          <p:nvPr/>
        </p:nvPicPr>
        <p:blipFill>
          <a:blip r:embed="rId2"/>
          <a:stretch>
            <a:fillRect/>
          </a:stretch>
        </p:blipFill>
        <p:spPr>
          <a:xfrm>
            <a:off x="3419872" y="581208"/>
            <a:ext cx="6290772" cy="4465407"/>
          </a:xfrm>
          <a:prstGeom prst="rect">
            <a:avLst/>
          </a:prstGeom>
        </p:spPr>
      </p:pic>
      <p:sp>
        <p:nvSpPr>
          <p:cNvPr id="5" name="Tijdelijke aanduiding voor tekst 4">
            <a:extLst>
              <a:ext uri="{FF2B5EF4-FFF2-40B4-BE49-F238E27FC236}">
                <a16:creationId xmlns:a16="http://schemas.microsoft.com/office/drawing/2014/main" id="{94C4F166-57F8-8031-6625-EC6AFC5494F0}"/>
              </a:ext>
            </a:extLst>
          </p:cNvPr>
          <p:cNvSpPr>
            <a:spLocks noGrp="1"/>
          </p:cNvSpPr>
          <p:nvPr>
            <p:ph type="body" idx="1"/>
          </p:nvPr>
        </p:nvSpPr>
        <p:spPr>
          <a:xfrm>
            <a:off x="530225" y="331371"/>
            <a:ext cx="7143749" cy="432000"/>
          </a:xfrm>
        </p:spPr>
        <p:txBody>
          <a:bodyPr/>
          <a:lstStyle/>
          <a:p>
            <a:r>
              <a:rPr lang="en-US" dirty="0"/>
              <a:t>Solution: 2-stage NH3 hybrid heat pump</a:t>
            </a:r>
          </a:p>
        </p:txBody>
      </p:sp>
      <p:sp>
        <p:nvSpPr>
          <p:cNvPr id="9" name="Espace réservé du numéro de diapositive 8">
            <a:extLst>
              <a:ext uri="{FF2B5EF4-FFF2-40B4-BE49-F238E27FC236}">
                <a16:creationId xmlns:a16="http://schemas.microsoft.com/office/drawing/2014/main" id="{07C81E08-4AC9-DEE5-EA6D-E988152AFE9A}"/>
              </a:ext>
            </a:extLst>
          </p:cNvPr>
          <p:cNvSpPr>
            <a:spLocks noGrp="1"/>
          </p:cNvSpPr>
          <p:nvPr>
            <p:ph type="sldNum" sz="quarter" idx="16"/>
          </p:nvPr>
        </p:nvSpPr>
        <p:spPr>
          <a:xfrm>
            <a:off x="8269288" y="4756198"/>
            <a:ext cx="342900" cy="127599"/>
          </a:xfrm>
        </p:spPr>
        <p:txBody>
          <a:bodyPr/>
          <a:lstStyle/>
          <a:p>
            <a:fld id="{81D60167-4931-47E6-BA6A-407CBD079E47}" type="slidenum">
              <a:rPr lang="en-US" smtClean="0"/>
              <a:pPr/>
              <a:t>13</a:t>
            </a:fld>
            <a:endParaRPr lang="en-US"/>
          </a:p>
        </p:txBody>
      </p:sp>
      <p:pic>
        <p:nvPicPr>
          <p:cNvPr id="16" name="Tijdelijke aanduiding voor afbeelding 15" descr="Afbeelding met pijl&#10;&#10;Automatisch gegenereerde beschrijving">
            <a:extLst>
              <a:ext uri="{FF2B5EF4-FFF2-40B4-BE49-F238E27FC236}">
                <a16:creationId xmlns:a16="http://schemas.microsoft.com/office/drawing/2014/main" id="{AB79990B-2F41-C383-8E1E-B5A570961906}"/>
              </a:ext>
            </a:extLst>
          </p:cNvPr>
          <p:cNvPicPr>
            <a:picLocks noGrp="1" noChangeAspect="1"/>
          </p:cNvPicPr>
          <p:nvPr>
            <p:ph type="pic" sz="quarter" idx="17"/>
          </p:nvPr>
        </p:nvPicPr>
        <p:blipFill rotWithShape="1">
          <a:blip r:embed="rId3" cstate="print">
            <a:extLst>
              <a:ext uri="{28A0092B-C50C-407E-A947-70E740481C1C}">
                <a14:useLocalDpi xmlns:a14="http://schemas.microsoft.com/office/drawing/2010/main" val="0"/>
              </a:ext>
            </a:extLst>
          </a:blip>
          <a:srcRect/>
          <a:stretch/>
        </p:blipFill>
        <p:spPr>
          <a:xfrm>
            <a:off x="8269288" y="-3175"/>
            <a:ext cx="874710" cy="874800"/>
          </a:xfrm>
        </p:spPr>
      </p:pic>
      <p:sp>
        <p:nvSpPr>
          <p:cNvPr id="4" name="Content Placeholder 3">
            <a:extLst>
              <a:ext uri="{FF2B5EF4-FFF2-40B4-BE49-F238E27FC236}">
                <a16:creationId xmlns:a16="http://schemas.microsoft.com/office/drawing/2014/main" id="{0DF9F53F-805D-085A-4131-805583347AE4}"/>
              </a:ext>
            </a:extLst>
          </p:cNvPr>
          <p:cNvSpPr>
            <a:spLocks noGrp="1"/>
          </p:cNvSpPr>
          <p:nvPr>
            <p:ph idx="11"/>
          </p:nvPr>
        </p:nvSpPr>
        <p:spPr>
          <a:xfrm>
            <a:off x="462626" y="1017919"/>
            <a:ext cx="4613430" cy="3800559"/>
          </a:xfrm>
        </p:spPr>
        <p:txBody>
          <a:bodyPr>
            <a:normAutofit/>
          </a:bodyPr>
          <a:lstStyle/>
          <a:p>
            <a:pPr marL="0" indent="0">
              <a:buNone/>
            </a:pPr>
            <a:r>
              <a:rPr lang="nl-BE" sz="1400" b="1" dirty="0"/>
              <a:t>Concept design</a:t>
            </a:r>
          </a:p>
          <a:p>
            <a:r>
              <a:rPr lang="nl-BE" sz="1400" dirty="0"/>
              <a:t>2-stage NH3 heat pump</a:t>
            </a:r>
          </a:p>
          <a:p>
            <a:pPr lvl="1"/>
            <a:r>
              <a:rPr lang="nl-BE" sz="1400" dirty="0"/>
              <a:t>LD CU (</a:t>
            </a:r>
            <a:r>
              <a:rPr lang="nl-BE" sz="1400" dirty="0" err="1"/>
              <a:t>screw</a:t>
            </a:r>
            <a:r>
              <a:rPr lang="nl-BE" sz="1400" dirty="0"/>
              <a:t> compressors)</a:t>
            </a:r>
          </a:p>
          <a:p>
            <a:pPr lvl="1"/>
            <a:r>
              <a:rPr lang="nl-BE" sz="1400" dirty="0"/>
              <a:t>HD CU (piston compressors)</a:t>
            </a:r>
          </a:p>
          <a:p>
            <a:r>
              <a:rPr lang="nl-BE" sz="1400" dirty="0"/>
              <a:t>Open intercooler design</a:t>
            </a:r>
          </a:p>
          <a:p>
            <a:pPr lvl="1"/>
            <a:r>
              <a:rPr lang="nl-BE" sz="1400" dirty="0" err="1"/>
              <a:t>Thermosiphon</a:t>
            </a:r>
            <a:r>
              <a:rPr lang="nl-BE" sz="1400" dirty="0"/>
              <a:t> condensor </a:t>
            </a:r>
          </a:p>
          <a:p>
            <a:pPr lvl="1"/>
            <a:r>
              <a:rPr lang="nl-BE" sz="1400" dirty="0" err="1"/>
              <a:t>Thermosiphon</a:t>
            </a:r>
            <a:r>
              <a:rPr lang="nl-BE" sz="1400" dirty="0"/>
              <a:t> </a:t>
            </a:r>
            <a:r>
              <a:rPr lang="nl-BE" sz="1400" dirty="0" err="1"/>
              <a:t>evaporator</a:t>
            </a:r>
            <a:endParaRPr lang="nl-BE" sz="1400" dirty="0"/>
          </a:p>
          <a:p>
            <a:r>
              <a:rPr lang="nl-BE" sz="1400" dirty="0"/>
              <a:t>2x </a:t>
            </a:r>
            <a:r>
              <a:rPr lang="nl-BE" sz="1400" dirty="0" err="1"/>
              <a:t>subcooler</a:t>
            </a:r>
            <a:r>
              <a:rPr lang="nl-BE" sz="1400" dirty="0"/>
              <a:t> (HT </a:t>
            </a:r>
            <a:r>
              <a:rPr lang="nl-BE" sz="1400" dirty="0" err="1"/>
              <a:t>and</a:t>
            </a:r>
            <a:r>
              <a:rPr lang="nl-BE" sz="1400" dirty="0"/>
              <a:t> MT)</a:t>
            </a:r>
          </a:p>
          <a:p>
            <a:r>
              <a:rPr lang="nl-BE" sz="1400" dirty="0" err="1"/>
              <a:t>Intermediate</a:t>
            </a:r>
            <a:r>
              <a:rPr lang="nl-BE" sz="1400" dirty="0"/>
              <a:t> </a:t>
            </a:r>
            <a:r>
              <a:rPr lang="nl-BE" sz="1400" dirty="0" err="1"/>
              <a:t>temperature</a:t>
            </a:r>
            <a:r>
              <a:rPr lang="nl-BE" sz="1400" dirty="0"/>
              <a:t> design!</a:t>
            </a:r>
          </a:p>
          <a:p>
            <a:pPr marL="0" indent="0">
              <a:buNone/>
            </a:pPr>
            <a:endParaRPr lang="nl-BE" sz="1400" dirty="0"/>
          </a:p>
          <a:p>
            <a:endParaRPr lang="nl-BE" sz="1600" dirty="0"/>
          </a:p>
        </p:txBody>
      </p:sp>
      <p:grpSp>
        <p:nvGrpSpPr>
          <p:cNvPr id="8" name="Group 7">
            <a:extLst>
              <a:ext uri="{FF2B5EF4-FFF2-40B4-BE49-F238E27FC236}">
                <a16:creationId xmlns:a16="http://schemas.microsoft.com/office/drawing/2014/main" id="{F4D2348D-3E64-465B-1378-5A6FB1C89EBB}"/>
              </a:ext>
            </a:extLst>
          </p:cNvPr>
          <p:cNvGrpSpPr/>
          <p:nvPr/>
        </p:nvGrpSpPr>
        <p:grpSpPr>
          <a:xfrm>
            <a:off x="7001290" y="3150825"/>
            <a:ext cx="1152128" cy="1135142"/>
            <a:chOff x="2265284" y="2934965"/>
            <a:chExt cx="1226595" cy="991126"/>
          </a:xfrm>
        </p:grpSpPr>
        <p:sp>
          <p:nvSpPr>
            <p:cNvPr id="3" name="Oval 2">
              <a:extLst>
                <a:ext uri="{FF2B5EF4-FFF2-40B4-BE49-F238E27FC236}">
                  <a16:creationId xmlns:a16="http://schemas.microsoft.com/office/drawing/2014/main" id="{89264E8C-24D5-9FAD-139A-133BCE4B279E}"/>
                </a:ext>
              </a:extLst>
            </p:cNvPr>
            <p:cNvSpPr/>
            <p:nvPr/>
          </p:nvSpPr>
          <p:spPr>
            <a:xfrm>
              <a:off x="2265284" y="2934965"/>
              <a:ext cx="1226595" cy="991126"/>
            </a:xfrm>
            <a:prstGeom prst="ellipse">
              <a:avLst/>
            </a:prstGeo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nl-BE" dirty="0"/>
            </a:p>
          </p:txBody>
        </p:sp>
        <p:sp>
          <p:nvSpPr>
            <p:cNvPr id="6" name="TextBox 5">
              <a:extLst>
                <a:ext uri="{FF2B5EF4-FFF2-40B4-BE49-F238E27FC236}">
                  <a16:creationId xmlns:a16="http://schemas.microsoft.com/office/drawing/2014/main" id="{CDE4C8FE-7D15-6F63-1773-37BA6CDB2315}"/>
                </a:ext>
              </a:extLst>
            </p:cNvPr>
            <p:cNvSpPr txBox="1"/>
            <p:nvPr/>
          </p:nvSpPr>
          <p:spPr>
            <a:xfrm>
              <a:off x="2566745" y="3286920"/>
              <a:ext cx="771810" cy="268729"/>
            </a:xfrm>
            <a:prstGeom prst="rect">
              <a:avLst/>
            </a:prstGeom>
            <a:noFill/>
          </p:spPr>
          <p:txBody>
            <a:bodyPr wrap="square" rtlCol="0">
              <a:spAutoFit/>
            </a:bodyPr>
            <a:lstStyle/>
            <a:p>
              <a:r>
                <a:rPr lang="nl-BE" sz="1400" dirty="0">
                  <a:solidFill>
                    <a:schemeClr val="bg1"/>
                  </a:solidFill>
                </a:rPr>
                <a:t>LD CU</a:t>
              </a:r>
            </a:p>
          </p:txBody>
        </p:sp>
      </p:grpSp>
      <p:grpSp>
        <p:nvGrpSpPr>
          <p:cNvPr id="10" name="Group 9">
            <a:extLst>
              <a:ext uri="{FF2B5EF4-FFF2-40B4-BE49-F238E27FC236}">
                <a16:creationId xmlns:a16="http://schemas.microsoft.com/office/drawing/2014/main" id="{B27B3E26-DE4B-B2CF-E49C-E89CF6C1DDA5}"/>
              </a:ext>
            </a:extLst>
          </p:cNvPr>
          <p:cNvGrpSpPr/>
          <p:nvPr/>
        </p:nvGrpSpPr>
        <p:grpSpPr>
          <a:xfrm>
            <a:off x="7161657" y="1090440"/>
            <a:ext cx="1152128" cy="1135142"/>
            <a:chOff x="2265284" y="2934965"/>
            <a:chExt cx="1226595" cy="991126"/>
          </a:xfrm>
        </p:grpSpPr>
        <p:sp>
          <p:nvSpPr>
            <p:cNvPr id="11" name="Oval 10">
              <a:extLst>
                <a:ext uri="{FF2B5EF4-FFF2-40B4-BE49-F238E27FC236}">
                  <a16:creationId xmlns:a16="http://schemas.microsoft.com/office/drawing/2014/main" id="{DA9F61B2-7E5D-88EC-7300-E9CA8C623528}"/>
                </a:ext>
              </a:extLst>
            </p:cNvPr>
            <p:cNvSpPr/>
            <p:nvPr/>
          </p:nvSpPr>
          <p:spPr>
            <a:xfrm>
              <a:off x="2265284" y="2934965"/>
              <a:ext cx="1226595" cy="991126"/>
            </a:xfrm>
            <a:prstGeom prst="ellipse">
              <a:avLst/>
            </a:prstGeo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nl-BE" dirty="0"/>
            </a:p>
          </p:txBody>
        </p:sp>
        <p:sp>
          <p:nvSpPr>
            <p:cNvPr id="12" name="TextBox 11">
              <a:extLst>
                <a:ext uri="{FF2B5EF4-FFF2-40B4-BE49-F238E27FC236}">
                  <a16:creationId xmlns:a16="http://schemas.microsoft.com/office/drawing/2014/main" id="{922CBDE1-BB67-EAE5-8FF4-5171521EEF43}"/>
                </a:ext>
              </a:extLst>
            </p:cNvPr>
            <p:cNvSpPr txBox="1"/>
            <p:nvPr/>
          </p:nvSpPr>
          <p:spPr>
            <a:xfrm>
              <a:off x="2556863" y="3279248"/>
              <a:ext cx="857610" cy="268729"/>
            </a:xfrm>
            <a:prstGeom prst="rect">
              <a:avLst/>
            </a:prstGeom>
            <a:noFill/>
          </p:spPr>
          <p:txBody>
            <a:bodyPr wrap="square" rtlCol="0">
              <a:spAutoFit/>
            </a:bodyPr>
            <a:lstStyle/>
            <a:p>
              <a:r>
                <a:rPr lang="nl-BE" sz="1400" dirty="0">
                  <a:solidFill>
                    <a:schemeClr val="bg1"/>
                  </a:solidFill>
                </a:rPr>
                <a:t>HD CU</a:t>
              </a:r>
            </a:p>
          </p:txBody>
        </p:sp>
      </p:grpSp>
      <p:grpSp>
        <p:nvGrpSpPr>
          <p:cNvPr id="13" name="Group 12">
            <a:extLst>
              <a:ext uri="{FF2B5EF4-FFF2-40B4-BE49-F238E27FC236}">
                <a16:creationId xmlns:a16="http://schemas.microsoft.com/office/drawing/2014/main" id="{56C22924-4D53-7255-91A8-38D2B53D84AA}"/>
              </a:ext>
            </a:extLst>
          </p:cNvPr>
          <p:cNvGrpSpPr/>
          <p:nvPr/>
        </p:nvGrpSpPr>
        <p:grpSpPr>
          <a:xfrm>
            <a:off x="4545981" y="1009892"/>
            <a:ext cx="2420978" cy="985659"/>
            <a:chOff x="2265284" y="2934965"/>
            <a:chExt cx="1226595" cy="991126"/>
          </a:xfrm>
        </p:grpSpPr>
        <p:sp>
          <p:nvSpPr>
            <p:cNvPr id="15" name="Oval 14">
              <a:extLst>
                <a:ext uri="{FF2B5EF4-FFF2-40B4-BE49-F238E27FC236}">
                  <a16:creationId xmlns:a16="http://schemas.microsoft.com/office/drawing/2014/main" id="{93938D22-C746-3818-F484-F2B835AE39AC}"/>
                </a:ext>
              </a:extLst>
            </p:cNvPr>
            <p:cNvSpPr/>
            <p:nvPr/>
          </p:nvSpPr>
          <p:spPr>
            <a:xfrm>
              <a:off x="2265284" y="2934965"/>
              <a:ext cx="1226595" cy="991126"/>
            </a:xfrm>
            <a:prstGeom prst="ellipse">
              <a:avLst/>
            </a:prstGeom>
            <a:solidFill>
              <a:srgbClr val="FF0000">
                <a:alpha val="50000"/>
              </a:srgb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nl-BE" dirty="0"/>
            </a:p>
          </p:txBody>
        </p:sp>
        <p:sp>
          <p:nvSpPr>
            <p:cNvPr id="17" name="TextBox 16">
              <a:extLst>
                <a:ext uri="{FF2B5EF4-FFF2-40B4-BE49-F238E27FC236}">
                  <a16:creationId xmlns:a16="http://schemas.microsoft.com/office/drawing/2014/main" id="{6806FE5B-7C47-44B0-88E3-F5AC4FB4063E}"/>
                </a:ext>
              </a:extLst>
            </p:cNvPr>
            <p:cNvSpPr txBox="1"/>
            <p:nvPr/>
          </p:nvSpPr>
          <p:spPr>
            <a:xfrm>
              <a:off x="2556863" y="3279248"/>
              <a:ext cx="857610" cy="326980"/>
            </a:xfrm>
            <a:prstGeom prst="rect">
              <a:avLst/>
            </a:prstGeom>
            <a:noFill/>
          </p:spPr>
          <p:txBody>
            <a:bodyPr wrap="square" rtlCol="0">
              <a:spAutoFit/>
            </a:bodyPr>
            <a:lstStyle/>
            <a:p>
              <a:r>
                <a:rPr lang="nl-BE" sz="1400" dirty="0">
                  <a:solidFill>
                    <a:schemeClr val="bg1"/>
                  </a:solidFill>
                </a:rPr>
                <a:t>HD wisselaars</a:t>
              </a:r>
            </a:p>
          </p:txBody>
        </p:sp>
      </p:grpSp>
      <p:grpSp>
        <p:nvGrpSpPr>
          <p:cNvPr id="18" name="Group 17">
            <a:extLst>
              <a:ext uri="{FF2B5EF4-FFF2-40B4-BE49-F238E27FC236}">
                <a16:creationId xmlns:a16="http://schemas.microsoft.com/office/drawing/2014/main" id="{8DE1D366-62CC-6B54-A2DD-AE5A8AD57CBA}"/>
              </a:ext>
            </a:extLst>
          </p:cNvPr>
          <p:cNvGrpSpPr/>
          <p:nvPr/>
        </p:nvGrpSpPr>
        <p:grpSpPr>
          <a:xfrm>
            <a:off x="4482939" y="4015100"/>
            <a:ext cx="2624562" cy="985659"/>
            <a:chOff x="2265284" y="2934965"/>
            <a:chExt cx="1226595" cy="991126"/>
          </a:xfrm>
        </p:grpSpPr>
        <p:sp>
          <p:nvSpPr>
            <p:cNvPr id="19" name="Oval 18">
              <a:extLst>
                <a:ext uri="{FF2B5EF4-FFF2-40B4-BE49-F238E27FC236}">
                  <a16:creationId xmlns:a16="http://schemas.microsoft.com/office/drawing/2014/main" id="{13C20FC0-90BE-E78C-C474-CF5328CF080D}"/>
                </a:ext>
              </a:extLst>
            </p:cNvPr>
            <p:cNvSpPr/>
            <p:nvPr/>
          </p:nvSpPr>
          <p:spPr>
            <a:xfrm>
              <a:off x="2265284" y="2934965"/>
              <a:ext cx="1226595" cy="991126"/>
            </a:xfrm>
            <a:prstGeom prst="ellipse">
              <a:avLst/>
            </a:prstGeom>
            <a:solidFill>
              <a:srgbClr val="00B0F0">
                <a:alpha val="50000"/>
              </a:srgb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nl-BE" dirty="0"/>
            </a:p>
          </p:txBody>
        </p:sp>
        <p:sp>
          <p:nvSpPr>
            <p:cNvPr id="20" name="TextBox 19">
              <a:extLst>
                <a:ext uri="{FF2B5EF4-FFF2-40B4-BE49-F238E27FC236}">
                  <a16:creationId xmlns:a16="http://schemas.microsoft.com/office/drawing/2014/main" id="{A0D7405C-FAEC-DCB8-F3FA-35AE6753BAAB}"/>
                </a:ext>
              </a:extLst>
            </p:cNvPr>
            <p:cNvSpPr txBox="1"/>
            <p:nvPr/>
          </p:nvSpPr>
          <p:spPr>
            <a:xfrm>
              <a:off x="2556863" y="3279248"/>
              <a:ext cx="857610" cy="391101"/>
            </a:xfrm>
            <a:prstGeom prst="rect">
              <a:avLst/>
            </a:prstGeom>
            <a:noFill/>
          </p:spPr>
          <p:txBody>
            <a:bodyPr wrap="square" rtlCol="0">
              <a:spAutoFit/>
            </a:bodyPr>
            <a:lstStyle/>
            <a:p>
              <a:r>
                <a:rPr lang="nl-BE" sz="1400" dirty="0">
                  <a:solidFill>
                    <a:schemeClr val="bg1"/>
                  </a:solidFill>
                </a:rPr>
                <a:t>LD wisselaar</a:t>
              </a:r>
            </a:p>
          </p:txBody>
        </p:sp>
      </p:grpSp>
      <p:grpSp>
        <p:nvGrpSpPr>
          <p:cNvPr id="21" name="Group 20">
            <a:extLst>
              <a:ext uri="{FF2B5EF4-FFF2-40B4-BE49-F238E27FC236}">
                <a16:creationId xmlns:a16="http://schemas.microsoft.com/office/drawing/2014/main" id="{DCF802CC-8A8E-A322-F8D1-7F17552861F4}"/>
              </a:ext>
            </a:extLst>
          </p:cNvPr>
          <p:cNvGrpSpPr/>
          <p:nvPr/>
        </p:nvGrpSpPr>
        <p:grpSpPr>
          <a:xfrm>
            <a:off x="4746177" y="2299904"/>
            <a:ext cx="2512476" cy="779967"/>
            <a:chOff x="2265284" y="2934965"/>
            <a:chExt cx="1272953" cy="991126"/>
          </a:xfrm>
        </p:grpSpPr>
        <p:sp>
          <p:nvSpPr>
            <p:cNvPr id="22" name="Oval 21">
              <a:extLst>
                <a:ext uri="{FF2B5EF4-FFF2-40B4-BE49-F238E27FC236}">
                  <a16:creationId xmlns:a16="http://schemas.microsoft.com/office/drawing/2014/main" id="{C482E64B-8EB7-A9E5-7233-F058810B94DF}"/>
                </a:ext>
              </a:extLst>
            </p:cNvPr>
            <p:cNvSpPr/>
            <p:nvPr/>
          </p:nvSpPr>
          <p:spPr>
            <a:xfrm>
              <a:off x="2265284" y="2934965"/>
              <a:ext cx="1226595" cy="991126"/>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nl-BE" dirty="0"/>
            </a:p>
          </p:txBody>
        </p:sp>
        <p:sp>
          <p:nvSpPr>
            <p:cNvPr id="23" name="TextBox 22">
              <a:extLst>
                <a:ext uri="{FF2B5EF4-FFF2-40B4-BE49-F238E27FC236}">
                  <a16:creationId xmlns:a16="http://schemas.microsoft.com/office/drawing/2014/main" id="{E0CB8D6B-937A-45CD-1DCA-C836452AF77B}"/>
                </a:ext>
              </a:extLst>
            </p:cNvPr>
            <p:cNvSpPr txBox="1"/>
            <p:nvPr/>
          </p:nvSpPr>
          <p:spPr>
            <a:xfrm>
              <a:off x="2680627" y="3256139"/>
              <a:ext cx="857610" cy="391101"/>
            </a:xfrm>
            <a:prstGeom prst="rect">
              <a:avLst/>
            </a:prstGeom>
            <a:noFill/>
          </p:spPr>
          <p:txBody>
            <a:bodyPr wrap="square" rtlCol="0">
              <a:spAutoFit/>
            </a:bodyPr>
            <a:lstStyle/>
            <a:p>
              <a:r>
                <a:rPr lang="nl-BE" sz="1400" dirty="0">
                  <a:solidFill>
                    <a:schemeClr val="bg1"/>
                  </a:solidFill>
                </a:rPr>
                <a:t>TD koeler</a:t>
              </a:r>
            </a:p>
          </p:txBody>
        </p:sp>
      </p:grpSp>
    </p:spTree>
    <p:extLst>
      <p:ext uri="{BB962C8B-B14F-4D97-AF65-F5344CB8AC3E}">
        <p14:creationId xmlns:p14="http://schemas.microsoft.com/office/powerpoint/2010/main" val="1990003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86D2DD-FCA8-E3EF-A476-6368885DB52C}"/>
            </a:ext>
          </a:extLst>
        </p:cNvPr>
        <p:cNvGrpSpPr/>
        <p:nvPr/>
      </p:nvGrpSpPr>
      <p:grpSpPr>
        <a:xfrm>
          <a:off x="0" y="0"/>
          <a:ext cx="0" cy="0"/>
          <a:chOff x="0" y="0"/>
          <a:chExt cx="0" cy="0"/>
        </a:xfrm>
      </p:grpSpPr>
      <p:pic>
        <p:nvPicPr>
          <p:cNvPr id="14" name="Picture 13">
            <a:extLst>
              <a:ext uri="{FF2B5EF4-FFF2-40B4-BE49-F238E27FC236}">
                <a16:creationId xmlns:a16="http://schemas.microsoft.com/office/drawing/2014/main" id="{724C9440-4282-6A28-F53A-B34007FFFAAB}"/>
              </a:ext>
            </a:extLst>
          </p:cNvPr>
          <p:cNvPicPr>
            <a:picLocks noChangeAspect="1"/>
          </p:cNvPicPr>
          <p:nvPr/>
        </p:nvPicPr>
        <p:blipFill>
          <a:blip r:embed="rId3"/>
          <a:stretch>
            <a:fillRect/>
          </a:stretch>
        </p:blipFill>
        <p:spPr>
          <a:xfrm>
            <a:off x="3419872" y="581208"/>
            <a:ext cx="6290772" cy="4465407"/>
          </a:xfrm>
          <a:prstGeom prst="rect">
            <a:avLst/>
          </a:prstGeom>
        </p:spPr>
      </p:pic>
      <p:sp>
        <p:nvSpPr>
          <p:cNvPr id="5" name="Tijdelijke aanduiding voor tekst 4">
            <a:extLst>
              <a:ext uri="{FF2B5EF4-FFF2-40B4-BE49-F238E27FC236}">
                <a16:creationId xmlns:a16="http://schemas.microsoft.com/office/drawing/2014/main" id="{2A15770F-7649-33F9-6C52-43A992BCCC7E}"/>
              </a:ext>
            </a:extLst>
          </p:cNvPr>
          <p:cNvSpPr>
            <a:spLocks noGrp="1"/>
          </p:cNvSpPr>
          <p:nvPr>
            <p:ph type="body" idx="1"/>
          </p:nvPr>
        </p:nvSpPr>
        <p:spPr>
          <a:xfrm>
            <a:off x="530225" y="331371"/>
            <a:ext cx="7143749" cy="432000"/>
          </a:xfrm>
        </p:spPr>
        <p:txBody>
          <a:bodyPr/>
          <a:lstStyle/>
          <a:p>
            <a:r>
              <a:rPr lang="en-US" dirty="0"/>
              <a:t>Solution: 2-stage NH3 hybrid heat pump</a:t>
            </a:r>
          </a:p>
        </p:txBody>
      </p:sp>
      <p:sp>
        <p:nvSpPr>
          <p:cNvPr id="9" name="Espace réservé du numéro de diapositive 8">
            <a:extLst>
              <a:ext uri="{FF2B5EF4-FFF2-40B4-BE49-F238E27FC236}">
                <a16:creationId xmlns:a16="http://schemas.microsoft.com/office/drawing/2014/main" id="{9B658795-8923-F542-B12C-8AB62A79296D}"/>
              </a:ext>
            </a:extLst>
          </p:cNvPr>
          <p:cNvSpPr>
            <a:spLocks noGrp="1"/>
          </p:cNvSpPr>
          <p:nvPr>
            <p:ph type="sldNum" sz="quarter" idx="16"/>
          </p:nvPr>
        </p:nvSpPr>
        <p:spPr>
          <a:xfrm>
            <a:off x="8269288" y="4756198"/>
            <a:ext cx="342900" cy="127599"/>
          </a:xfrm>
        </p:spPr>
        <p:txBody>
          <a:bodyPr/>
          <a:lstStyle/>
          <a:p>
            <a:fld id="{81D60167-4931-47E6-BA6A-407CBD079E47}" type="slidenum">
              <a:rPr lang="en-US" smtClean="0"/>
              <a:pPr/>
              <a:t>14</a:t>
            </a:fld>
            <a:endParaRPr lang="en-US"/>
          </a:p>
        </p:txBody>
      </p:sp>
      <p:pic>
        <p:nvPicPr>
          <p:cNvPr id="16" name="Tijdelijke aanduiding voor afbeelding 15" descr="Afbeelding met pijl&#10;&#10;Automatisch gegenereerde beschrijving">
            <a:extLst>
              <a:ext uri="{FF2B5EF4-FFF2-40B4-BE49-F238E27FC236}">
                <a16:creationId xmlns:a16="http://schemas.microsoft.com/office/drawing/2014/main" id="{824DCEEE-B323-2B73-F7D1-78914CCB5839}"/>
              </a:ext>
            </a:extLst>
          </p:cNvPr>
          <p:cNvPicPr>
            <a:picLocks noGrp="1" noChangeAspect="1"/>
          </p:cNvPicPr>
          <p:nvPr>
            <p:ph type="pic" sz="quarter" idx="17"/>
          </p:nvPr>
        </p:nvPicPr>
        <p:blipFill rotWithShape="1">
          <a:blip r:embed="rId4" cstate="print">
            <a:extLst>
              <a:ext uri="{28A0092B-C50C-407E-A947-70E740481C1C}">
                <a14:useLocalDpi xmlns:a14="http://schemas.microsoft.com/office/drawing/2010/main" val="0"/>
              </a:ext>
            </a:extLst>
          </a:blip>
          <a:srcRect/>
          <a:stretch/>
        </p:blipFill>
        <p:spPr>
          <a:xfrm>
            <a:off x="8269288" y="-3175"/>
            <a:ext cx="874710" cy="874800"/>
          </a:xfrm>
        </p:spPr>
      </p:pic>
      <p:sp>
        <p:nvSpPr>
          <p:cNvPr id="7" name="Tijdelijke aanduiding voor inhoud 6">
            <a:extLst>
              <a:ext uri="{FF2B5EF4-FFF2-40B4-BE49-F238E27FC236}">
                <a16:creationId xmlns:a16="http://schemas.microsoft.com/office/drawing/2014/main" id="{78015B71-5A5A-AF47-796D-C0A84BE3474B}"/>
              </a:ext>
            </a:extLst>
          </p:cNvPr>
          <p:cNvSpPr>
            <a:spLocks noGrp="1"/>
          </p:cNvSpPr>
          <p:nvPr>
            <p:ph idx="11"/>
          </p:nvPr>
        </p:nvSpPr>
        <p:spPr>
          <a:xfrm flipH="1">
            <a:off x="530226" y="5383237"/>
            <a:ext cx="342900" cy="648072"/>
          </a:xfrm>
        </p:spPr>
        <p:txBody>
          <a:bodyPr/>
          <a:lstStyle/>
          <a:p>
            <a:endParaRPr lang="nl-BE" dirty="0"/>
          </a:p>
        </p:txBody>
      </p:sp>
      <p:pic>
        <p:nvPicPr>
          <p:cNvPr id="25" name="Afbeelding 24">
            <a:extLst>
              <a:ext uri="{FF2B5EF4-FFF2-40B4-BE49-F238E27FC236}">
                <a16:creationId xmlns:a16="http://schemas.microsoft.com/office/drawing/2014/main" id="{6CF7AA2B-78EB-CFF7-82A1-0DC070E419B3}"/>
              </a:ext>
            </a:extLst>
          </p:cNvPr>
          <p:cNvPicPr>
            <a:picLocks noChangeAspect="1"/>
          </p:cNvPicPr>
          <p:nvPr/>
        </p:nvPicPr>
        <p:blipFill>
          <a:blip r:embed="rId5"/>
          <a:stretch>
            <a:fillRect/>
          </a:stretch>
        </p:blipFill>
        <p:spPr>
          <a:xfrm>
            <a:off x="902922" y="1534861"/>
            <a:ext cx="2796133" cy="2172948"/>
          </a:xfrm>
          <a:prstGeom prst="rect">
            <a:avLst/>
          </a:prstGeom>
        </p:spPr>
      </p:pic>
    </p:spTree>
    <p:extLst>
      <p:ext uri="{BB962C8B-B14F-4D97-AF65-F5344CB8AC3E}">
        <p14:creationId xmlns:p14="http://schemas.microsoft.com/office/powerpoint/2010/main" val="35449223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jdelijke aanduiding voor tekst 4">
            <a:extLst>
              <a:ext uri="{FF2B5EF4-FFF2-40B4-BE49-F238E27FC236}">
                <a16:creationId xmlns:a16="http://schemas.microsoft.com/office/drawing/2014/main" id="{B2754D5B-7100-4F49-971C-0FCE89800FFC}"/>
              </a:ext>
            </a:extLst>
          </p:cNvPr>
          <p:cNvSpPr>
            <a:spLocks noGrp="1"/>
          </p:cNvSpPr>
          <p:nvPr>
            <p:ph type="body" idx="1"/>
          </p:nvPr>
        </p:nvSpPr>
        <p:spPr>
          <a:xfrm>
            <a:off x="530225" y="331371"/>
            <a:ext cx="7143749" cy="432000"/>
          </a:xfrm>
        </p:spPr>
        <p:txBody>
          <a:bodyPr/>
          <a:lstStyle/>
          <a:p>
            <a:r>
              <a:rPr lang="en-US" dirty="0"/>
              <a:t>Solution: 2-stage NH3 heat “integrator”</a:t>
            </a:r>
          </a:p>
        </p:txBody>
      </p:sp>
      <p:sp>
        <p:nvSpPr>
          <p:cNvPr id="9" name="Espace réservé du numéro de diapositive 8">
            <a:extLst>
              <a:ext uri="{FF2B5EF4-FFF2-40B4-BE49-F238E27FC236}">
                <a16:creationId xmlns:a16="http://schemas.microsoft.com/office/drawing/2014/main" id="{5C243B2A-29EE-4CF4-99A0-3B2AF8A6BE37}"/>
              </a:ext>
            </a:extLst>
          </p:cNvPr>
          <p:cNvSpPr>
            <a:spLocks noGrp="1"/>
          </p:cNvSpPr>
          <p:nvPr>
            <p:ph type="sldNum" sz="quarter" idx="16"/>
          </p:nvPr>
        </p:nvSpPr>
        <p:spPr>
          <a:xfrm>
            <a:off x="8269288" y="4756198"/>
            <a:ext cx="342900" cy="127599"/>
          </a:xfrm>
        </p:spPr>
        <p:txBody>
          <a:bodyPr/>
          <a:lstStyle/>
          <a:p>
            <a:fld id="{81D60167-4931-47E6-BA6A-407CBD079E47}" type="slidenum">
              <a:rPr lang="en-US" smtClean="0"/>
              <a:pPr/>
              <a:t>15</a:t>
            </a:fld>
            <a:endParaRPr lang="en-US"/>
          </a:p>
        </p:txBody>
      </p:sp>
      <p:pic>
        <p:nvPicPr>
          <p:cNvPr id="16" name="Tijdelijke aanduiding voor afbeelding 15" descr="Afbeelding met pijl&#10;&#10;Automatisch gegenereerde beschrijving">
            <a:extLst>
              <a:ext uri="{FF2B5EF4-FFF2-40B4-BE49-F238E27FC236}">
                <a16:creationId xmlns:a16="http://schemas.microsoft.com/office/drawing/2014/main" id="{8EBFE1E7-7FDF-4784-96B7-03192ACB3DD9}"/>
              </a:ext>
            </a:extLst>
          </p:cNvPr>
          <p:cNvPicPr>
            <a:picLocks noGrp="1" noChangeAspect="1"/>
          </p:cNvPicPr>
          <p:nvPr>
            <p:ph type="pic" sz="quarter" idx="17"/>
          </p:nvPr>
        </p:nvPicPr>
        <p:blipFill rotWithShape="1">
          <a:blip r:embed="rId2" cstate="print">
            <a:extLst>
              <a:ext uri="{28A0092B-C50C-407E-A947-70E740481C1C}">
                <a14:useLocalDpi xmlns:a14="http://schemas.microsoft.com/office/drawing/2010/main" val="0"/>
              </a:ext>
            </a:extLst>
          </a:blip>
          <a:srcRect/>
          <a:stretch/>
        </p:blipFill>
        <p:spPr>
          <a:xfrm>
            <a:off x="8269288" y="-3175"/>
            <a:ext cx="874710" cy="874800"/>
          </a:xfrm>
        </p:spPr>
      </p:pic>
      <p:sp>
        <p:nvSpPr>
          <p:cNvPr id="6" name="TextBox 5">
            <a:extLst>
              <a:ext uri="{FF2B5EF4-FFF2-40B4-BE49-F238E27FC236}">
                <a16:creationId xmlns:a16="http://schemas.microsoft.com/office/drawing/2014/main" id="{F5CC0C88-1642-8DA5-F36E-82B7A176D1E5}"/>
              </a:ext>
            </a:extLst>
          </p:cNvPr>
          <p:cNvSpPr txBox="1"/>
          <p:nvPr/>
        </p:nvSpPr>
        <p:spPr>
          <a:xfrm>
            <a:off x="4190023" y="4362231"/>
            <a:ext cx="1010344" cy="307777"/>
          </a:xfrm>
          <a:prstGeom prst="rect">
            <a:avLst/>
          </a:prstGeom>
          <a:noFill/>
        </p:spPr>
        <p:txBody>
          <a:bodyPr wrap="square" rtlCol="0">
            <a:spAutoFit/>
          </a:bodyPr>
          <a:lstStyle/>
          <a:p>
            <a:r>
              <a:rPr lang="fr-BE" sz="1400" dirty="0"/>
              <a:t>LT 10/4°C</a:t>
            </a:r>
            <a:endParaRPr lang="nl-BE" sz="1400" dirty="0"/>
          </a:p>
        </p:txBody>
      </p:sp>
      <p:sp>
        <p:nvSpPr>
          <p:cNvPr id="11" name="TextBox 10">
            <a:extLst>
              <a:ext uri="{FF2B5EF4-FFF2-40B4-BE49-F238E27FC236}">
                <a16:creationId xmlns:a16="http://schemas.microsoft.com/office/drawing/2014/main" id="{94177178-B9DB-1E71-C1F8-AE058A01044A}"/>
              </a:ext>
            </a:extLst>
          </p:cNvPr>
          <p:cNvSpPr txBox="1"/>
          <p:nvPr/>
        </p:nvSpPr>
        <p:spPr>
          <a:xfrm>
            <a:off x="2814377" y="4346659"/>
            <a:ext cx="578296" cy="307777"/>
          </a:xfrm>
          <a:prstGeom prst="rect">
            <a:avLst/>
          </a:prstGeom>
          <a:noFill/>
        </p:spPr>
        <p:txBody>
          <a:bodyPr wrap="square" rtlCol="0">
            <a:spAutoFit/>
          </a:bodyPr>
          <a:lstStyle/>
          <a:p>
            <a:r>
              <a:rPr lang="fr-BE" sz="1400" dirty="0"/>
              <a:t>CTW</a:t>
            </a:r>
            <a:endParaRPr lang="nl-BE" sz="1400" dirty="0"/>
          </a:p>
        </p:txBody>
      </p:sp>
      <p:pic>
        <p:nvPicPr>
          <p:cNvPr id="3" name="Picture 2">
            <a:extLst>
              <a:ext uri="{FF2B5EF4-FFF2-40B4-BE49-F238E27FC236}">
                <a16:creationId xmlns:a16="http://schemas.microsoft.com/office/drawing/2014/main" id="{3EE44F90-5A95-D8E7-A565-5FFB2B97F8CC}"/>
              </a:ext>
            </a:extLst>
          </p:cNvPr>
          <p:cNvPicPr>
            <a:picLocks noChangeAspect="1"/>
          </p:cNvPicPr>
          <p:nvPr/>
        </p:nvPicPr>
        <p:blipFill>
          <a:blip r:embed="rId3"/>
          <a:stretch>
            <a:fillRect/>
          </a:stretch>
        </p:blipFill>
        <p:spPr>
          <a:xfrm>
            <a:off x="1470026" y="752564"/>
            <a:ext cx="6120680" cy="4344669"/>
          </a:xfrm>
          <a:prstGeom prst="rect">
            <a:avLst/>
          </a:prstGeom>
        </p:spPr>
      </p:pic>
    </p:spTree>
    <p:extLst>
      <p:ext uri="{BB962C8B-B14F-4D97-AF65-F5344CB8AC3E}">
        <p14:creationId xmlns:p14="http://schemas.microsoft.com/office/powerpoint/2010/main" val="206792124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jdelijke aanduiding voor tekst 4">
            <a:extLst>
              <a:ext uri="{FF2B5EF4-FFF2-40B4-BE49-F238E27FC236}">
                <a16:creationId xmlns:a16="http://schemas.microsoft.com/office/drawing/2014/main" id="{B2754D5B-7100-4F49-971C-0FCE89800FFC}"/>
              </a:ext>
            </a:extLst>
          </p:cNvPr>
          <p:cNvSpPr>
            <a:spLocks noGrp="1"/>
          </p:cNvSpPr>
          <p:nvPr>
            <p:ph type="body" idx="1"/>
          </p:nvPr>
        </p:nvSpPr>
        <p:spPr>
          <a:xfrm>
            <a:off x="530225" y="331371"/>
            <a:ext cx="7143749" cy="432000"/>
          </a:xfrm>
        </p:spPr>
        <p:txBody>
          <a:bodyPr/>
          <a:lstStyle/>
          <a:p>
            <a:r>
              <a:rPr lang="en-US" dirty="0"/>
              <a:t>Solution: 2-stage NH3 hybrid heat pump</a:t>
            </a:r>
          </a:p>
        </p:txBody>
      </p:sp>
      <p:sp>
        <p:nvSpPr>
          <p:cNvPr id="9" name="Espace réservé du numéro de diapositive 8">
            <a:extLst>
              <a:ext uri="{FF2B5EF4-FFF2-40B4-BE49-F238E27FC236}">
                <a16:creationId xmlns:a16="http://schemas.microsoft.com/office/drawing/2014/main" id="{5C243B2A-29EE-4CF4-99A0-3B2AF8A6BE37}"/>
              </a:ext>
            </a:extLst>
          </p:cNvPr>
          <p:cNvSpPr>
            <a:spLocks noGrp="1"/>
          </p:cNvSpPr>
          <p:nvPr>
            <p:ph type="sldNum" sz="quarter" idx="16"/>
          </p:nvPr>
        </p:nvSpPr>
        <p:spPr>
          <a:xfrm>
            <a:off x="8269288" y="4756198"/>
            <a:ext cx="342900" cy="127599"/>
          </a:xfrm>
        </p:spPr>
        <p:txBody>
          <a:bodyPr/>
          <a:lstStyle/>
          <a:p>
            <a:fld id="{81D60167-4931-47E6-BA6A-407CBD079E47}" type="slidenum">
              <a:rPr lang="en-US" smtClean="0"/>
              <a:pPr/>
              <a:t>16</a:t>
            </a:fld>
            <a:endParaRPr lang="en-US"/>
          </a:p>
        </p:txBody>
      </p:sp>
      <p:pic>
        <p:nvPicPr>
          <p:cNvPr id="16" name="Tijdelijke aanduiding voor afbeelding 15" descr="Afbeelding met pijl&#10;&#10;Automatisch gegenereerde beschrijving">
            <a:extLst>
              <a:ext uri="{FF2B5EF4-FFF2-40B4-BE49-F238E27FC236}">
                <a16:creationId xmlns:a16="http://schemas.microsoft.com/office/drawing/2014/main" id="{8EBFE1E7-7FDF-4784-96B7-03192ACB3DD9}"/>
              </a:ext>
            </a:extLst>
          </p:cNvPr>
          <p:cNvPicPr>
            <a:picLocks noGrp="1" noChangeAspect="1"/>
          </p:cNvPicPr>
          <p:nvPr>
            <p:ph type="pic" sz="quarter" idx="17"/>
          </p:nvPr>
        </p:nvPicPr>
        <p:blipFill rotWithShape="1">
          <a:blip r:embed="rId2" cstate="print">
            <a:extLst>
              <a:ext uri="{28A0092B-C50C-407E-A947-70E740481C1C}">
                <a14:useLocalDpi xmlns:a14="http://schemas.microsoft.com/office/drawing/2010/main" val="0"/>
              </a:ext>
            </a:extLst>
          </a:blip>
          <a:srcRect/>
          <a:stretch/>
        </p:blipFill>
        <p:spPr>
          <a:xfrm>
            <a:off x="8269288" y="-3175"/>
            <a:ext cx="874710" cy="874800"/>
          </a:xfrm>
        </p:spPr>
      </p:pic>
      <p:sp>
        <p:nvSpPr>
          <p:cNvPr id="4" name="Content Placeholder 3">
            <a:extLst>
              <a:ext uri="{FF2B5EF4-FFF2-40B4-BE49-F238E27FC236}">
                <a16:creationId xmlns:a16="http://schemas.microsoft.com/office/drawing/2014/main" id="{57EF2C4D-79AE-81D6-B378-282842FF59B3}"/>
              </a:ext>
            </a:extLst>
          </p:cNvPr>
          <p:cNvSpPr>
            <a:spLocks noGrp="1"/>
          </p:cNvSpPr>
          <p:nvPr>
            <p:ph idx="11"/>
          </p:nvPr>
        </p:nvSpPr>
        <p:spPr>
          <a:xfrm>
            <a:off x="462626" y="1017919"/>
            <a:ext cx="7565758" cy="3800559"/>
          </a:xfrm>
        </p:spPr>
        <p:txBody>
          <a:bodyPr>
            <a:normAutofit/>
          </a:bodyPr>
          <a:lstStyle/>
          <a:p>
            <a:pPr marL="0" indent="0">
              <a:buNone/>
            </a:pPr>
            <a:r>
              <a:rPr lang="nl-BE" sz="1400" b="1" dirty="0"/>
              <a:t>Flexibility</a:t>
            </a:r>
            <a:r>
              <a:rPr lang="nl-BE" sz="1400" dirty="0"/>
              <a:t>: </a:t>
            </a:r>
          </a:p>
          <a:p>
            <a:r>
              <a:rPr lang="nl-BE" sz="1400" dirty="0">
                <a:highlight>
                  <a:srgbClr val="00FFFF"/>
                </a:highlight>
              </a:rPr>
              <a:t>Modus 1: 100% </a:t>
            </a:r>
            <a:r>
              <a:rPr lang="nl-BE" sz="1400" dirty="0" err="1">
                <a:highlight>
                  <a:srgbClr val="00FFFF"/>
                </a:highlight>
              </a:rPr>
              <a:t>chiller</a:t>
            </a:r>
            <a:r>
              <a:rPr lang="nl-BE" sz="1400" dirty="0">
                <a:highlight>
                  <a:srgbClr val="00FFFF"/>
                </a:highlight>
              </a:rPr>
              <a:t>, max LT </a:t>
            </a:r>
            <a:r>
              <a:rPr lang="nl-BE" sz="1400" dirty="0" err="1">
                <a:highlight>
                  <a:srgbClr val="00FFFF"/>
                </a:highlight>
              </a:rPr>
              <a:t>demand</a:t>
            </a:r>
            <a:endParaRPr lang="nl-BE" sz="1400" dirty="0">
              <a:highlight>
                <a:srgbClr val="00FFFF"/>
              </a:highlight>
            </a:endParaRPr>
          </a:p>
          <a:p>
            <a:r>
              <a:rPr lang="nl-BE" sz="1400" dirty="0"/>
              <a:t>Modus 2: full LT </a:t>
            </a:r>
            <a:r>
              <a:rPr lang="nl-BE" sz="1400" dirty="0" err="1"/>
              <a:t>demand</a:t>
            </a:r>
            <a:r>
              <a:rPr lang="nl-BE" sz="1400" dirty="0"/>
              <a:t>, partload HT </a:t>
            </a:r>
            <a:r>
              <a:rPr lang="nl-BE" sz="1400" dirty="0" err="1"/>
              <a:t>demand</a:t>
            </a:r>
            <a:r>
              <a:rPr lang="nl-BE" sz="1400" dirty="0"/>
              <a:t> </a:t>
            </a:r>
            <a:r>
              <a:rPr lang="nl-BE" sz="1400" dirty="0">
                <a:sym typeface="Wingdings" panose="05000000000000000000" pitchFamily="2" charset="2"/>
              </a:rPr>
              <a:t> MT </a:t>
            </a:r>
            <a:r>
              <a:rPr lang="nl-BE" sz="1400" dirty="0" err="1">
                <a:sym typeface="Wingdings" panose="05000000000000000000" pitchFamily="2" charset="2"/>
              </a:rPr>
              <a:t>cond</a:t>
            </a:r>
            <a:endParaRPr lang="nl-BE" sz="1400" dirty="0">
              <a:sym typeface="Wingdings" panose="05000000000000000000" pitchFamily="2" charset="2"/>
            </a:endParaRPr>
          </a:p>
          <a:p>
            <a:r>
              <a:rPr lang="nl-BE" sz="1400" dirty="0">
                <a:highlight>
                  <a:srgbClr val="00FF00"/>
                </a:highlight>
                <a:sym typeface="Wingdings" panose="05000000000000000000" pitchFamily="2" charset="2"/>
              </a:rPr>
              <a:t>Modus 3: LT </a:t>
            </a:r>
            <a:r>
              <a:rPr lang="nl-BE" sz="1400" dirty="0" err="1">
                <a:highlight>
                  <a:srgbClr val="00FF00"/>
                </a:highlight>
                <a:sym typeface="Wingdings" panose="05000000000000000000" pitchFamily="2" charset="2"/>
              </a:rPr>
              <a:t>and</a:t>
            </a:r>
            <a:r>
              <a:rPr lang="nl-BE" sz="1400" dirty="0">
                <a:highlight>
                  <a:srgbClr val="00FF00"/>
                </a:highlight>
                <a:sym typeface="Wingdings" panose="05000000000000000000" pitchFamily="2" charset="2"/>
              </a:rPr>
              <a:t> HT in </a:t>
            </a:r>
            <a:r>
              <a:rPr lang="nl-BE" sz="1400" dirty="0" err="1">
                <a:highlight>
                  <a:srgbClr val="00FF00"/>
                </a:highlight>
                <a:sym typeface="Wingdings" panose="05000000000000000000" pitchFamily="2" charset="2"/>
              </a:rPr>
              <a:t>balance</a:t>
            </a:r>
            <a:endParaRPr lang="nl-BE" sz="1400" dirty="0">
              <a:highlight>
                <a:srgbClr val="00FF00"/>
              </a:highlight>
              <a:sym typeface="Wingdings" panose="05000000000000000000" pitchFamily="2" charset="2"/>
            </a:endParaRPr>
          </a:p>
          <a:p>
            <a:r>
              <a:rPr lang="nl-BE" sz="1400" dirty="0">
                <a:sym typeface="Wingdings" panose="05000000000000000000" pitchFamily="2" charset="2"/>
              </a:rPr>
              <a:t>Modus 4: LT </a:t>
            </a:r>
            <a:r>
              <a:rPr lang="nl-BE" sz="1400" dirty="0" err="1">
                <a:sym typeface="Wingdings" panose="05000000000000000000" pitchFamily="2" charset="2"/>
              </a:rPr>
              <a:t>demand</a:t>
            </a:r>
            <a:r>
              <a:rPr lang="nl-BE" sz="1400" dirty="0">
                <a:sym typeface="Wingdings" panose="05000000000000000000" pitchFamily="2" charset="2"/>
              </a:rPr>
              <a:t> </a:t>
            </a:r>
            <a:r>
              <a:rPr lang="nl-BE" sz="1400" dirty="0" err="1">
                <a:sym typeface="Wingdings" panose="05000000000000000000" pitchFamily="2" charset="2"/>
              </a:rPr>
              <a:t>too</a:t>
            </a:r>
            <a:r>
              <a:rPr lang="nl-BE" sz="1400" dirty="0">
                <a:sym typeface="Wingdings" panose="05000000000000000000" pitchFamily="2" charset="2"/>
              </a:rPr>
              <a:t> low, heat input </a:t>
            </a:r>
            <a:r>
              <a:rPr lang="nl-BE" sz="1400" dirty="0" err="1">
                <a:sym typeface="Wingdings" panose="05000000000000000000" pitchFamily="2" charset="2"/>
              </a:rPr>
              <a:t>using</a:t>
            </a:r>
            <a:r>
              <a:rPr lang="nl-BE" sz="1400" dirty="0">
                <a:sym typeface="Wingdings" panose="05000000000000000000" pitchFamily="2" charset="2"/>
              </a:rPr>
              <a:t> MT </a:t>
            </a:r>
            <a:r>
              <a:rPr lang="nl-BE" sz="1400" dirty="0" err="1">
                <a:sym typeface="Wingdings" panose="05000000000000000000" pitchFamily="2" charset="2"/>
              </a:rPr>
              <a:t>evap</a:t>
            </a:r>
            <a:r>
              <a:rPr lang="nl-BE" sz="1400" dirty="0">
                <a:sym typeface="Wingdings" panose="05000000000000000000" pitchFamily="2" charset="2"/>
              </a:rPr>
              <a:t> (CHP)</a:t>
            </a:r>
          </a:p>
          <a:p>
            <a:r>
              <a:rPr lang="nl-BE" sz="1400" dirty="0">
                <a:sym typeface="Wingdings" panose="05000000000000000000" pitchFamily="2" charset="2"/>
              </a:rPr>
              <a:t>Modus 5: LT </a:t>
            </a:r>
            <a:r>
              <a:rPr lang="nl-BE" sz="1400" dirty="0" err="1">
                <a:sym typeface="Wingdings" panose="05000000000000000000" pitchFamily="2" charset="2"/>
              </a:rPr>
              <a:t>demand</a:t>
            </a:r>
            <a:r>
              <a:rPr lang="nl-BE" sz="1400" dirty="0">
                <a:sym typeface="Wingdings" panose="05000000000000000000" pitchFamily="2" charset="2"/>
              </a:rPr>
              <a:t> </a:t>
            </a:r>
            <a:r>
              <a:rPr lang="nl-BE" sz="1400" dirty="0" err="1">
                <a:sym typeface="Wingdings" panose="05000000000000000000" pitchFamily="2" charset="2"/>
              </a:rPr>
              <a:t>too</a:t>
            </a:r>
            <a:r>
              <a:rPr lang="nl-BE" sz="1400" dirty="0">
                <a:sym typeface="Wingdings" panose="05000000000000000000" pitchFamily="2" charset="2"/>
              </a:rPr>
              <a:t> low, heat input </a:t>
            </a:r>
            <a:r>
              <a:rPr lang="nl-BE" sz="1400" dirty="0" err="1">
                <a:sym typeface="Wingdings" panose="05000000000000000000" pitchFamily="2" charset="2"/>
              </a:rPr>
              <a:t>using</a:t>
            </a:r>
            <a:r>
              <a:rPr lang="nl-BE" sz="1400" dirty="0">
                <a:sym typeface="Wingdings" panose="05000000000000000000" pitchFamily="2" charset="2"/>
              </a:rPr>
              <a:t> MT </a:t>
            </a:r>
            <a:r>
              <a:rPr lang="nl-BE" sz="1400" dirty="0" err="1">
                <a:sym typeface="Wingdings" panose="05000000000000000000" pitchFamily="2" charset="2"/>
              </a:rPr>
              <a:t>evap</a:t>
            </a:r>
            <a:r>
              <a:rPr lang="nl-BE" sz="1400" dirty="0">
                <a:sym typeface="Wingdings" panose="05000000000000000000" pitchFamily="2" charset="2"/>
              </a:rPr>
              <a:t> (</a:t>
            </a:r>
            <a:r>
              <a:rPr lang="nl-BE" sz="1400" dirty="0" err="1">
                <a:sym typeface="Wingdings" panose="05000000000000000000" pitchFamily="2" charset="2"/>
              </a:rPr>
              <a:t>condensation</a:t>
            </a:r>
            <a:r>
              <a:rPr lang="nl-BE" sz="1400" dirty="0">
                <a:sym typeface="Wingdings" panose="05000000000000000000" pitchFamily="2" charset="2"/>
              </a:rPr>
              <a:t> heat of </a:t>
            </a:r>
            <a:r>
              <a:rPr lang="nl-BE" sz="1400" dirty="0" err="1">
                <a:sym typeface="Wingdings" panose="05000000000000000000" pitchFamily="2" charset="2"/>
              </a:rPr>
              <a:t>the</a:t>
            </a:r>
            <a:r>
              <a:rPr lang="nl-BE" sz="1400" dirty="0">
                <a:sym typeface="Wingdings" panose="05000000000000000000" pitchFamily="2" charset="2"/>
              </a:rPr>
              <a:t> </a:t>
            </a:r>
            <a:r>
              <a:rPr lang="nl-BE" sz="1400" dirty="0" err="1">
                <a:sym typeface="Wingdings" panose="05000000000000000000" pitchFamily="2" charset="2"/>
              </a:rPr>
              <a:t>chillers</a:t>
            </a:r>
            <a:r>
              <a:rPr lang="nl-BE" sz="1400" dirty="0">
                <a:sym typeface="Wingdings" panose="05000000000000000000" pitchFamily="2" charset="2"/>
              </a:rPr>
              <a:t>)</a:t>
            </a:r>
          </a:p>
          <a:p>
            <a:r>
              <a:rPr lang="nl-BE" sz="1400" dirty="0">
                <a:sym typeface="Wingdings" panose="05000000000000000000" pitchFamily="2" charset="2"/>
              </a:rPr>
              <a:t>Modus 6: LT </a:t>
            </a:r>
            <a:r>
              <a:rPr lang="nl-BE" sz="1400" dirty="0" err="1">
                <a:sym typeface="Wingdings" panose="05000000000000000000" pitchFamily="2" charset="2"/>
              </a:rPr>
              <a:t>demand</a:t>
            </a:r>
            <a:r>
              <a:rPr lang="nl-BE" sz="1400" dirty="0">
                <a:sym typeface="Wingdings" panose="05000000000000000000" pitchFamily="2" charset="2"/>
              </a:rPr>
              <a:t> </a:t>
            </a:r>
            <a:r>
              <a:rPr lang="nl-BE" sz="1400" dirty="0" err="1">
                <a:sym typeface="Wingdings" panose="05000000000000000000" pitchFamily="2" charset="2"/>
              </a:rPr>
              <a:t>too</a:t>
            </a:r>
            <a:r>
              <a:rPr lang="nl-BE" sz="1400" dirty="0">
                <a:sym typeface="Wingdings" panose="05000000000000000000" pitchFamily="2" charset="2"/>
              </a:rPr>
              <a:t> low, heat input in LT </a:t>
            </a:r>
            <a:r>
              <a:rPr lang="nl-BE" sz="1400" dirty="0" err="1">
                <a:sym typeface="Wingdings" panose="05000000000000000000" pitchFamily="2" charset="2"/>
              </a:rPr>
              <a:t>evap</a:t>
            </a:r>
            <a:endParaRPr lang="nl-BE" sz="1400" dirty="0">
              <a:sym typeface="Wingdings" panose="05000000000000000000" pitchFamily="2" charset="2"/>
            </a:endParaRPr>
          </a:p>
          <a:p>
            <a:r>
              <a:rPr lang="nl-BE" sz="1400" dirty="0">
                <a:highlight>
                  <a:srgbClr val="FFCA00"/>
                </a:highlight>
                <a:sym typeface="Wingdings" panose="05000000000000000000" pitchFamily="2" charset="2"/>
              </a:rPr>
              <a:t>Modus 7: </a:t>
            </a:r>
            <a:r>
              <a:rPr lang="nl-BE" sz="1400" dirty="0" err="1">
                <a:highlight>
                  <a:srgbClr val="FFCA00"/>
                </a:highlight>
                <a:sym typeface="Wingdings" panose="05000000000000000000" pitchFamily="2" charset="2"/>
              </a:rPr>
              <a:t>only</a:t>
            </a:r>
            <a:r>
              <a:rPr lang="nl-BE" sz="1400" dirty="0">
                <a:highlight>
                  <a:srgbClr val="FFCA00"/>
                </a:highlight>
                <a:sym typeface="Wingdings" panose="05000000000000000000" pitchFamily="2" charset="2"/>
              </a:rPr>
              <a:t> heat input </a:t>
            </a:r>
            <a:r>
              <a:rPr lang="nl-BE" sz="1400" dirty="0" err="1">
                <a:highlight>
                  <a:srgbClr val="FFCA00"/>
                </a:highlight>
                <a:sym typeface="Wingdings" panose="05000000000000000000" pitchFamily="2" charset="2"/>
              </a:rPr>
              <a:t>using</a:t>
            </a:r>
            <a:r>
              <a:rPr lang="nl-BE" sz="1400" dirty="0">
                <a:highlight>
                  <a:srgbClr val="FFCA00"/>
                </a:highlight>
                <a:sym typeface="Wingdings" panose="05000000000000000000" pitchFamily="2" charset="2"/>
              </a:rPr>
              <a:t> MT </a:t>
            </a:r>
            <a:r>
              <a:rPr lang="nl-BE" sz="1400" dirty="0" err="1">
                <a:highlight>
                  <a:srgbClr val="FFCA00"/>
                </a:highlight>
                <a:sym typeface="Wingdings" panose="05000000000000000000" pitchFamily="2" charset="2"/>
              </a:rPr>
              <a:t>evap</a:t>
            </a:r>
            <a:endParaRPr lang="nl-BE" sz="1400" dirty="0">
              <a:highlight>
                <a:srgbClr val="FFCA00"/>
              </a:highlight>
              <a:sym typeface="Wingdings" panose="05000000000000000000" pitchFamily="2" charset="2"/>
            </a:endParaRPr>
          </a:p>
          <a:p>
            <a:endParaRPr lang="nl-BE" sz="1400" dirty="0"/>
          </a:p>
          <a:p>
            <a:pPr marL="0" indent="0">
              <a:buNone/>
            </a:pPr>
            <a:endParaRPr lang="nl-BE" sz="1600" dirty="0"/>
          </a:p>
        </p:txBody>
      </p:sp>
      <p:sp>
        <p:nvSpPr>
          <p:cNvPr id="2" name="TextBox 1">
            <a:extLst>
              <a:ext uri="{FF2B5EF4-FFF2-40B4-BE49-F238E27FC236}">
                <a16:creationId xmlns:a16="http://schemas.microsoft.com/office/drawing/2014/main" id="{9182F4D6-D783-5EC4-17F1-7D1F696E0A76}"/>
              </a:ext>
            </a:extLst>
          </p:cNvPr>
          <p:cNvSpPr txBox="1"/>
          <p:nvPr/>
        </p:nvSpPr>
        <p:spPr>
          <a:xfrm>
            <a:off x="683568" y="3396035"/>
            <a:ext cx="6336704" cy="1200329"/>
          </a:xfrm>
          <a:prstGeom prst="rect">
            <a:avLst/>
          </a:prstGeom>
          <a:noFill/>
        </p:spPr>
        <p:txBody>
          <a:bodyPr wrap="square" rtlCol="0">
            <a:spAutoFit/>
          </a:bodyPr>
          <a:lstStyle/>
          <a:p>
            <a:r>
              <a:rPr lang="fr-BE" dirty="0">
                <a:solidFill>
                  <a:srgbClr val="0059CE"/>
                </a:solidFill>
              </a:rPr>
              <a:t>Design of TD = </a:t>
            </a:r>
            <a:r>
              <a:rPr lang="fr-BE" dirty="0" err="1">
                <a:solidFill>
                  <a:srgbClr val="0059CE"/>
                </a:solidFill>
              </a:rPr>
              <a:t>temperature</a:t>
            </a:r>
            <a:r>
              <a:rPr lang="fr-BE" dirty="0">
                <a:solidFill>
                  <a:srgbClr val="0059CE"/>
                </a:solidFill>
              </a:rPr>
              <a:t> of intercooler = f(</a:t>
            </a:r>
            <a:r>
              <a:rPr lang="fr-BE" dirty="0" err="1">
                <a:solidFill>
                  <a:srgbClr val="0059CE"/>
                </a:solidFill>
              </a:rPr>
              <a:t>modi</a:t>
            </a:r>
            <a:r>
              <a:rPr lang="fr-BE" dirty="0">
                <a:solidFill>
                  <a:srgbClr val="0059CE"/>
                </a:solidFill>
              </a:rPr>
              <a:t>) </a:t>
            </a:r>
          </a:p>
          <a:p>
            <a:r>
              <a:rPr lang="fr-BE" dirty="0">
                <a:solidFill>
                  <a:srgbClr val="0059CE"/>
                </a:solidFill>
              </a:rPr>
              <a:t>	</a:t>
            </a:r>
            <a:r>
              <a:rPr lang="fr-BE" dirty="0">
                <a:solidFill>
                  <a:srgbClr val="0059CE"/>
                </a:solidFill>
                <a:highlight>
                  <a:srgbClr val="00FFFF"/>
                </a:highlight>
              </a:rPr>
              <a:t>modus 1</a:t>
            </a:r>
            <a:r>
              <a:rPr lang="fr-BE" dirty="0">
                <a:solidFill>
                  <a:srgbClr val="0059CE"/>
                </a:solidFill>
              </a:rPr>
              <a:t>: TD = 33°C  (COP chiller = 6,31)</a:t>
            </a:r>
          </a:p>
          <a:p>
            <a:r>
              <a:rPr lang="fr-BE" dirty="0">
                <a:solidFill>
                  <a:srgbClr val="0059CE"/>
                </a:solidFill>
              </a:rPr>
              <a:t>	</a:t>
            </a:r>
            <a:r>
              <a:rPr lang="fr-BE" dirty="0">
                <a:solidFill>
                  <a:srgbClr val="0059CE"/>
                </a:solidFill>
                <a:highlight>
                  <a:srgbClr val="00FF00"/>
                </a:highlight>
              </a:rPr>
              <a:t>modus 3</a:t>
            </a:r>
            <a:r>
              <a:rPr lang="fr-BE" dirty="0">
                <a:solidFill>
                  <a:srgbClr val="0059CE"/>
                </a:solidFill>
              </a:rPr>
              <a:t>: TD = 47°C  (COP </a:t>
            </a:r>
            <a:r>
              <a:rPr lang="fr-BE" dirty="0" err="1">
                <a:solidFill>
                  <a:srgbClr val="0059CE"/>
                </a:solidFill>
              </a:rPr>
              <a:t>chilling</a:t>
            </a:r>
            <a:r>
              <a:rPr lang="fr-BE" dirty="0">
                <a:solidFill>
                  <a:srgbClr val="0059CE"/>
                </a:solidFill>
              </a:rPr>
              <a:t>/</a:t>
            </a:r>
            <a:r>
              <a:rPr lang="fr-BE" dirty="0" err="1">
                <a:solidFill>
                  <a:srgbClr val="0059CE"/>
                </a:solidFill>
              </a:rPr>
              <a:t>heating</a:t>
            </a:r>
            <a:r>
              <a:rPr lang="fr-BE" dirty="0">
                <a:solidFill>
                  <a:srgbClr val="0059CE"/>
                </a:solidFill>
              </a:rPr>
              <a:t> = 5,35)</a:t>
            </a:r>
          </a:p>
          <a:p>
            <a:r>
              <a:rPr lang="fr-BE" dirty="0">
                <a:solidFill>
                  <a:srgbClr val="0059CE"/>
                </a:solidFill>
              </a:rPr>
              <a:t>	</a:t>
            </a:r>
            <a:r>
              <a:rPr lang="fr-BE" dirty="0">
                <a:solidFill>
                  <a:srgbClr val="0059CE"/>
                </a:solidFill>
                <a:highlight>
                  <a:srgbClr val="FFCA00"/>
                </a:highlight>
              </a:rPr>
              <a:t>modus 7</a:t>
            </a:r>
            <a:r>
              <a:rPr lang="fr-BE" dirty="0">
                <a:solidFill>
                  <a:srgbClr val="0059CE"/>
                </a:solidFill>
              </a:rPr>
              <a:t>: TD = 36°C  (COP </a:t>
            </a:r>
            <a:r>
              <a:rPr lang="fr-BE" dirty="0" err="1">
                <a:solidFill>
                  <a:srgbClr val="0059CE"/>
                </a:solidFill>
              </a:rPr>
              <a:t>heating</a:t>
            </a:r>
            <a:r>
              <a:rPr lang="fr-BE" dirty="0">
                <a:solidFill>
                  <a:srgbClr val="0059CE"/>
                </a:solidFill>
              </a:rPr>
              <a:t> = 4,9)</a:t>
            </a:r>
            <a:endParaRPr lang="nl-BE" dirty="0">
              <a:solidFill>
                <a:srgbClr val="0059CE"/>
              </a:solidFill>
            </a:endParaRPr>
          </a:p>
        </p:txBody>
      </p:sp>
    </p:spTree>
    <p:extLst>
      <p:ext uri="{BB962C8B-B14F-4D97-AF65-F5344CB8AC3E}">
        <p14:creationId xmlns:p14="http://schemas.microsoft.com/office/powerpoint/2010/main" val="89067246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FEBC7FF5-CFB2-D76B-EE54-31AD968D4F27}"/>
              </a:ext>
            </a:extLst>
          </p:cNvPr>
          <p:cNvSpPr>
            <a:spLocks noGrp="1"/>
          </p:cNvSpPr>
          <p:nvPr>
            <p:ph type="ftr" sz="quarter" idx="18"/>
          </p:nvPr>
        </p:nvSpPr>
        <p:spPr/>
        <p:txBody>
          <a:bodyPr/>
          <a:lstStyle/>
          <a:p>
            <a:r>
              <a:rPr lang="en-US"/>
              <a:t>DESS</a:t>
            </a:r>
            <a:endParaRPr lang="fr-FR"/>
          </a:p>
        </p:txBody>
      </p:sp>
      <p:sp>
        <p:nvSpPr>
          <p:cNvPr id="10" name="Title 9">
            <a:extLst>
              <a:ext uri="{FF2B5EF4-FFF2-40B4-BE49-F238E27FC236}">
                <a16:creationId xmlns:a16="http://schemas.microsoft.com/office/drawing/2014/main" id="{4C9FFBAC-E82E-579D-3C98-2278FB61B3B3}"/>
              </a:ext>
            </a:extLst>
          </p:cNvPr>
          <p:cNvSpPr>
            <a:spLocks noGrp="1"/>
          </p:cNvSpPr>
          <p:nvPr>
            <p:ph type="title"/>
          </p:nvPr>
        </p:nvSpPr>
        <p:spPr>
          <a:xfrm>
            <a:off x="207818" y="154635"/>
            <a:ext cx="8154905" cy="585806"/>
          </a:xfrm>
        </p:spPr>
        <p:txBody>
          <a:bodyPr/>
          <a:lstStyle/>
          <a:p>
            <a:r>
              <a:rPr lang="en-US" sz="2800" b="1" dirty="0">
                <a:solidFill>
                  <a:srgbClr val="70BD95"/>
                </a:solidFill>
              </a:rPr>
              <a:t>Solution: 2-stage NH3 hybrid heat pump</a:t>
            </a:r>
          </a:p>
        </p:txBody>
      </p:sp>
      <p:pic>
        <p:nvPicPr>
          <p:cNvPr id="16" name="Afbeelding 15">
            <a:extLst>
              <a:ext uri="{FF2B5EF4-FFF2-40B4-BE49-F238E27FC236}">
                <a16:creationId xmlns:a16="http://schemas.microsoft.com/office/drawing/2014/main" id="{0BACD765-C1E8-BEF1-9B10-F49533CCC3B5}"/>
              </a:ext>
            </a:extLst>
          </p:cNvPr>
          <p:cNvPicPr>
            <a:picLocks noChangeAspect="1"/>
          </p:cNvPicPr>
          <p:nvPr/>
        </p:nvPicPr>
        <p:blipFill>
          <a:blip r:embed="rId2"/>
          <a:stretch>
            <a:fillRect/>
          </a:stretch>
        </p:blipFill>
        <p:spPr>
          <a:xfrm>
            <a:off x="3837709" y="2895293"/>
            <a:ext cx="4350328" cy="2251382"/>
          </a:xfrm>
          <a:prstGeom prst="rect">
            <a:avLst/>
          </a:prstGeom>
        </p:spPr>
      </p:pic>
      <p:sp>
        <p:nvSpPr>
          <p:cNvPr id="8" name="Rechthoek 7">
            <a:extLst>
              <a:ext uri="{FF2B5EF4-FFF2-40B4-BE49-F238E27FC236}">
                <a16:creationId xmlns:a16="http://schemas.microsoft.com/office/drawing/2014/main" id="{BC37D229-4C36-6F43-37F1-F2E160348A54}"/>
              </a:ext>
            </a:extLst>
          </p:cNvPr>
          <p:cNvSpPr/>
          <p:nvPr/>
        </p:nvSpPr>
        <p:spPr>
          <a:xfrm>
            <a:off x="4792839" y="2590502"/>
            <a:ext cx="1058120" cy="289214"/>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sz="1350">
              <a:solidFill>
                <a:schemeClr val="tx1"/>
              </a:solidFill>
            </a:endParaRPr>
          </a:p>
        </p:txBody>
      </p:sp>
      <p:pic>
        <p:nvPicPr>
          <p:cNvPr id="12" name="Afbeelding 11">
            <a:extLst>
              <a:ext uri="{FF2B5EF4-FFF2-40B4-BE49-F238E27FC236}">
                <a16:creationId xmlns:a16="http://schemas.microsoft.com/office/drawing/2014/main" id="{B9817AA1-C0EE-DDA8-71F9-5D1EFF4A60B5}"/>
              </a:ext>
            </a:extLst>
          </p:cNvPr>
          <p:cNvPicPr>
            <a:picLocks noChangeAspect="1"/>
          </p:cNvPicPr>
          <p:nvPr/>
        </p:nvPicPr>
        <p:blipFill>
          <a:blip r:embed="rId3"/>
          <a:stretch>
            <a:fillRect/>
          </a:stretch>
        </p:blipFill>
        <p:spPr>
          <a:xfrm>
            <a:off x="4944080" y="2674727"/>
            <a:ext cx="713042" cy="117750"/>
          </a:xfrm>
          <a:prstGeom prst="rect">
            <a:avLst/>
          </a:prstGeom>
        </p:spPr>
      </p:pic>
      <p:pic>
        <p:nvPicPr>
          <p:cNvPr id="20" name="Afbeelding 19">
            <a:extLst>
              <a:ext uri="{FF2B5EF4-FFF2-40B4-BE49-F238E27FC236}">
                <a16:creationId xmlns:a16="http://schemas.microsoft.com/office/drawing/2014/main" id="{230FC3E4-3583-8E74-5FFF-E14A8645EA5D}"/>
              </a:ext>
            </a:extLst>
          </p:cNvPr>
          <p:cNvPicPr>
            <a:picLocks noChangeAspect="1"/>
          </p:cNvPicPr>
          <p:nvPr/>
        </p:nvPicPr>
        <p:blipFill>
          <a:blip r:embed="rId4"/>
          <a:stretch>
            <a:fillRect/>
          </a:stretch>
        </p:blipFill>
        <p:spPr>
          <a:xfrm>
            <a:off x="2680593" y="2457664"/>
            <a:ext cx="2106160" cy="463197"/>
          </a:xfrm>
          <a:prstGeom prst="rect">
            <a:avLst/>
          </a:prstGeom>
        </p:spPr>
      </p:pic>
      <p:sp>
        <p:nvSpPr>
          <p:cNvPr id="21" name="Tekstvak 20">
            <a:extLst>
              <a:ext uri="{FF2B5EF4-FFF2-40B4-BE49-F238E27FC236}">
                <a16:creationId xmlns:a16="http://schemas.microsoft.com/office/drawing/2014/main" id="{4DAAEE3B-40BD-FB63-069F-E5E9A9A59F7E}"/>
              </a:ext>
            </a:extLst>
          </p:cNvPr>
          <p:cNvSpPr txBox="1"/>
          <p:nvPr/>
        </p:nvSpPr>
        <p:spPr>
          <a:xfrm>
            <a:off x="207818" y="1035339"/>
            <a:ext cx="533800" cy="207749"/>
          </a:xfrm>
          <a:prstGeom prst="rect">
            <a:avLst/>
          </a:prstGeom>
          <a:noFill/>
        </p:spPr>
        <p:txBody>
          <a:bodyPr wrap="none" lIns="0" tIns="0" rIns="0" bIns="0" rtlCol="0">
            <a:spAutoFit/>
          </a:bodyPr>
          <a:lstStyle/>
          <a:p>
            <a:pPr algn="l"/>
            <a:r>
              <a:rPr lang="nl-NL" sz="1350" dirty="0"/>
              <a:t>3 modi:</a:t>
            </a:r>
          </a:p>
        </p:txBody>
      </p:sp>
      <p:sp>
        <p:nvSpPr>
          <p:cNvPr id="29" name="Tekstvak 28">
            <a:extLst>
              <a:ext uri="{FF2B5EF4-FFF2-40B4-BE49-F238E27FC236}">
                <a16:creationId xmlns:a16="http://schemas.microsoft.com/office/drawing/2014/main" id="{64B64CAC-D265-087C-DDB1-199AE517BD5B}"/>
              </a:ext>
            </a:extLst>
          </p:cNvPr>
          <p:cNvSpPr txBox="1"/>
          <p:nvPr/>
        </p:nvSpPr>
        <p:spPr>
          <a:xfrm>
            <a:off x="207818" y="1249051"/>
            <a:ext cx="974434" cy="207749"/>
          </a:xfrm>
          <a:prstGeom prst="rect">
            <a:avLst/>
          </a:prstGeom>
          <a:noFill/>
        </p:spPr>
        <p:txBody>
          <a:bodyPr wrap="none" lIns="0" tIns="0" rIns="0" bIns="0" rtlCol="0">
            <a:spAutoFit/>
          </a:bodyPr>
          <a:lstStyle/>
          <a:p>
            <a:pPr algn="l"/>
            <a:r>
              <a:rPr lang="nl-NL" sz="1350" dirty="0"/>
              <a:t>- Enkel koelen</a:t>
            </a:r>
            <a:endParaRPr lang="nl-BE" sz="1350" dirty="0" err="1"/>
          </a:p>
        </p:txBody>
      </p:sp>
    </p:spTree>
    <p:extLst>
      <p:ext uri="{BB962C8B-B14F-4D97-AF65-F5344CB8AC3E}">
        <p14:creationId xmlns:p14="http://schemas.microsoft.com/office/powerpoint/2010/main" val="2530600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0"/>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29"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Afbeelding 23">
            <a:extLst>
              <a:ext uri="{FF2B5EF4-FFF2-40B4-BE49-F238E27FC236}">
                <a16:creationId xmlns:a16="http://schemas.microsoft.com/office/drawing/2014/main" id="{1D5FB250-177D-76CE-1B01-8700AEB4123C}"/>
              </a:ext>
            </a:extLst>
          </p:cNvPr>
          <p:cNvPicPr>
            <a:picLocks noChangeAspect="1"/>
          </p:cNvPicPr>
          <p:nvPr/>
        </p:nvPicPr>
        <p:blipFill>
          <a:blip r:embed="rId2"/>
          <a:stretch>
            <a:fillRect/>
          </a:stretch>
        </p:blipFill>
        <p:spPr>
          <a:xfrm>
            <a:off x="3815094" y="605486"/>
            <a:ext cx="4465783" cy="1971752"/>
          </a:xfrm>
          <a:prstGeom prst="rect">
            <a:avLst/>
          </a:prstGeom>
        </p:spPr>
      </p:pic>
      <p:sp>
        <p:nvSpPr>
          <p:cNvPr id="2" name="Footer Placeholder 1">
            <a:extLst>
              <a:ext uri="{FF2B5EF4-FFF2-40B4-BE49-F238E27FC236}">
                <a16:creationId xmlns:a16="http://schemas.microsoft.com/office/drawing/2014/main" id="{FEBC7FF5-CFB2-D76B-EE54-31AD968D4F27}"/>
              </a:ext>
            </a:extLst>
          </p:cNvPr>
          <p:cNvSpPr>
            <a:spLocks noGrp="1"/>
          </p:cNvSpPr>
          <p:nvPr>
            <p:ph type="ftr" sz="quarter" idx="18"/>
          </p:nvPr>
        </p:nvSpPr>
        <p:spPr/>
        <p:txBody>
          <a:bodyPr/>
          <a:lstStyle/>
          <a:p>
            <a:r>
              <a:rPr lang="en-US"/>
              <a:t>DESS</a:t>
            </a:r>
            <a:endParaRPr lang="fr-FR"/>
          </a:p>
        </p:txBody>
      </p:sp>
      <p:sp>
        <p:nvSpPr>
          <p:cNvPr id="8" name="Rechthoek 7">
            <a:extLst>
              <a:ext uri="{FF2B5EF4-FFF2-40B4-BE49-F238E27FC236}">
                <a16:creationId xmlns:a16="http://schemas.microsoft.com/office/drawing/2014/main" id="{BC37D229-4C36-6F43-37F1-F2E160348A54}"/>
              </a:ext>
            </a:extLst>
          </p:cNvPr>
          <p:cNvSpPr/>
          <p:nvPr/>
        </p:nvSpPr>
        <p:spPr>
          <a:xfrm>
            <a:off x="4792839" y="2590502"/>
            <a:ext cx="1058120" cy="289214"/>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sz="1350">
              <a:solidFill>
                <a:schemeClr val="tx1"/>
              </a:solidFill>
            </a:endParaRPr>
          </a:p>
        </p:txBody>
      </p:sp>
      <p:pic>
        <p:nvPicPr>
          <p:cNvPr id="12" name="Afbeelding 11">
            <a:extLst>
              <a:ext uri="{FF2B5EF4-FFF2-40B4-BE49-F238E27FC236}">
                <a16:creationId xmlns:a16="http://schemas.microsoft.com/office/drawing/2014/main" id="{B9817AA1-C0EE-DDA8-71F9-5D1EFF4A60B5}"/>
              </a:ext>
            </a:extLst>
          </p:cNvPr>
          <p:cNvPicPr>
            <a:picLocks noChangeAspect="1"/>
          </p:cNvPicPr>
          <p:nvPr/>
        </p:nvPicPr>
        <p:blipFill>
          <a:blip r:embed="rId3"/>
          <a:stretch>
            <a:fillRect/>
          </a:stretch>
        </p:blipFill>
        <p:spPr>
          <a:xfrm>
            <a:off x="4944080" y="2674727"/>
            <a:ext cx="713042" cy="117750"/>
          </a:xfrm>
          <a:prstGeom prst="rect">
            <a:avLst/>
          </a:prstGeom>
        </p:spPr>
      </p:pic>
      <p:sp>
        <p:nvSpPr>
          <p:cNvPr id="21" name="Tekstvak 20">
            <a:extLst>
              <a:ext uri="{FF2B5EF4-FFF2-40B4-BE49-F238E27FC236}">
                <a16:creationId xmlns:a16="http://schemas.microsoft.com/office/drawing/2014/main" id="{4DAAEE3B-40BD-FB63-069F-E5E9A9A59F7E}"/>
              </a:ext>
            </a:extLst>
          </p:cNvPr>
          <p:cNvSpPr txBox="1"/>
          <p:nvPr/>
        </p:nvSpPr>
        <p:spPr>
          <a:xfrm>
            <a:off x="207818" y="1035339"/>
            <a:ext cx="533800" cy="207749"/>
          </a:xfrm>
          <a:prstGeom prst="rect">
            <a:avLst/>
          </a:prstGeom>
          <a:noFill/>
        </p:spPr>
        <p:txBody>
          <a:bodyPr wrap="none" lIns="0" tIns="0" rIns="0" bIns="0" rtlCol="0">
            <a:spAutoFit/>
          </a:bodyPr>
          <a:lstStyle/>
          <a:p>
            <a:pPr algn="l"/>
            <a:r>
              <a:rPr lang="nl-NL" sz="1350" dirty="0"/>
              <a:t>3 modi:</a:t>
            </a:r>
          </a:p>
        </p:txBody>
      </p:sp>
      <p:sp>
        <p:nvSpPr>
          <p:cNvPr id="22" name="Tekstvak 21">
            <a:extLst>
              <a:ext uri="{FF2B5EF4-FFF2-40B4-BE49-F238E27FC236}">
                <a16:creationId xmlns:a16="http://schemas.microsoft.com/office/drawing/2014/main" id="{B4CD2754-5DDE-15C0-2323-672D5677A78A}"/>
              </a:ext>
            </a:extLst>
          </p:cNvPr>
          <p:cNvSpPr txBox="1"/>
          <p:nvPr/>
        </p:nvSpPr>
        <p:spPr>
          <a:xfrm>
            <a:off x="207818" y="1455326"/>
            <a:ext cx="2129622" cy="207749"/>
          </a:xfrm>
          <a:prstGeom prst="rect">
            <a:avLst/>
          </a:prstGeom>
          <a:noFill/>
        </p:spPr>
        <p:txBody>
          <a:bodyPr wrap="none" lIns="0" tIns="0" rIns="0" bIns="0" rtlCol="0">
            <a:spAutoFit/>
          </a:bodyPr>
          <a:lstStyle/>
          <a:p>
            <a:pPr algn="l"/>
            <a:r>
              <a:rPr lang="nl-NL" sz="1350" dirty="0"/>
              <a:t>- Enkel oppompen restwarmte</a:t>
            </a:r>
          </a:p>
        </p:txBody>
      </p:sp>
      <p:pic>
        <p:nvPicPr>
          <p:cNvPr id="27" name="Afbeelding 26">
            <a:extLst>
              <a:ext uri="{FF2B5EF4-FFF2-40B4-BE49-F238E27FC236}">
                <a16:creationId xmlns:a16="http://schemas.microsoft.com/office/drawing/2014/main" id="{1C1C61F0-79E1-C18F-A134-0E101970EF1F}"/>
              </a:ext>
            </a:extLst>
          </p:cNvPr>
          <p:cNvPicPr>
            <a:picLocks noChangeAspect="1"/>
          </p:cNvPicPr>
          <p:nvPr/>
        </p:nvPicPr>
        <p:blipFill>
          <a:blip r:embed="rId4"/>
          <a:stretch>
            <a:fillRect/>
          </a:stretch>
        </p:blipFill>
        <p:spPr>
          <a:xfrm>
            <a:off x="5856386" y="2575730"/>
            <a:ext cx="1890164" cy="356816"/>
          </a:xfrm>
          <a:prstGeom prst="rect">
            <a:avLst/>
          </a:prstGeom>
        </p:spPr>
      </p:pic>
      <p:sp>
        <p:nvSpPr>
          <p:cNvPr id="6" name="Title 9">
            <a:extLst>
              <a:ext uri="{FF2B5EF4-FFF2-40B4-BE49-F238E27FC236}">
                <a16:creationId xmlns:a16="http://schemas.microsoft.com/office/drawing/2014/main" id="{A5F515AD-CD50-8BDF-CC2C-2D68A45A613C}"/>
              </a:ext>
            </a:extLst>
          </p:cNvPr>
          <p:cNvSpPr>
            <a:spLocks noGrp="1"/>
          </p:cNvSpPr>
          <p:nvPr>
            <p:ph type="title"/>
          </p:nvPr>
        </p:nvSpPr>
        <p:spPr>
          <a:xfrm>
            <a:off x="207818" y="154635"/>
            <a:ext cx="8154905" cy="585806"/>
          </a:xfrm>
        </p:spPr>
        <p:txBody>
          <a:bodyPr/>
          <a:lstStyle/>
          <a:p>
            <a:r>
              <a:rPr lang="en-US" sz="2800" b="1" dirty="0">
                <a:solidFill>
                  <a:srgbClr val="70BD95"/>
                </a:solidFill>
              </a:rPr>
              <a:t>Solution: 2-stage NH3 hybrid heat pump</a:t>
            </a:r>
          </a:p>
        </p:txBody>
      </p:sp>
    </p:spTree>
    <p:extLst>
      <p:ext uri="{BB962C8B-B14F-4D97-AF65-F5344CB8AC3E}">
        <p14:creationId xmlns:p14="http://schemas.microsoft.com/office/powerpoint/2010/main" val="3727393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2"/>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4"/>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2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Afbeelding 23">
            <a:extLst>
              <a:ext uri="{FF2B5EF4-FFF2-40B4-BE49-F238E27FC236}">
                <a16:creationId xmlns:a16="http://schemas.microsoft.com/office/drawing/2014/main" id="{1D5FB250-177D-76CE-1B01-8700AEB4123C}"/>
              </a:ext>
            </a:extLst>
          </p:cNvPr>
          <p:cNvPicPr>
            <a:picLocks noChangeAspect="1"/>
          </p:cNvPicPr>
          <p:nvPr/>
        </p:nvPicPr>
        <p:blipFill>
          <a:blip r:embed="rId2"/>
          <a:stretch>
            <a:fillRect/>
          </a:stretch>
        </p:blipFill>
        <p:spPr>
          <a:xfrm>
            <a:off x="3815094" y="605486"/>
            <a:ext cx="4465783" cy="1971752"/>
          </a:xfrm>
          <a:prstGeom prst="rect">
            <a:avLst/>
          </a:prstGeom>
        </p:spPr>
      </p:pic>
      <p:sp>
        <p:nvSpPr>
          <p:cNvPr id="2" name="Footer Placeholder 1">
            <a:extLst>
              <a:ext uri="{FF2B5EF4-FFF2-40B4-BE49-F238E27FC236}">
                <a16:creationId xmlns:a16="http://schemas.microsoft.com/office/drawing/2014/main" id="{FEBC7FF5-CFB2-D76B-EE54-31AD968D4F27}"/>
              </a:ext>
            </a:extLst>
          </p:cNvPr>
          <p:cNvSpPr>
            <a:spLocks noGrp="1"/>
          </p:cNvSpPr>
          <p:nvPr>
            <p:ph type="ftr" sz="quarter" idx="18"/>
          </p:nvPr>
        </p:nvSpPr>
        <p:spPr/>
        <p:txBody>
          <a:bodyPr/>
          <a:lstStyle/>
          <a:p>
            <a:r>
              <a:rPr lang="en-US"/>
              <a:t>DESS</a:t>
            </a:r>
            <a:endParaRPr lang="fr-FR"/>
          </a:p>
        </p:txBody>
      </p:sp>
      <p:pic>
        <p:nvPicPr>
          <p:cNvPr id="16" name="Afbeelding 15">
            <a:extLst>
              <a:ext uri="{FF2B5EF4-FFF2-40B4-BE49-F238E27FC236}">
                <a16:creationId xmlns:a16="http://schemas.microsoft.com/office/drawing/2014/main" id="{0BACD765-C1E8-BEF1-9B10-F49533CCC3B5}"/>
              </a:ext>
            </a:extLst>
          </p:cNvPr>
          <p:cNvPicPr>
            <a:picLocks noChangeAspect="1"/>
          </p:cNvPicPr>
          <p:nvPr/>
        </p:nvPicPr>
        <p:blipFill>
          <a:blip r:embed="rId3"/>
          <a:stretch>
            <a:fillRect/>
          </a:stretch>
        </p:blipFill>
        <p:spPr>
          <a:xfrm>
            <a:off x="3837709" y="2895293"/>
            <a:ext cx="4350328" cy="2251382"/>
          </a:xfrm>
          <a:prstGeom prst="rect">
            <a:avLst/>
          </a:prstGeom>
        </p:spPr>
      </p:pic>
      <p:sp>
        <p:nvSpPr>
          <p:cNvPr id="8" name="Rechthoek 7">
            <a:extLst>
              <a:ext uri="{FF2B5EF4-FFF2-40B4-BE49-F238E27FC236}">
                <a16:creationId xmlns:a16="http://schemas.microsoft.com/office/drawing/2014/main" id="{BC37D229-4C36-6F43-37F1-F2E160348A54}"/>
              </a:ext>
            </a:extLst>
          </p:cNvPr>
          <p:cNvSpPr/>
          <p:nvPr/>
        </p:nvSpPr>
        <p:spPr>
          <a:xfrm>
            <a:off x="4792839" y="2590502"/>
            <a:ext cx="1058120" cy="289214"/>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sz="1350">
              <a:solidFill>
                <a:schemeClr val="tx1"/>
              </a:solidFill>
            </a:endParaRPr>
          </a:p>
        </p:txBody>
      </p:sp>
      <p:pic>
        <p:nvPicPr>
          <p:cNvPr id="12" name="Afbeelding 11">
            <a:extLst>
              <a:ext uri="{FF2B5EF4-FFF2-40B4-BE49-F238E27FC236}">
                <a16:creationId xmlns:a16="http://schemas.microsoft.com/office/drawing/2014/main" id="{B9817AA1-C0EE-DDA8-71F9-5D1EFF4A60B5}"/>
              </a:ext>
            </a:extLst>
          </p:cNvPr>
          <p:cNvPicPr>
            <a:picLocks noChangeAspect="1"/>
          </p:cNvPicPr>
          <p:nvPr/>
        </p:nvPicPr>
        <p:blipFill>
          <a:blip r:embed="rId4"/>
          <a:stretch>
            <a:fillRect/>
          </a:stretch>
        </p:blipFill>
        <p:spPr>
          <a:xfrm>
            <a:off x="4944080" y="2674727"/>
            <a:ext cx="713042" cy="117750"/>
          </a:xfrm>
          <a:prstGeom prst="rect">
            <a:avLst/>
          </a:prstGeom>
        </p:spPr>
      </p:pic>
      <p:sp>
        <p:nvSpPr>
          <p:cNvPr id="21" name="Tekstvak 20">
            <a:extLst>
              <a:ext uri="{FF2B5EF4-FFF2-40B4-BE49-F238E27FC236}">
                <a16:creationId xmlns:a16="http://schemas.microsoft.com/office/drawing/2014/main" id="{4DAAEE3B-40BD-FB63-069F-E5E9A9A59F7E}"/>
              </a:ext>
            </a:extLst>
          </p:cNvPr>
          <p:cNvSpPr txBox="1"/>
          <p:nvPr/>
        </p:nvSpPr>
        <p:spPr>
          <a:xfrm>
            <a:off x="207818" y="1035339"/>
            <a:ext cx="533800" cy="207749"/>
          </a:xfrm>
          <a:prstGeom prst="rect">
            <a:avLst/>
          </a:prstGeom>
          <a:noFill/>
        </p:spPr>
        <p:txBody>
          <a:bodyPr wrap="none" lIns="0" tIns="0" rIns="0" bIns="0" rtlCol="0">
            <a:spAutoFit/>
          </a:bodyPr>
          <a:lstStyle/>
          <a:p>
            <a:pPr algn="l"/>
            <a:r>
              <a:rPr lang="nl-NL" sz="1350" dirty="0"/>
              <a:t>3 modi:</a:t>
            </a:r>
          </a:p>
        </p:txBody>
      </p:sp>
      <p:sp>
        <p:nvSpPr>
          <p:cNvPr id="28" name="Tekstvak 27">
            <a:extLst>
              <a:ext uri="{FF2B5EF4-FFF2-40B4-BE49-F238E27FC236}">
                <a16:creationId xmlns:a16="http://schemas.microsoft.com/office/drawing/2014/main" id="{B5F4C603-9E66-5DB8-E936-93B8782E0B75}"/>
              </a:ext>
            </a:extLst>
          </p:cNvPr>
          <p:cNvSpPr txBox="1"/>
          <p:nvPr/>
        </p:nvSpPr>
        <p:spPr>
          <a:xfrm>
            <a:off x="207818" y="1669039"/>
            <a:ext cx="2379562" cy="207749"/>
          </a:xfrm>
          <a:prstGeom prst="rect">
            <a:avLst/>
          </a:prstGeom>
          <a:noFill/>
        </p:spPr>
        <p:txBody>
          <a:bodyPr wrap="none" lIns="0" tIns="0" rIns="0" bIns="0" rtlCol="0">
            <a:spAutoFit/>
          </a:bodyPr>
          <a:lstStyle/>
          <a:p>
            <a:pPr algn="l"/>
            <a:r>
              <a:rPr lang="nl-NL" sz="1350" dirty="0"/>
              <a:t>- Evenwicht koelen en verwarmen</a:t>
            </a:r>
            <a:endParaRPr lang="nl-BE" sz="1350" dirty="0" err="1"/>
          </a:p>
        </p:txBody>
      </p:sp>
      <p:sp>
        <p:nvSpPr>
          <p:cNvPr id="3" name="Rechthoek 2">
            <a:extLst>
              <a:ext uri="{FF2B5EF4-FFF2-40B4-BE49-F238E27FC236}">
                <a16:creationId xmlns:a16="http://schemas.microsoft.com/office/drawing/2014/main" id="{6E2488DA-2907-9886-C57C-4670CFE7B38A}"/>
              </a:ext>
            </a:extLst>
          </p:cNvPr>
          <p:cNvSpPr/>
          <p:nvPr/>
        </p:nvSpPr>
        <p:spPr>
          <a:xfrm>
            <a:off x="7436458" y="2460128"/>
            <a:ext cx="477078" cy="11479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sz="1350"/>
          </a:p>
        </p:txBody>
      </p:sp>
      <p:sp>
        <p:nvSpPr>
          <p:cNvPr id="7" name="Title 9">
            <a:extLst>
              <a:ext uri="{FF2B5EF4-FFF2-40B4-BE49-F238E27FC236}">
                <a16:creationId xmlns:a16="http://schemas.microsoft.com/office/drawing/2014/main" id="{238E8E76-A2FE-9048-604C-86AA2C1C92CE}"/>
              </a:ext>
            </a:extLst>
          </p:cNvPr>
          <p:cNvSpPr>
            <a:spLocks noGrp="1"/>
          </p:cNvSpPr>
          <p:nvPr>
            <p:ph type="title"/>
          </p:nvPr>
        </p:nvSpPr>
        <p:spPr>
          <a:xfrm>
            <a:off x="207818" y="154635"/>
            <a:ext cx="8154905" cy="585806"/>
          </a:xfrm>
        </p:spPr>
        <p:txBody>
          <a:bodyPr/>
          <a:lstStyle/>
          <a:p>
            <a:r>
              <a:rPr lang="en-US" sz="2800" b="1" dirty="0">
                <a:solidFill>
                  <a:srgbClr val="70BD95"/>
                </a:solidFill>
              </a:rPr>
              <a:t>Solution: 2-stage NH3 hybrid heat pump</a:t>
            </a:r>
          </a:p>
        </p:txBody>
      </p:sp>
    </p:spTree>
    <p:extLst>
      <p:ext uri="{BB962C8B-B14F-4D97-AF65-F5344CB8AC3E}">
        <p14:creationId xmlns:p14="http://schemas.microsoft.com/office/powerpoint/2010/main" val="30625191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8"/>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28"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jdelijke aanduiding voor tekst 4">
            <a:extLst>
              <a:ext uri="{FF2B5EF4-FFF2-40B4-BE49-F238E27FC236}">
                <a16:creationId xmlns:a16="http://schemas.microsoft.com/office/drawing/2014/main" id="{B2754D5B-7100-4F49-971C-0FCE89800FFC}"/>
              </a:ext>
            </a:extLst>
          </p:cNvPr>
          <p:cNvSpPr>
            <a:spLocks noGrp="1"/>
          </p:cNvSpPr>
          <p:nvPr>
            <p:ph type="body" idx="1"/>
          </p:nvPr>
        </p:nvSpPr>
        <p:spPr>
          <a:xfrm>
            <a:off x="530225" y="331371"/>
            <a:ext cx="7143749" cy="432000"/>
          </a:xfrm>
        </p:spPr>
        <p:txBody>
          <a:bodyPr/>
          <a:lstStyle/>
          <a:p>
            <a:r>
              <a:rPr lang="en-US" dirty="0"/>
              <a:t>Main component selection</a:t>
            </a:r>
          </a:p>
        </p:txBody>
      </p:sp>
      <p:sp>
        <p:nvSpPr>
          <p:cNvPr id="9" name="Espace réservé du numéro de diapositive 8">
            <a:extLst>
              <a:ext uri="{FF2B5EF4-FFF2-40B4-BE49-F238E27FC236}">
                <a16:creationId xmlns:a16="http://schemas.microsoft.com/office/drawing/2014/main" id="{5C243B2A-29EE-4CF4-99A0-3B2AF8A6BE37}"/>
              </a:ext>
            </a:extLst>
          </p:cNvPr>
          <p:cNvSpPr>
            <a:spLocks noGrp="1"/>
          </p:cNvSpPr>
          <p:nvPr>
            <p:ph type="sldNum" sz="quarter" idx="16"/>
          </p:nvPr>
        </p:nvSpPr>
        <p:spPr>
          <a:xfrm>
            <a:off x="8269288" y="4756198"/>
            <a:ext cx="342900" cy="127599"/>
          </a:xfrm>
        </p:spPr>
        <p:txBody>
          <a:bodyPr/>
          <a:lstStyle/>
          <a:p>
            <a:fld id="{81D60167-4931-47E6-BA6A-407CBD079E47}" type="slidenum">
              <a:rPr lang="en-US" smtClean="0"/>
              <a:pPr/>
              <a:t>20</a:t>
            </a:fld>
            <a:endParaRPr lang="en-US"/>
          </a:p>
        </p:txBody>
      </p:sp>
      <p:pic>
        <p:nvPicPr>
          <p:cNvPr id="16" name="Tijdelijke aanduiding voor afbeelding 15" descr="Afbeelding met pijl&#10;&#10;Automatisch gegenereerde beschrijving">
            <a:extLst>
              <a:ext uri="{FF2B5EF4-FFF2-40B4-BE49-F238E27FC236}">
                <a16:creationId xmlns:a16="http://schemas.microsoft.com/office/drawing/2014/main" id="{8EBFE1E7-7FDF-4784-96B7-03192ACB3DD9}"/>
              </a:ext>
            </a:extLst>
          </p:cNvPr>
          <p:cNvPicPr>
            <a:picLocks noGrp="1" noChangeAspect="1"/>
          </p:cNvPicPr>
          <p:nvPr>
            <p:ph type="pic" sz="quarter" idx="17"/>
          </p:nvPr>
        </p:nvPicPr>
        <p:blipFill rotWithShape="1">
          <a:blip r:embed="rId3" cstate="print">
            <a:extLst>
              <a:ext uri="{28A0092B-C50C-407E-A947-70E740481C1C}">
                <a14:useLocalDpi xmlns:a14="http://schemas.microsoft.com/office/drawing/2010/main" val="0"/>
              </a:ext>
            </a:extLst>
          </a:blip>
          <a:srcRect/>
          <a:stretch/>
        </p:blipFill>
        <p:spPr>
          <a:xfrm>
            <a:off x="8269288" y="-3175"/>
            <a:ext cx="874710" cy="874800"/>
          </a:xfrm>
        </p:spPr>
      </p:pic>
      <p:sp>
        <p:nvSpPr>
          <p:cNvPr id="2" name="Content Placeholder 3">
            <a:extLst>
              <a:ext uri="{FF2B5EF4-FFF2-40B4-BE49-F238E27FC236}">
                <a16:creationId xmlns:a16="http://schemas.microsoft.com/office/drawing/2014/main" id="{7CEFC8C8-66AF-9B48-F1D5-65376E0D8690}"/>
              </a:ext>
            </a:extLst>
          </p:cNvPr>
          <p:cNvSpPr txBox="1">
            <a:spLocks/>
          </p:cNvSpPr>
          <p:nvPr/>
        </p:nvSpPr>
        <p:spPr>
          <a:xfrm>
            <a:off x="5004048" y="763371"/>
            <a:ext cx="4613430" cy="3800559"/>
          </a:xfrm>
          <a:prstGeom prst="rect">
            <a:avLst/>
          </a:prstGeom>
        </p:spPr>
        <p:txBody>
          <a:bodyPr vert="horz" lIns="0" tIns="0" rIns="0" bIns="0" rtlCol="0">
            <a:normAutofit/>
          </a:bodyPr>
          <a:lstStyle>
            <a:lvl1pPr marL="171450" indent="-171450" eaLnBrk="1" hangingPunct="1">
              <a:spcAft>
                <a:spcPts val="600"/>
              </a:spcAft>
              <a:buClr>
                <a:srgbClr val="70BD95"/>
              </a:buClr>
              <a:buFont typeface="Arial" panose="020B0604020202020204" pitchFamily="34" charset="0"/>
              <a:buChar char="•"/>
              <a:defRPr sz="1800">
                <a:solidFill>
                  <a:srgbClr val="002439"/>
                </a:solidFill>
                <a:latin typeface="Roboto regular" panose="02000000000000000000" pitchFamily="2" charset="0"/>
                <a:ea typeface="Roboto regular" panose="02000000000000000000" pitchFamily="2" charset="0"/>
                <a:cs typeface="+mn-cs"/>
              </a:defRPr>
            </a:lvl1pPr>
            <a:lvl2pPr marL="628650" indent="-171450" eaLnBrk="1" hangingPunct="1">
              <a:spcAft>
                <a:spcPts val="600"/>
              </a:spcAft>
              <a:buFont typeface="Arial" panose="020B0604020202020204" pitchFamily="34" charset="0"/>
              <a:buChar char="•"/>
              <a:defRPr sz="1800">
                <a:solidFill>
                  <a:srgbClr val="002439"/>
                </a:solidFill>
                <a:latin typeface="Roboto regular" panose="02000000000000000000" pitchFamily="2" charset="0"/>
                <a:ea typeface="Roboto regular" panose="02000000000000000000" pitchFamily="2" charset="0"/>
                <a:cs typeface="+mn-cs"/>
              </a:defRPr>
            </a:lvl2pPr>
            <a:lvl3pPr marL="1085850" indent="-171450" eaLnBrk="1" hangingPunct="1">
              <a:spcAft>
                <a:spcPts val="600"/>
              </a:spcAft>
              <a:buClr>
                <a:srgbClr val="52AB80"/>
              </a:buClr>
              <a:buFont typeface="Arial" panose="020B0604020202020204" pitchFamily="34" charset="0"/>
              <a:buChar char="•"/>
              <a:defRPr sz="1800">
                <a:solidFill>
                  <a:srgbClr val="002439"/>
                </a:solidFill>
                <a:latin typeface="Roboto regular" panose="02000000000000000000" pitchFamily="2" charset="0"/>
                <a:ea typeface="Roboto regular" panose="02000000000000000000" pitchFamily="2" charset="0"/>
                <a:cs typeface="+mn-cs"/>
              </a:defRPr>
            </a:lvl3pPr>
            <a:lvl4pPr marL="1543050" indent="-171450" eaLnBrk="1" hangingPunct="1">
              <a:spcAft>
                <a:spcPts val="600"/>
              </a:spcAft>
              <a:buFont typeface="Arial" panose="020B0604020202020204" pitchFamily="34" charset="0"/>
              <a:buChar char="•"/>
              <a:defRPr sz="1800">
                <a:solidFill>
                  <a:srgbClr val="002438"/>
                </a:solidFill>
                <a:latin typeface="Roboto regular" panose="02000000000000000000" pitchFamily="2" charset="0"/>
                <a:ea typeface="Roboto regular" panose="02000000000000000000" pitchFamily="2" charset="0"/>
                <a:cs typeface="+mn-cs"/>
              </a:defRPr>
            </a:lvl4pPr>
            <a:lvl5pPr marL="2000250" indent="-171450" eaLnBrk="1" hangingPunct="1">
              <a:spcAft>
                <a:spcPts val="600"/>
              </a:spcAft>
              <a:buClr>
                <a:srgbClr val="70BD95"/>
              </a:buClr>
              <a:buFont typeface="Arial" panose="020B0604020202020204" pitchFamily="34" charset="0"/>
              <a:buChar char="•"/>
              <a:defRPr sz="1800">
                <a:solidFill>
                  <a:srgbClr val="002438"/>
                </a:solidFill>
                <a:latin typeface="Roboto regular" panose="02000000000000000000" pitchFamily="2" charset="0"/>
                <a:ea typeface="Roboto regular" panose="02000000000000000000" pitchFamily="2" charset="0"/>
                <a:cs typeface="+mn-cs"/>
              </a:defRPr>
            </a:lvl5pPr>
            <a:lvl6pPr marL="2286000" eaLnBrk="1" hangingPunct="1">
              <a:defRPr>
                <a:latin typeface="+mn-lt"/>
                <a:ea typeface="+mn-ea"/>
                <a:cs typeface="+mn-cs"/>
              </a:defRPr>
            </a:lvl6pPr>
            <a:lvl7pPr marL="2743200" eaLnBrk="1" hangingPunct="1">
              <a:defRPr>
                <a:latin typeface="+mn-lt"/>
                <a:ea typeface="+mn-ea"/>
                <a:cs typeface="+mn-cs"/>
              </a:defRPr>
            </a:lvl7pPr>
            <a:lvl8pPr marL="3200400" eaLnBrk="1" hangingPunct="1">
              <a:defRPr>
                <a:latin typeface="+mn-lt"/>
                <a:ea typeface="+mn-ea"/>
                <a:cs typeface="+mn-cs"/>
              </a:defRPr>
            </a:lvl8pPr>
            <a:lvl9pPr marL="3657600" eaLnBrk="1" hangingPunct="1">
              <a:defRPr>
                <a:latin typeface="+mn-lt"/>
                <a:ea typeface="+mn-ea"/>
                <a:cs typeface="+mn-cs"/>
              </a:defRPr>
            </a:lvl9pPr>
          </a:lstStyle>
          <a:p>
            <a:pPr marL="0" indent="0">
              <a:buFont typeface="Arial" panose="020B0604020202020204" pitchFamily="34" charset="0"/>
              <a:buNone/>
            </a:pPr>
            <a:r>
              <a:rPr lang="nl-BE" sz="1600" b="1" kern="0" dirty="0"/>
              <a:t>LP </a:t>
            </a:r>
            <a:r>
              <a:rPr lang="nl-BE" sz="1600" b="1" kern="0" dirty="0" err="1"/>
              <a:t>compression</a:t>
            </a:r>
            <a:endParaRPr lang="nl-BE" sz="1600" kern="0" dirty="0"/>
          </a:p>
          <a:p>
            <a:r>
              <a:rPr lang="nl-BE" sz="1600" kern="0" dirty="0"/>
              <a:t>2x SCV250M-L</a:t>
            </a:r>
          </a:p>
          <a:p>
            <a:r>
              <a:rPr lang="nl-BE" sz="1600" kern="0" dirty="0"/>
              <a:t>1/47 °C</a:t>
            </a:r>
          </a:p>
          <a:p>
            <a:r>
              <a:rPr lang="nl-BE" sz="1600" kern="0" dirty="0" err="1"/>
              <a:t>Qc</a:t>
            </a:r>
            <a:r>
              <a:rPr lang="nl-BE" sz="1600" kern="0" dirty="0"/>
              <a:t> = 4.2 MW (modus 3)</a:t>
            </a:r>
          </a:p>
          <a:p>
            <a:r>
              <a:rPr lang="nl-BE" sz="1600" kern="0" dirty="0"/>
              <a:t>speed = 3050 </a:t>
            </a:r>
            <a:r>
              <a:rPr lang="nl-BE" sz="1600" kern="0" dirty="0" err="1"/>
              <a:t>rpm</a:t>
            </a:r>
            <a:endParaRPr lang="nl-BE" sz="1600" kern="0" dirty="0"/>
          </a:p>
          <a:p>
            <a:r>
              <a:rPr lang="nl-BE" sz="1600" kern="0" dirty="0" err="1"/>
              <a:t>Thermosiphon</a:t>
            </a:r>
            <a:r>
              <a:rPr lang="nl-BE" sz="1600" kern="0" dirty="0"/>
              <a:t> </a:t>
            </a:r>
            <a:r>
              <a:rPr lang="nl-BE" sz="1600" kern="0" dirty="0" err="1"/>
              <a:t>oil</a:t>
            </a:r>
            <a:r>
              <a:rPr lang="nl-BE" sz="1600" kern="0" dirty="0"/>
              <a:t> cooler</a:t>
            </a:r>
          </a:p>
          <a:p>
            <a:r>
              <a:rPr lang="nl-BE" sz="1600" kern="0" dirty="0"/>
              <a:t>560 kW Siemens motor IE4, VSD</a:t>
            </a:r>
          </a:p>
          <a:p>
            <a:endParaRPr lang="nl-BE" sz="1600" kern="0" dirty="0"/>
          </a:p>
          <a:p>
            <a:pPr marL="0" indent="0">
              <a:buFont typeface="Arial" panose="020B0604020202020204" pitchFamily="34" charset="0"/>
              <a:buNone/>
            </a:pPr>
            <a:endParaRPr lang="nl-BE" sz="1600" kern="0" dirty="0"/>
          </a:p>
          <a:p>
            <a:endParaRPr lang="nl-BE" sz="1600" kern="0" dirty="0"/>
          </a:p>
        </p:txBody>
      </p:sp>
      <p:sp>
        <p:nvSpPr>
          <p:cNvPr id="7" name="Content Placeholder 6">
            <a:extLst>
              <a:ext uri="{FF2B5EF4-FFF2-40B4-BE49-F238E27FC236}">
                <a16:creationId xmlns:a16="http://schemas.microsoft.com/office/drawing/2014/main" id="{562A601A-CBF7-33B1-EFC2-9A3C5B6E1C71}"/>
              </a:ext>
            </a:extLst>
          </p:cNvPr>
          <p:cNvSpPr>
            <a:spLocks noGrp="1"/>
          </p:cNvSpPr>
          <p:nvPr>
            <p:ph idx="11"/>
          </p:nvPr>
        </p:nvSpPr>
        <p:spPr/>
        <p:txBody>
          <a:bodyPr/>
          <a:lstStyle/>
          <a:p>
            <a:endParaRPr lang="nl-BE"/>
          </a:p>
        </p:txBody>
      </p:sp>
      <p:pic>
        <p:nvPicPr>
          <p:cNvPr id="1026" name="Picture 2" descr="MAYEKAWA">
            <a:extLst>
              <a:ext uri="{FF2B5EF4-FFF2-40B4-BE49-F238E27FC236}">
                <a16:creationId xmlns:a16="http://schemas.microsoft.com/office/drawing/2014/main" id="{D2C8954D-4BA4-EB8E-0B22-398EBB25B0F9}"/>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8827" r="9386"/>
          <a:stretch/>
        </p:blipFill>
        <p:spPr bwMode="auto">
          <a:xfrm>
            <a:off x="179513" y="855977"/>
            <a:ext cx="4392487" cy="34444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688439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jdelijke aanduiding voor tekst 4">
            <a:extLst>
              <a:ext uri="{FF2B5EF4-FFF2-40B4-BE49-F238E27FC236}">
                <a16:creationId xmlns:a16="http://schemas.microsoft.com/office/drawing/2014/main" id="{B2754D5B-7100-4F49-971C-0FCE89800FFC}"/>
              </a:ext>
            </a:extLst>
          </p:cNvPr>
          <p:cNvSpPr>
            <a:spLocks noGrp="1"/>
          </p:cNvSpPr>
          <p:nvPr>
            <p:ph type="body" idx="1"/>
          </p:nvPr>
        </p:nvSpPr>
        <p:spPr>
          <a:xfrm>
            <a:off x="530225" y="331371"/>
            <a:ext cx="7143749" cy="432000"/>
          </a:xfrm>
        </p:spPr>
        <p:txBody>
          <a:bodyPr/>
          <a:lstStyle/>
          <a:p>
            <a:r>
              <a:rPr lang="en-US" dirty="0"/>
              <a:t>Main component selection</a:t>
            </a:r>
          </a:p>
        </p:txBody>
      </p:sp>
      <p:sp>
        <p:nvSpPr>
          <p:cNvPr id="9" name="Espace réservé du numéro de diapositive 8">
            <a:extLst>
              <a:ext uri="{FF2B5EF4-FFF2-40B4-BE49-F238E27FC236}">
                <a16:creationId xmlns:a16="http://schemas.microsoft.com/office/drawing/2014/main" id="{5C243B2A-29EE-4CF4-99A0-3B2AF8A6BE37}"/>
              </a:ext>
            </a:extLst>
          </p:cNvPr>
          <p:cNvSpPr>
            <a:spLocks noGrp="1"/>
          </p:cNvSpPr>
          <p:nvPr>
            <p:ph type="sldNum" sz="quarter" idx="16"/>
          </p:nvPr>
        </p:nvSpPr>
        <p:spPr>
          <a:xfrm>
            <a:off x="8269288" y="4756198"/>
            <a:ext cx="342900" cy="127599"/>
          </a:xfrm>
        </p:spPr>
        <p:txBody>
          <a:bodyPr/>
          <a:lstStyle/>
          <a:p>
            <a:fld id="{81D60167-4931-47E6-BA6A-407CBD079E47}" type="slidenum">
              <a:rPr lang="en-US" smtClean="0"/>
              <a:pPr/>
              <a:t>21</a:t>
            </a:fld>
            <a:endParaRPr lang="en-US"/>
          </a:p>
        </p:txBody>
      </p:sp>
      <p:pic>
        <p:nvPicPr>
          <p:cNvPr id="16" name="Tijdelijke aanduiding voor afbeelding 15" descr="Afbeelding met pijl&#10;&#10;Automatisch gegenereerde beschrijving">
            <a:extLst>
              <a:ext uri="{FF2B5EF4-FFF2-40B4-BE49-F238E27FC236}">
                <a16:creationId xmlns:a16="http://schemas.microsoft.com/office/drawing/2014/main" id="{8EBFE1E7-7FDF-4784-96B7-03192ACB3DD9}"/>
              </a:ext>
            </a:extLst>
          </p:cNvPr>
          <p:cNvPicPr>
            <a:picLocks noGrp="1" noChangeAspect="1"/>
          </p:cNvPicPr>
          <p:nvPr>
            <p:ph type="pic" sz="quarter" idx="17"/>
          </p:nvPr>
        </p:nvPicPr>
        <p:blipFill rotWithShape="1">
          <a:blip r:embed="rId2" cstate="print">
            <a:extLst>
              <a:ext uri="{28A0092B-C50C-407E-A947-70E740481C1C}">
                <a14:useLocalDpi xmlns:a14="http://schemas.microsoft.com/office/drawing/2010/main" val="0"/>
              </a:ext>
            </a:extLst>
          </a:blip>
          <a:srcRect/>
          <a:stretch/>
        </p:blipFill>
        <p:spPr>
          <a:xfrm>
            <a:off x="8269288" y="-3175"/>
            <a:ext cx="874710" cy="874800"/>
          </a:xfrm>
        </p:spPr>
      </p:pic>
      <p:pic>
        <p:nvPicPr>
          <p:cNvPr id="4" name="Picture 3">
            <a:extLst>
              <a:ext uri="{FF2B5EF4-FFF2-40B4-BE49-F238E27FC236}">
                <a16:creationId xmlns:a16="http://schemas.microsoft.com/office/drawing/2014/main" id="{E76AA434-BB26-646D-2A21-C1DB184043AC}"/>
              </a:ext>
            </a:extLst>
          </p:cNvPr>
          <p:cNvPicPr>
            <a:picLocks noChangeAspect="1"/>
          </p:cNvPicPr>
          <p:nvPr/>
        </p:nvPicPr>
        <p:blipFill>
          <a:blip r:embed="rId3"/>
          <a:stretch>
            <a:fillRect/>
          </a:stretch>
        </p:blipFill>
        <p:spPr>
          <a:xfrm>
            <a:off x="530225" y="1638821"/>
            <a:ext cx="8299208" cy="2084381"/>
          </a:xfrm>
          <a:prstGeom prst="rect">
            <a:avLst/>
          </a:prstGeom>
        </p:spPr>
      </p:pic>
      <p:sp>
        <p:nvSpPr>
          <p:cNvPr id="6" name="TextBox 5">
            <a:extLst>
              <a:ext uri="{FF2B5EF4-FFF2-40B4-BE49-F238E27FC236}">
                <a16:creationId xmlns:a16="http://schemas.microsoft.com/office/drawing/2014/main" id="{9D47ECE9-EBBA-A9A0-E29A-FD771835B029}"/>
              </a:ext>
            </a:extLst>
          </p:cNvPr>
          <p:cNvSpPr txBox="1"/>
          <p:nvPr/>
        </p:nvSpPr>
        <p:spPr>
          <a:xfrm>
            <a:off x="530225" y="3943077"/>
            <a:ext cx="5265911" cy="307777"/>
          </a:xfrm>
          <a:prstGeom prst="rect">
            <a:avLst/>
          </a:prstGeom>
          <a:noFill/>
        </p:spPr>
        <p:txBody>
          <a:bodyPr wrap="square" rtlCol="0">
            <a:spAutoFit/>
          </a:bodyPr>
          <a:lstStyle/>
          <a:p>
            <a:r>
              <a:rPr lang="fr-BE" sz="1400" dirty="0"/>
              <a:t>*Modus 1: chiller </a:t>
            </a:r>
            <a:r>
              <a:rPr lang="fr-BE" sz="1400" dirty="0" err="1"/>
              <a:t>operation</a:t>
            </a:r>
            <a:r>
              <a:rPr lang="fr-BE" sz="1400" dirty="0"/>
              <a:t>, speed </a:t>
            </a:r>
            <a:r>
              <a:rPr lang="fr-BE" sz="1400" dirty="0" err="1"/>
              <a:t>is</a:t>
            </a:r>
            <a:r>
              <a:rPr lang="fr-BE" sz="1400" dirty="0"/>
              <a:t> </a:t>
            </a:r>
            <a:r>
              <a:rPr lang="fr-BE" sz="1400" dirty="0" err="1"/>
              <a:t>limited</a:t>
            </a:r>
            <a:r>
              <a:rPr lang="fr-BE" sz="1400" dirty="0"/>
              <a:t> due to LT </a:t>
            </a:r>
            <a:r>
              <a:rPr lang="fr-BE" sz="1400" dirty="0" err="1"/>
              <a:t>evap</a:t>
            </a:r>
            <a:r>
              <a:rPr lang="fr-BE" sz="1400" dirty="0"/>
              <a:t> design</a:t>
            </a:r>
            <a:endParaRPr lang="nl-BE" sz="1400" dirty="0"/>
          </a:p>
        </p:txBody>
      </p:sp>
    </p:spTree>
    <p:extLst>
      <p:ext uri="{BB962C8B-B14F-4D97-AF65-F5344CB8AC3E}">
        <p14:creationId xmlns:p14="http://schemas.microsoft.com/office/powerpoint/2010/main" val="278571715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jdelijke aanduiding voor tekst 4">
            <a:extLst>
              <a:ext uri="{FF2B5EF4-FFF2-40B4-BE49-F238E27FC236}">
                <a16:creationId xmlns:a16="http://schemas.microsoft.com/office/drawing/2014/main" id="{B2754D5B-7100-4F49-971C-0FCE89800FFC}"/>
              </a:ext>
            </a:extLst>
          </p:cNvPr>
          <p:cNvSpPr>
            <a:spLocks noGrp="1"/>
          </p:cNvSpPr>
          <p:nvPr>
            <p:ph type="body" idx="1"/>
          </p:nvPr>
        </p:nvSpPr>
        <p:spPr>
          <a:xfrm>
            <a:off x="530225" y="331371"/>
            <a:ext cx="7143749" cy="432000"/>
          </a:xfrm>
        </p:spPr>
        <p:txBody>
          <a:bodyPr/>
          <a:lstStyle/>
          <a:p>
            <a:r>
              <a:rPr lang="en-US" dirty="0"/>
              <a:t>Main component selection</a:t>
            </a:r>
          </a:p>
        </p:txBody>
      </p:sp>
      <p:pic>
        <p:nvPicPr>
          <p:cNvPr id="3" name="Content Placeholder 2" descr="A large machine in a warehouse&#10;&#10;Description automatically generated">
            <a:extLst>
              <a:ext uri="{FF2B5EF4-FFF2-40B4-BE49-F238E27FC236}">
                <a16:creationId xmlns:a16="http://schemas.microsoft.com/office/drawing/2014/main" id="{F2D105FA-DCFA-3959-8A6F-E7CD35003D62}"/>
              </a:ext>
            </a:extLst>
          </p:cNvPr>
          <p:cNvPicPr>
            <a:picLocks noGrp="1" noChangeAspect="1"/>
          </p:cNvPicPr>
          <p:nvPr>
            <p:ph idx="11"/>
          </p:nvPr>
        </p:nvPicPr>
        <p:blipFill>
          <a:blip r:embed="rId3">
            <a:extLst>
              <a:ext uri="{28A0092B-C50C-407E-A947-70E740481C1C}">
                <a14:useLocalDpi xmlns:a14="http://schemas.microsoft.com/office/drawing/2010/main" val="0"/>
              </a:ext>
            </a:extLst>
          </a:blip>
          <a:stretch>
            <a:fillRect/>
          </a:stretch>
        </p:blipFill>
        <p:spPr>
          <a:xfrm>
            <a:off x="395536" y="871625"/>
            <a:ext cx="4383302" cy="3287476"/>
          </a:xfrm>
        </p:spPr>
      </p:pic>
      <p:sp>
        <p:nvSpPr>
          <p:cNvPr id="9" name="Espace réservé du numéro de diapositive 8">
            <a:extLst>
              <a:ext uri="{FF2B5EF4-FFF2-40B4-BE49-F238E27FC236}">
                <a16:creationId xmlns:a16="http://schemas.microsoft.com/office/drawing/2014/main" id="{5C243B2A-29EE-4CF4-99A0-3B2AF8A6BE37}"/>
              </a:ext>
            </a:extLst>
          </p:cNvPr>
          <p:cNvSpPr>
            <a:spLocks noGrp="1"/>
          </p:cNvSpPr>
          <p:nvPr>
            <p:ph type="sldNum" sz="quarter" idx="16"/>
          </p:nvPr>
        </p:nvSpPr>
        <p:spPr>
          <a:xfrm>
            <a:off x="8269288" y="4756198"/>
            <a:ext cx="342900" cy="127599"/>
          </a:xfrm>
        </p:spPr>
        <p:txBody>
          <a:bodyPr/>
          <a:lstStyle/>
          <a:p>
            <a:fld id="{81D60167-4931-47E6-BA6A-407CBD079E47}" type="slidenum">
              <a:rPr lang="en-US" smtClean="0"/>
              <a:pPr/>
              <a:t>22</a:t>
            </a:fld>
            <a:endParaRPr lang="en-US"/>
          </a:p>
        </p:txBody>
      </p:sp>
      <p:pic>
        <p:nvPicPr>
          <p:cNvPr id="16" name="Tijdelijke aanduiding voor afbeelding 15" descr="Afbeelding met pijl&#10;&#10;Automatisch gegenereerde beschrijving">
            <a:extLst>
              <a:ext uri="{FF2B5EF4-FFF2-40B4-BE49-F238E27FC236}">
                <a16:creationId xmlns:a16="http://schemas.microsoft.com/office/drawing/2014/main" id="{8EBFE1E7-7FDF-4784-96B7-03192ACB3DD9}"/>
              </a:ext>
            </a:extLst>
          </p:cNvPr>
          <p:cNvPicPr>
            <a:picLocks noGrp="1" noChangeAspect="1"/>
          </p:cNvPicPr>
          <p:nvPr>
            <p:ph type="pic" sz="quarter" idx="17"/>
          </p:nvPr>
        </p:nvPicPr>
        <p:blipFill rotWithShape="1">
          <a:blip r:embed="rId4" cstate="print">
            <a:extLst>
              <a:ext uri="{28A0092B-C50C-407E-A947-70E740481C1C}">
                <a14:useLocalDpi xmlns:a14="http://schemas.microsoft.com/office/drawing/2010/main" val="0"/>
              </a:ext>
            </a:extLst>
          </a:blip>
          <a:srcRect/>
          <a:stretch/>
        </p:blipFill>
        <p:spPr>
          <a:xfrm>
            <a:off x="8269288" y="-3175"/>
            <a:ext cx="874710" cy="874800"/>
          </a:xfrm>
        </p:spPr>
      </p:pic>
      <p:sp>
        <p:nvSpPr>
          <p:cNvPr id="7" name="Content Placeholder 3">
            <a:extLst>
              <a:ext uri="{FF2B5EF4-FFF2-40B4-BE49-F238E27FC236}">
                <a16:creationId xmlns:a16="http://schemas.microsoft.com/office/drawing/2014/main" id="{C0791630-DA2B-F185-C7A8-DDB8FEC18E1D}"/>
              </a:ext>
            </a:extLst>
          </p:cNvPr>
          <p:cNvSpPr txBox="1">
            <a:spLocks/>
          </p:cNvSpPr>
          <p:nvPr/>
        </p:nvSpPr>
        <p:spPr>
          <a:xfrm>
            <a:off x="5004048" y="763371"/>
            <a:ext cx="4613430" cy="3800559"/>
          </a:xfrm>
          <a:prstGeom prst="rect">
            <a:avLst/>
          </a:prstGeom>
        </p:spPr>
        <p:txBody>
          <a:bodyPr vert="horz" lIns="0" tIns="0" rIns="0" bIns="0" rtlCol="0">
            <a:normAutofit/>
          </a:bodyPr>
          <a:lstStyle>
            <a:lvl1pPr marL="171450" indent="-171450" eaLnBrk="1" hangingPunct="1">
              <a:spcAft>
                <a:spcPts val="600"/>
              </a:spcAft>
              <a:buClr>
                <a:srgbClr val="70BD95"/>
              </a:buClr>
              <a:buFont typeface="Arial" panose="020B0604020202020204" pitchFamily="34" charset="0"/>
              <a:buChar char="•"/>
              <a:defRPr sz="1800">
                <a:solidFill>
                  <a:srgbClr val="002439"/>
                </a:solidFill>
                <a:latin typeface="Roboto regular" panose="02000000000000000000" pitchFamily="2" charset="0"/>
                <a:ea typeface="Roboto regular" panose="02000000000000000000" pitchFamily="2" charset="0"/>
                <a:cs typeface="+mn-cs"/>
              </a:defRPr>
            </a:lvl1pPr>
            <a:lvl2pPr marL="628650" indent="-171450" eaLnBrk="1" hangingPunct="1">
              <a:spcAft>
                <a:spcPts val="600"/>
              </a:spcAft>
              <a:buFont typeface="Arial" panose="020B0604020202020204" pitchFamily="34" charset="0"/>
              <a:buChar char="•"/>
              <a:defRPr sz="1800">
                <a:solidFill>
                  <a:srgbClr val="002439"/>
                </a:solidFill>
                <a:latin typeface="Roboto regular" panose="02000000000000000000" pitchFamily="2" charset="0"/>
                <a:ea typeface="Roboto regular" panose="02000000000000000000" pitchFamily="2" charset="0"/>
                <a:cs typeface="+mn-cs"/>
              </a:defRPr>
            </a:lvl2pPr>
            <a:lvl3pPr marL="1085850" indent="-171450" eaLnBrk="1" hangingPunct="1">
              <a:spcAft>
                <a:spcPts val="600"/>
              </a:spcAft>
              <a:buClr>
                <a:srgbClr val="52AB80"/>
              </a:buClr>
              <a:buFont typeface="Arial" panose="020B0604020202020204" pitchFamily="34" charset="0"/>
              <a:buChar char="•"/>
              <a:defRPr sz="1800">
                <a:solidFill>
                  <a:srgbClr val="002439"/>
                </a:solidFill>
                <a:latin typeface="Roboto regular" panose="02000000000000000000" pitchFamily="2" charset="0"/>
                <a:ea typeface="Roboto regular" panose="02000000000000000000" pitchFamily="2" charset="0"/>
                <a:cs typeface="+mn-cs"/>
              </a:defRPr>
            </a:lvl3pPr>
            <a:lvl4pPr marL="1543050" indent="-171450" eaLnBrk="1" hangingPunct="1">
              <a:spcAft>
                <a:spcPts val="600"/>
              </a:spcAft>
              <a:buFont typeface="Arial" panose="020B0604020202020204" pitchFamily="34" charset="0"/>
              <a:buChar char="•"/>
              <a:defRPr sz="1800">
                <a:solidFill>
                  <a:srgbClr val="002438"/>
                </a:solidFill>
                <a:latin typeface="Roboto regular" panose="02000000000000000000" pitchFamily="2" charset="0"/>
                <a:ea typeface="Roboto regular" panose="02000000000000000000" pitchFamily="2" charset="0"/>
                <a:cs typeface="+mn-cs"/>
              </a:defRPr>
            </a:lvl4pPr>
            <a:lvl5pPr marL="2000250" indent="-171450" eaLnBrk="1" hangingPunct="1">
              <a:spcAft>
                <a:spcPts val="600"/>
              </a:spcAft>
              <a:buClr>
                <a:srgbClr val="70BD95"/>
              </a:buClr>
              <a:buFont typeface="Arial" panose="020B0604020202020204" pitchFamily="34" charset="0"/>
              <a:buChar char="•"/>
              <a:defRPr sz="1800">
                <a:solidFill>
                  <a:srgbClr val="002438"/>
                </a:solidFill>
                <a:latin typeface="Roboto regular" panose="02000000000000000000" pitchFamily="2" charset="0"/>
                <a:ea typeface="Roboto regular" panose="02000000000000000000" pitchFamily="2" charset="0"/>
                <a:cs typeface="+mn-cs"/>
              </a:defRPr>
            </a:lvl5pPr>
            <a:lvl6pPr marL="2286000" eaLnBrk="1" hangingPunct="1">
              <a:defRPr>
                <a:latin typeface="+mn-lt"/>
                <a:ea typeface="+mn-ea"/>
                <a:cs typeface="+mn-cs"/>
              </a:defRPr>
            </a:lvl6pPr>
            <a:lvl7pPr marL="2743200" eaLnBrk="1" hangingPunct="1">
              <a:defRPr>
                <a:latin typeface="+mn-lt"/>
                <a:ea typeface="+mn-ea"/>
                <a:cs typeface="+mn-cs"/>
              </a:defRPr>
            </a:lvl7pPr>
            <a:lvl8pPr marL="3200400" eaLnBrk="1" hangingPunct="1">
              <a:defRPr>
                <a:latin typeface="+mn-lt"/>
                <a:ea typeface="+mn-ea"/>
                <a:cs typeface="+mn-cs"/>
              </a:defRPr>
            </a:lvl8pPr>
            <a:lvl9pPr marL="3657600" eaLnBrk="1" hangingPunct="1">
              <a:defRPr>
                <a:latin typeface="+mn-lt"/>
                <a:ea typeface="+mn-ea"/>
                <a:cs typeface="+mn-cs"/>
              </a:defRPr>
            </a:lvl9pPr>
          </a:lstStyle>
          <a:p>
            <a:pPr marL="0" indent="0">
              <a:buFont typeface="Arial" panose="020B0604020202020204" pitchFamily="34" charset="0"/>
              <a:buNone/>
            </a:pPr>
            <a:r>
              <a:rPr lang="nl-BE" sz="1600" b="1" kern="0" dirty="0"/>
              <a:t>HP </a:t>
            </a:r>
            <a:r>
              <a:rPr lang="nl-BE" sz="1600" b="1" kern="0" dirty="0" err="1"/>
              <a:t>compression</a:t>
            </a:r>
            <a:endParaRPr lang="nl-BE" sz="1600" kern="0" dirty="0"/>
          </a:p>
          <a:p>
            <a:r>
              <a:rPr lang="nl-BE" sz="1600" kern="0" dirty="0"/>
              <a:t>2x V750XHP NH3 heat pump</a:t>
            </a:r>
          </a:p>
          <a:p>
            <a:r>
              <a:rPr lang="nl-BE" sz="1600" kern="0" dirty="0"/>
              <a:t>47/93 °C</a:t>
            </a:r>
          </a:p>
          <a:p>
            <a:r>
              <a:rPr lang="nl-BE" sz="1600" kern="0" dirty="0" err="1"/>
              <a:t>Qh</a:t>
            </a:r>
            <a:r>
              <a:rPr lang="nl-BE" sz="1600" kern="0" dirty="0"/>
              <a:t> = 5.7 MW (modus 3)</a:t>
            </a:r>
          </a:p>
          <a:p>
            <a:r>
              <a:rPr lang="nl-BE" sz="1600" kern="0" dirty="0"/>
              <a:t>Speed = 1500 </a:t>
            </a:r>
            <a:r>
              <a:rPr lang="nl-BE" sz="1600" kern="0" dirty="0" err="1"/>
              <a:t>rpm</a:t>
            </a:r>
            <a:endParaRPr lang="nl-BE" sz="1600" kern="0" dirty="0"/>
          </a:p>
          <a:p>
            <a:r>
              <a:rPr lang="nl-BE" sz="1600" kern="0" dirty="0"/>
              <a:t>630 kW ABB motor IE4, VSD</a:t>
            </a:r>
          </a:p>
          <a:p>
            <a:endParaRPr lang="nl-BE" sz="1600" kern="0" dirty="0"/>
          </a:p>
          <a:p>
            <a:pPr marL="0" indent="0">
              <a:buFont typeface="Arial" panose="020B0604020202020204" pitchFamily="34" charset="0"/>
              <a:buNone/>
            </a:pPr>
            <a:endParaRPr lang="nl-BE" sz="1600" kern="0" dirty="0"/>
          </a:p>
          <a:p>
            <a:endParaRPr lang="nl-BE" sz="1600" kern="0" dirty="0"/>
          </a:p>
        </p:txBody>
      </p:sp>
    </p:spTree>
    <p:extLst>
      <p:ext uri="{BB962C8B-B14F-4D97-AF65-F5344CB8AC3E}">
        <p14:creationId xmlns:p14="http://schemas.microsoft.com/office/powerpoint/2010/main" val="179543906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jdelijke aanduiding voor tekst 4">
            <a:extLst>
              <a:ext uri="{FF2B5EF4-FFF2-40B4-BE49-F238E27FC236}">
                <a16:creationId xmlns:a16="http://schemas.microsoft.com/office/drawing/2014/main" id="{B2754D5B-7100-4F49-971C-0FCE89800FFC}"/>
              </a:ext>
            </a:extLst>
          </p:cNvPr>
          <p:cNvSpPr>
            <a:spLocks noGrp="1"/>
          </p:cNvSpPr>
          <p:nvPr>
            <p:ph type="body" idx="1"/>
          </p:nvPr>
        </p:nvSpPr>
        <p:spPr>
          <a:xfrm>
            <a:off x="530225" y="331371"/>
            <a:ext cx="7143749" cy="432000"/>
          </a:xfrm>
        </p:spPr>
        <p:txBody>
          <a:bodyPr/>
          <a:lstStyle/>
          <a:p>
            <a:r>
              <a:rPr lang="en-US" dirty="0"/>
              <a:t>Main component selection</a:t>
            </a:r>
          </a:p>
        </p:txBody>
      </p:sp>
      <p:sp>
        <p:nvSpPr>
          <p:cNvPr id="9" name="Espace réservé du numéro de diapositive 8">
            <a:extLst>
              <a:ext uri="{FF2B5EF4-FFF2-40B4-BE49-F238E27FC236}">
                <a16:creationId xmlns:a16="http://schemas.microsoft.com/office/drawing/2014/main" id="{5C243B2A-29EE-4CF4-99A0-3B2AF8A6BE37}"/>
              </a:ext>
            </a:extLst>
          </p:cNvPr>
          <p:cNvSpPr>
            <a:spLocks noGrp="1"/>
          </p:cNvSpPr>
          <p:nvPr>
            <p:ph type="sldNum" sz="quarter" idx="16"/>
          </p:nvPr>
        </p:nvSpPr>
        <p:spPr>
          <a:xfrm>
            <a:off x="8269288" y="4756198"/>
            <a:ext cx="342900" cy="127599"/>
          </a:xfrm>
        </p:spPr>
        <p:txBody>
          <a:bodyPr/>
          <a:lstStyle/>
          <a:p>
            <a:fld id="{81D60167-4931-47E6-BA6A-407CBD079E47}" type="slidenum">
              <a:rPr lang="en-US" smtClean="0"/>
              <a:pPr/>
              <a:t>23</a:t>
            </a:fld>
            <a:endParaRPr lang="en-US"/>
          </a:p>
        </p:txBody>
      </p:sp>
      <p:pic>
        <p:nvPicPr>
          <p:cNvPr id="16" name="Tijdelijke aanduiding voor afbeelding 15" descr="Afbeelding met pijl&#10;&#10;Automatisch gegenereerde beschrijving">
            <a:extLst>
              <a:ext uri="{FF2B5EF4-FFF2-40B4-BE49-F238E27FC236}">
                <a16:creationId xmlns:a16="http://schemas.microsoft.com/office/drawing/2014/main" id="{8EBFE1E7-7FDF-4784-96B7-03192ACB3DD9}"/>
              </a:ext>
            </a:extLst>
          </p:cNvPr>
          <p:cNvPicPr>
            <a:picLocks noGrp="1" noChangeAspect="1"/>
          </p:cNvPicPr>
          <p:nvPr>
            <p:ph type="pic" sz="quarter" idx="17"/>
          </p:nvPr>
        </p:nvPicPr>
        <p:blipFill rotWithShape="1">
          <a:blip r:embed="rId2" cstate="print">
            <a:extLst>
              <a:ext uri="{28A0092B-C50C-407E-A947-70E740481C1C}">
                <a14:useLocalDpi xmlns:a14="http://schemas.microsoft.com/office/drawing/2010/main" val="0"/>
              </a:ext>
            </a:extLst>
          </a:blip>
          <a:srcRect/>
          <a:stretch/>
        </p:blipFill>
        <p:spPr>
          <a:xfrm>
            <a:off x="8269288" y="-3175"/>
            <a:ext cx="874710" cy="874800"/>
          </a:xfrm>
        </p:spPr>
      </p:pic>
      <p:pic>
        <p:nvPicPr>
          <p:cNvPr id="4" name="Picture 3">
            <a:extLst>
              <a:ext uri="{FF2B5EF4-FFF2-40B4-BE49-F238E27FC236}">
                <a16:creationId xmlns:a16="http://schemas.microsoft.com/office/drawing/2014/main" id="{B37F96A0-22FB-CDF1-3A40-B4C52DDF06AD}"/>
              </a:ext>
            </a:extLst>
          </p:cNvPr>
          <p:cNvPicPr>
            <a:picLocks noChangeAspect="1"/>
          </p:cNvPicPr>
          <p:nvPr/>
        </p:nvPicPr>
        <p:blipFill>
          <a:blip r:embed="rId3"/>
          <a:stretch>
            <a:fillRect/>
          </a:stretch>
        </p:blipFill>
        <p:spPr>
          <a:xfrm>
            <a:off x="655616" y="1300017"/>
            <a:ext cx="8086770" cy="2549816"/>
          </a:xfrm>
          <a:prstGeom prst="rect">
            <a:avLst/>
          </a:prstGeom>
        </p:spPr>
      </p:pic>
    </p:spTree>
    <p:extLst>
      <p:ext uri="{BB962C8B-B14F-4D97-AF65-F5344CB8AC3E}">
        <p14:creationId xmlns:p14="http://schemas.microsoft.com/office/powerpoint/2010/main" val="32743320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jdelijke aanduiding voor tekst 4">
            <a:extLst>
              <a:ext uri="{FF2B5EF4-FFF2-40B4-BE49-F238E27FC236}">
                <a16:creationId xmlns:a16="http://schemas.microsoft.com/office/drawing/2014/main" id="{B2754D5B-7100-4F49-971C-0FCE89800FFC}"/>
              </a:ext>
            </a:extLst>
          </p:cNvPr>
          <p:cNvSpPr>
            <a:spLocks noGrp="1"/>
          </p:cNvSpPr>
          <p:nvPr>
            <p:ph type="body" idx="1"/>
          </p:nvPr>
        </p:nvSpPr>
        <p:spPr>
          <a:xfrm>
            <a:off x="323528" y="92620"/>
            <a:ext cx="7143749" cy="432000"/>
          </a:xfrm>
        </p:spPr>
        <p:txBody>
          <a:bodyPr/>
          <a:lstStyle/>
          <a:p>
            <a:r>
              <a:rPr lang="en-US" dirty="0"/>
              <a:t>2-stage NH3 hybrid heat pump (modus 3)</a:t>
            </a:r>
          </a:p>
        </p:txBody>
      </p:sp>
      <p:sp>
        <p:nvSpPr>
          <p:cNvPr id="9" name="Espace réservé du numéro de diapositive 8">
            <a:extLst>
              <a:ext uri="{FF2B5EF4-FFF2-40B4-BE49-F238E27FC236}">
                <a16:creationId xmlns:a16="http://schemas.microsoft.com/office/drawing/2014/main" id="{5C243B2A-29EE-4CF4-99A0-3B2AF8A6BE37}"/>
              </a:ext>
            </a:extLst>
          </p:cNvPr>
          <p:cNvSpPr>
            <a:spLocks noGrp="1"/>
          </p:cNvSpPr>
          <p:nvPr>
            <p:ph type="sldNum" sz="quarter" idx="16"/>
          </p:nvPr>
        </p:nvSpPr>
        <p:spPr>
          <a:xfrm>
            <a:off x="8269288" y="4756198"/>
            <a:ext cx="342900" cy="127599"/>
          </a:xfrm>
        </p:spPr>
        <p:txBody>
          <a:bodyPr/>
          <a:lstStyle/>
          <a:p>
            <a:fld id="{81D60167-4931-47E6-BA6A-407CBD079E47}" type="slidenum">
              <a:rPr lang="en-US" smtClean="0"/>
              <a:pPr/>
              <a:t>24</a:t>
            </a:fld>
            <a:endParaRPr lang="en-US"/>
          </a:p>
        </p:txBody>
      </p:sp>
      <p:pic>
        <p:nvPicPr>
          <p:cNvPr id="16" name="Tijdelijke aanduiding voor afbeelding 15" descr="Afbeelding met pijl&#10;&#10;Automatisch gegenereerde beschrijving">
            <a:extLst>
              <a:ext uri="{FF2B5EF4-FFF2-40B4-BE49-F238E27FC236}">
                <a16:creationId xmlns:a16="http://schemas.microsoft.com/office/drawing/2014/main" id="{8EBFE1E7-7FDF-4784-96B7-03192ACB3DD9}"/>
              </a:ext>
            </a:extLst>
          </p:cNvPr>
          <p:cNvPicPr>
            <a:picLocks noGrp="1" noChangeAspect="1"/>
          </p:cNvPicPr>
          <p:nvPr>
            <p:ph type="pic" sz="quarter" idx="17"/>
          </p:nvPr>
        </p:nvPicPr>
        <p:blipFill rotWithShape="1">
          <a:blip r:embed="rId3" cstate="print">
            <a:extLst>
              <a:ext uri="{28A0092B-C50C-407E-A947-70E740481C1C}">
                <a14:useLocalDpi xmlns:a14="http://schemas.microsoft.com/office/drawing/2010/main" val="0"/>
              </a:ext>
            </a:extLst>
          </a:blip>
          <a:srcRect/>
          <a:stretch/>
        </p:blipFill>
        <p:spPr>
          <a:xfrm>
            <a:off x="8269288" y="-3175"/>
            <a:ext cx="874710" cy="874800"/>
          </a:xfrm>
        </p:spPr>
      </p:pic>
      <p:sp>
        <p:nvSpPr>
          <p:cNvPr id="7" name="Content Placeholder 6">
            <a:extLst>
              <a:ext uri="{FF2B5EF4-FFF2-40B4-BE49-F238E27FC236}">
                <a16:creationId xmlns:a16="http://schemas.microsoft.com/office/drawing/2014/main" id="{562A601A-CBF7-33B1-EFC2-9A3C5B6E1C71}"/>
              </a:ext>
            </a:extLst>
          </p:cNvPr>
          <p:cNvSpPr>
            <a:spLocks noGrp="1"/>
          </p:cNvSpPr>
          <p:nvPr>
            <p:ph idx="11"/>
          </p:nvPr>
        </p:nvSpPr>
        <p:spPr/>
        <p:txBody>
          <a:bodyPr/>
          <a:lstStyle/>
          <a:p>
            <a:endParaRPr lang="nl-BE"/>
          </a:p>
        </p:txBody>
      </p:sp>
      <p:pic>
        <p:nvPicPr>
          <p:cNvPr id="3" name="Picture 2">
            <a:extLst>
              <a:ext uri="{FF2B5EF4-FFF2-40B4-BE49-F238E27FC236}">
                <a16:creationId xmlns:a16="http://schemas.microsoft.com/office/drawing/2014/main" id="{6733BE71-967C-B54B-E5D9-449941B180DD}"/>
              </a:ext>
            </a:extLst>
          </p:cNvPr>
          <p:cNvPicPr>
            <a:picLocks noChangeAspect="1"/>
          </p:cNvPicPr>
          <p:nvPr/>
        </p:nvPicPr>
        <p:blipFill rotWithShape="1">
          <a:blip r:embed="rId4"/>
          <a:srcRect t="33558" r="8231"/>
          <a:stretch/>
        </p:blipFill>
        <p:spPr>
          <a:xfrm>
            <a:off x="-48618" y="524134"/>
            <a:ext cx="8964478" cy="4625716"/>
          </a:xfrm>
          <a:prstGeom prst="rect">
            <a:avLst/>
          </a:prstGeom>
        </p:spPr>
      </p:pic>
      <p:sp>
        <p:nvSpPr>
          <p:cNvPr id="4" name="TextBox 3">
            <a:extLst>
              <a:ext uri="{FF2B5EF4-FFF2-40B4-BE49-F238E27FC236}">
                <a16:creationId xmlns:a16="http://schemas.microsoft.com/office/drawing/2014/main" id="{C6C392B1-A97B-5F8B-B44B-E41E3EA284CB}"/>
              </a:ext>
            </a:extLst>
          </p:cNvPr>
          <p:cNvSpPr txBox="1"/>
          <p:nvPr/>
        </p:nvSpPr>
        <p:spPr>
          <a:xfrm>
            <a:off x="3347864" y="4292477"/>
            <a:ext cx="1720452" cy="338554"/>
          </a:xfrm>
          <a:prstGeom prst="rect">
            <a:avLst/>
          </a:prstGeom>
          <a:noFill/>
        </p:spPr>
        <p:txBody>
          <a:bodyPr wrap="square" rtlCol="0">
            <a:spAutoFit/>
          </a:bodyPr>
          <a:lstStyle/>
          <a:p>
            <a:r>
              <a:rPr lang="fr-BE" sz="1600" b="1" dirty="0">
                <a:solidFill>
                  <a:schemeClr val="bg2"/>
                </a:solidFill>
              </a:rPr>
              <a:t>COP global= 5.35</a:t>
            </a:r>
            <a:endParaRPr lang="nl-BE" sz="1600" b="1" dirty="0">
              <a:solidFill>
                <a:schemeClr val="bg2"/>
              </a:solidFill>
            </a:endParaRPr>
          </a:p>
        </p:txBody>
      </p:sp>
      <p:sp>
        <p:nvSpPr>
          <p:cNvPr id="6" name="TextBox 5">
            <a:extLst>
              <a:ext uri="{FF2B5EF4-FFF2-40B4-BE49-F238E27FC236}">
                <a16:creationId xmlns:a16="http://schemas.microsoft.com/office/drawing/2014/main" id="{13323B68-0317-106B-865E-F6BB9D1D7078}"/>
              </a:ext>
            </a:extLst>
          </p:cNvPr>
          <p:cNvSpPr txBox="1"/>
          <p:nvPr/>
        </p:nvSpPr>
        <p:spPr>
          <a:xfrm>
            <a:off x="6774301" y="2416999"/>
            <a:ext cx="2255628" cy="338554"/>
          </a:xfrm>
          <a:prstGeom prst="rect">
            <a:avLst/>
          </a:prstGeom>
          <a:noFill/>
        </p:spPr>
        <p:txBody>
          <a:bodyPr wrap="square" rtlCol="0">
            <a:spAutoFit/>
          </a:bodyPr>
          <a:lstStyle/>
          <a:p>
            <a:r>
              <a:rPr lang="fr-BE" sz="1600" b="1" dirty="0">
                <a:solidFill>
                  <a:schemeClr val="bg2"/>
                </a:solidFill>
              </a:rPr>
              <a:t>5.7 MW 70/90/110°C</a:t>
            </a:r>
            <a:endParaRPr lang="nl-BE" sz="1600" b="1" dirty="0">
              <a:solidFill>
                <a:schemeClr val="bg2"/>
              </a:solidFill>
            </a:endParaRPr>
          </a:p>
        </p:txBody>
      </p:sp>
      <p:cxnSp>
        <p:nvCxnSpPr>
          <p:cNvPr id="10" name="Straight Arrow Connector 9">
            <a:extLst>
              <a:ext uri="{FF2B5EF4-FFF2-40B4-BE49-F238E27FC236}">
                <a16:creationId xmlns:a16="http://schemas.microsoft.com/office/drawing/2014/main" id="{84E55E70-83B5-0C8B-CCB5-CCC6FA01E50F}"/>
              </a:ext>
            </a:extLst>
          </p:cNvPr>
          <p:cNvCxnSpPr>
            <a:cxnSpLocks/>
            <a:stCxn id="6" idx="0"/>
          </p:cNvCxnSpPr>
          <p:nvPr/>
        </p:nvCxnSpPr>
        <p:spPr>
          <a:xfrm flipH="1" flipV="1">
            <a:off x="7092280" y="2070869"/>
            <a:ext cx="809835" cy="346130"/>
          </a:xfrm>
          <a:prstGeom prst="straightConnector1">
            <a:avLst/>
          </a:prstGeom>
          <a:ln>
            <a:solidFill>
              <a:schemeClr val="bg2"/>
            </a:solidFill>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7EDE7580-8F6F-05D9-39BE-AB6285A218D8}"/>
              </a:ext>
            </a:extLst>
          </p:cNvPr>
          <p:cNvCxnSpPr>
            <a:cxnSpLocks/>
          </p:cNvCxnSpPr>
          <p:nvPr/>
        </p:nvCxnSpPr>
        <p:spPr>
          <a:xfrm flipH="1">
            <a:off x="7275578" y="2763129"/>
            <a:ext cx="536782" cy="560104"/>
          </a:xfrm>
          <a:prstGeom prst="straightConnector1">
            <a:avLst/>
          </a:prstGeom>
          <a:ln>
            <a:solidFill>
              <a:schemeClr val="bg2"/>
            </a:solidFill>
            <a:tailEnd type="triangle"/>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0D96872C-8FDA-A2EE-0D72-59440EEAB3C3}"/>
              </a:ext>
            </a:extLst>
          </p:cNvPr>
          <p:cNvSpPr txBox="1"/>
          <p:nvPr/>
        </p:nvSpPr>
        <p:spPr>
          <a:xfrm>
            <a:off x="7463573" y="1665985"/>
            <a:ext cx="2255628" cy="307777"/>
          </a:xfrm>
          <a:prstGeom prst="rect">
            <a:avLst/>
          </a:prstGeom>
          <a:noFill/>
        </p:spPr>
        <p:txBody>
          <a:bodyPr wrap="square" rtlCol="0">
            <a:spAutoFit/>
          </a:bodyPr>
          <a:lstStyle/>
          <a:p>
            <a:r>
              <a:rPr lang="fr-BE" sz="1400" b="1" dirty="0">
                <a:solidFill>
                  <a:schemeClr val="bg2"/>
                </a:solidFill>
              </a:rPr>
              <a:t>CONDENSOR</a:t>
            </a:r>
            <a:endParaRPr lang="nl-BE" sz="1400" b="1" dirty="0">
              <a:solidFill>
                <a:schemeClr val="bg2"/>
              </a:solidFill>
            </a:endParaRPr>
          </a:p>
        </p:txBody>
      </p:sp>
      <p:sp>
        <p:nvSpPr>
          <p:cNvPr id="21" name="TextBox 20">
            <a:extLst>
              <a:ext uri="{FF2B5EF4-FFF2-40B4-BE49-F238E27FC236}">
                <a16:creationId xmlns:a16="http://schemas.microsoft.com/office/drawing/2014/main" id="{55336BBE-D8BE-E79B-5D26-5C82B2BF29CD}"/>
              </a:ext>
            </a:extLst>
          </p:cNvPr>
          <p:cNvSpPr txBox="1"/>
          <p:nvPr/>
        </p:nvSpPr>
        <p:spPr>
          <a:xfrm>
            <a:off x="7141474" y="3381511"/>
            <a:ext cx="2255628" cy="307777"/>
          </a:xfrm>
          <a:prstGeom prst="rect">
            <a:avLst/>
          </a:prstGeom>
          <a:noFill/>
        </p:spPr>
        <p:txBody>
          <a:bodyPr wrap="square" rtlCol="0">
            <a:spAutoFit/>
          </a:bodyPr>
          <a:lstStyle/>
          <a:p>
            <a:r>
              <a:rPr lang="fr-BE" sz="1400" b="1" dirty="0">
                <a:solidFill>
                  <a:schemeClr val="bg2"/>
                </a:solidFill>
              </a:rPr>
              <a:t>DESUPERHEATER</a:t>
            </a:r>
            <a:endParaRPr lang="nl-BE" sz="1400" b="1" dirty="0">
              <a:solidFill>
                <a:schemeClr val="bg2"/>
              </a:solidFill>
            </a:endParaRPr>
          </a:p>
        </p:txBody>
      </p:sp>
      <p:sp>
        <p:nvSpPr>
          <p:cNvPr id="22" name="TextBox 21">
            <a:extLst>
              <a:ext uri="{FF2B5EF4-FFF2-40B4-BE49-F238E27FC236}">
                <a16:creationId xmlns:a16="http://schemas.microsoft.com/office/drawing/2014/main" id="{EB1AC439-34E6-8276-FCEB-FE8C98C9E614}"/>
              </a:ext>
            </a:extLst>
          </p:cNvPr>
          <p:cNvSpPr txBox="1"/>
          <p:nvPr/>
        </p:nvSpPr>
        <p:spPr>
          <a:xfrm>
            <a:off x="1953661" y="1834198"/>
            <a:ext cx="2255628" cy="307777"/>
          </a:xfrm>
          <a:prstGeom prst="rect">
            <a:avLst/>
          </a:prstGeom>
          <a:noFill/>
        </p:spPr>
        <p:txBody>
          <a:bodyPr wrap="square" rtlCol="0">
            <a:spAutoFit/>
          </a:bodyPr>
          <a:lstStyle/>
          <a:p>
            <a:r>
              <a:rPr lang="fr-BE" sz="1400" b="1" dirty="0">
                <a:solidFill>
                  <a:schemeClr val="bg2"/>
                </a:solidFill>
              </a:rPr>
              <a:t>LT EVAPORATOR</a:t>
            </a:r>
            <a:endParaRPr lang="nl-BE" sz="1400" b="1" dirty="0">
              <a:solidFill>
                <a:schemeClr val="bg2"/>
              </a:solidFill>
            </a:endParaRPr>
          </a:p>
        </p:txBody>
      </p:sp>
      <p:sp>
        <p:nvSpPr>
          <p:cNvPr id="23" name="TextBox 22">
            <a:extLst>
              <a:ext uri="{FF2B5EF4-FFF2-40B4-BE49-F238E27FC236}">
                <a16:creationId xmlns:a16="http://schemas.microsoft.com/office/drawing/2014/main" id="{255BD1D7-C61A-F842-2E0B-8F611A4AAE8E}"/>
              </a:ext>
            </a:extLst>
          </p:cNvPr>
          <p:cNvSpPr txBox="1"/>
          <p:nvPr/>
        </p:nvSpPr>
        <p:spPr>
          <a:xfrm>
            <a:off x="1952462" y="2100771"/>
            <a:ext cx="2255628" cy="338554"/>
          </a:xfrm>
          <a:prstGeom prst="rect">
            <a:avLst/>
          </a:prstGeom>
          <a:noFill/>
        </p:spPr>
        <p:txBody>
          <a:bodyPr wrap="square" rtlCol="0">
            <a:spAutoFit/>
          </a:bodyPr>
          <a:lstStyle/>
          <a:p>
            <a:r>
              <a:rPr lang="fr-BE" sz="1600" b="1" dirty="0">
                <a:solidFill>
                  <a:schemeClr val="bg2"/>
                </a:solidFill>
              </a:rPr>
              <a:t>4.2 MW 10/4°C</a:t>
            </a:r>
            <a:endParaRPr lang="nl-BE" sz="1600" b="1" dirty="0">
              <a:solidFill>
                <a:schemeClr val="bg2"/>
              </a:solidFill>
            </a:endParaRPr>
          </a:p>
        </p:txBody>
      </p:sp>
    </p:spTree>
    <p:extLst>
      <p:ext uri="{BB962C8B-B14F-4D97-AF65-F5344CB8AC3E}">
        <p14:creationId xmlns:p14="http://schemas.microsoft.com/office/powerpoint/2010/main" val="11363558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41E000-4D88-8ABD-56C6-49730758A848}"/>
            </a:ext>
          </a:extLst>
        </p:cNvPr>
        <p:cNvGrpSpPr/>
        <p:nvPr/>
      </p:nvGrpSpPr>
      <p:grpSpPr>
        <a:xfrm>
          <a:off x="0" y="0"/>
          <a:ext cx="0" cy="0"/>
          <a:chOff x="0" y="0"/>
          <a:chExt cx="0" cy="0"/>
        </a:xfrm>
      </p:grpSpPr>
      <p:sp>
        <p:nvSpPr>
          <p:cNvPr id="5" name="Tijdelijke aanduiding voor tekst 4">
            <a:extLst>
              <a:ext uri="{FF2B5EF4-FFF2-40B4-BE49-F238E27FC236}">
                <a16:creationId xmlns:a16="http://schemas.microsoft.com/office/drawing/2014/main" id="{42A89432-3F22-DF0C-B65E-CAE30C99AA8C}"/>
              </a:ext>
            </a:extLst>
          </p:cNvPr>
          <p:cNvSpPr>
            <a:spLocks noGrp="1"/>
          </p:cNvSpPr>
          <p:nvPr>
            <p:ph type="body" idx="1"/>
          </p:nvPr>
        </p:nvSpPr>
        <p:spPr>
          <a:xfrm>
            <a:off x="323528" y="92620"/>
            <a:ext cx="7143749" cy="432000"/>
          </a:xfrm>
        </p:spPr>
        <p:txBody>
          <a:bodyPr/>
          <a:lstStyle/>
          <a:p>
            <a:r>
              <a:rPr lang="en-US" dirty="0"/>
              <a:t>2-stage NH3 hybrid heat pump (modus 3)</a:t>
            </a:r>
          </a:p>
        </p:txBody>
      </p:sp>
      <p:sp>
        <p:nvSpPr>
          <p:cNvPr id="9" name="Espace réservé du numéro de diapositive 8">
            <a:extLst>
              <a:ext uri="{FF2B5EF4-FFF2-40B4-BE49-F238E27FC236}">
                <a16:creationId xmlns:a16="http://schemas.microsoft.com/office/drawing/2014/main" id="{72FCEA48-CB11-E0AB-5533-E7EACF2A330B}"/>
              </a:ext>
            </a:extLst>
          </p:cNvPr>
          <p:cNvSpPr>
            <a:spLocks noGrp="1"/>
          </p:cNvSpPr>
          <p:nvPr>
            <p:ph type="sldNum" sz="quarter" idx="16"/>
          </p:nvPr>
        </p:nvSpPr>
        <p:spPr>
          <a:xfrm>
            <a:off x="8269288" y="4756198"/>
            <a:ext cx="342900" cy="127599"/>
          </a:xfrm>
        </p:spPr>
        <p:txBody>
          <a:bodyPr/>
          <a:lstStyle/>
          <a:p>
            <a:fld id="{81D60167-4931-47E6-BA6A-407CBD079E47}" type="slidenum">
              <a:rPr lang="en-US" smtClean="0"/>
              <a:pPr/>
              <a:t>25</a:t>
            </a:fld>
            <a:endParaRPr lang="en-US"/>
          </a:p>
        </p:txBody>
      </p:sp>
      <p:pic>
        <p:nvPicPr>
          <p:cNvPr id="16" name="Tijdelijke aanduiding voor afbeelding 15" descr="Afbeelding met pijl&#10;&#10;Automatisch gegenereerde beschrijving">
            <a:extLst>
              <a:ext uri="{FF2B5EF4-FFF2-40B4-BE49-F238E27FC236}">
                <a16:creationId xmlns:a16="http://schemas.microsoft.com/office/drawing/2014/main" id="{A72BEB57-8112-D254-93FA-F279655AFB23}"/>
              </a:ext>
            </a:extLst>
          </p:cNvPr>
          <p:cNvPicPr>
            <a:picLocks noGrp="1" noChangeAspect="1"/>
          </p:cNvPicPr>
          <p:nvPr>
            <p:ph type="pic" sz="quarter" idx="17"/>
          </p:nvPr>
        </p:nvPicPr>
        <p:blipFill rotWithShape="1">
          <a:blip r:embed="rId3" cstate="print">
            <a:extLst>
              <a:ext uri="{28A0092B-C50C-407E-A947-70E740481C1C}">
                <a14:useLocalDpi xmlns:a14="http://schemas.microsoft.com/office/drawing/2010/main" val="0"/>
              </a:ext>
            </a:extLst>
          </a:blip>
          <a:srcRect/>
          <a:stretch/>
        </p:blipFill>
        <p:spPr>
          <a:xfrm>
            <a:off x="8269288" y="-3175"/>
            <a:ext cx="874710" cy="874800"/>
          </a:xfrm>
        </p:spPr>
      </p:pic>
      <p:sp>
        <p:nvSpPr>
          <p:cNvPr id="7" name="Content Placeholder 6">
            <a:extLst>
              <a:ext uri="{FF2B5EF4-FFF2-40B4-BE49-F238E27FC236}">
                <a16:creationId xmlns:a16="http://schemas.microsoft.com/office/drawing/2014/main" id="{3715430D-6DCC-3176-5F76-24EA68CF8669}"/>
              </a:ext>
            </a:extLst>
          </p:cNvPr>
          <p:cNvSpPr>
            <a:spLocks noGrp="1"/>
          </p:cNvSpPr>
          <p:nvPr>
            <p:ph idx="11"/>
          </p:nvPr>
        </p:nvSpPr>
        <p:spPr/>
        <p:txBody>
          <a:bodyPr/>
          <a:lstStyle/>
          <a:p>
            <a:endParaRPr lang="nl-BE"/>
          </a:p>
        </p:txBody>
      </p:sp>
      <p:sp>
        <p:nvSpPr>
          <p:cNvPr id="4" name="TextBox 3">
            <a:extLst>
              <a:ext uri="{FF2B5EF4-FFF2-40B4-BE49-F238E27FC236}">
                <a16:creationId xmlns:a16="http://schemas.microsoft.com/office/drawing/2014/main" id="{7841528E-B438-0F31-B2C0-D2BDF74DD053}"/>
              </a:ext>
            </a:extLst>
          </p:cNvPr>
          <p:cNvSpPr txBox="1"/>
          <p:nvPr/>
        </p:nvSpPr>
        <p:spPr>
          <a:xfrm>
            <a:off x="3347864" y="4292477"/>
            <a:ext cx="1720452" cy="338554"/>
          </a:xfrm>
          <a:prstGeom prst="rect">
            <a:avLst/>
          </a:prstGeom>
          <a:noFill/>
        </p:spPr>
        <p:txBody>
          <a:bodyPr wrap="square" rtlCol="0">
            <a:spAutoFit/>
          </a:bodyPr>
          <a:lstStyle/>
          <a:p>
            <a:r>
              <a:rPr lang="fr-BE" sz="1600" b="1" dirty="0">
                <a:solidFill>
                  <a:schemeClr val="bg2"/>
                </a:solidFill>
              </a:rPr>
              <a:t>COP global= 5.35</a:t>
            </a:r>
            <a:endParaRPr lang="nl-BE" sz="1600" b="1" dirty="0">
              <a:solidFill>
                <a:schemeClr val="bg2"/>
              </a:solidFill>
            </a:endParaRPr>
          </a:p>
        </p:txBody>
      </p:sp>
      <p:sp>
        <p:nvSpPr>
          <p:cNvPr id="6" name="TextBox 5">
            <a:extLst>
              <a:ext uri="{FF2B5EF4-FFF2-40B4-BE49-F238E27FC236}">
                <a16:creationId xmlns:a16="http://schemas.microsoft.com/office/drawing/2014/main" id="{D1CF96AE-2B91-BD3D-88CF-B4D3EB740320}"/>
              </a:ext>
            </a:extLst>
          </p:cNvPr>
          <p:cNvSpPr txBox="1"/>
          <p:nvPr/>
        </p:nvSpPr>
        <p:spPr>
          <a:xfrm>
            <a:off x="6774301" y="2416999"/>
            <a:ext cx="2255628" cy="338554"/>
          </a:xfrm>
          <a:prstGeom prst="rect">
            <a:avLst/>
          </a:prstGeom>
          <a:noFill/>
        </p:spPr>
        <p:txBody>
          <a:bodyPr wrap="square" rtlCol="0">
            <a:spAutoFit/>
          </a:bodyPr>
          <a:lstStyle/>
          <a:p>
            <a:r>
              <a:rPr lang="fr-BE" sz="1600" b="1" dirty="0">
                <a:solidFill>
                  <a:schemeClr val="bg2"/>
                </a:solidFill>
              </a:rPr>
              <a:t>5.7 MW 70/90/110°C</a:t>
            </a:r>
            <a:endParaRPr lang="nl-BE" sz="1600" b="1" dirty="0">
              <a:solidFill>
                <a:schemeClr val="bg2"/>
              </a:solidFill>
            </a:endParaRPr>
          </a:p>
        </p:txBody>
      </p:sp>
      <p:cxnSp>
        <p:nvCxnSpPr>
          <p:cNvPr id="10" name="Straight Arrow Connector 9">
            <a:extLst>
              <a:ext uri="{FF2B5EF4-FFF2-40B4-BE49-F238E27FC236}">
                <a16:creationId xmlns:a16="http://schemas.microsoft.com/office/drawing/2014/main" id="{06DA8818-223C-5F60-B85C-6A94563DD86B}"/>
              </a:ext>
            </a:extLst>
          </p:cNvPr>
          <p:cNvCxnSpPr>
            <a:cxnSpLocks/>
            <a:stCxn id="6" idx="0"/>
          </p:cNvCxnSpPr>
          <p:nvPr/>
        </p:nvCxnSpPr>
        <p:spPr>
          <a:xfrm flipH="1" flipV="1">
            <a:off x="7092280" y="2070869"/>
            <a:ext cx="809835" cy="346130"/>
          </a:xfrm>
          <a:prstGeom prst="straightConnector1">
            <a:avLst/>
          </a:prstGeom>
          <a:ln>
            <a:solidFill>
              <a:schemeClr val="bg2"/>
            </a:solidFill>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10F16ECF-30FC-DE07-9F61-F551D4D6715C}"/>
              </a:ext>
            </a:extLst>
          </p:cNvPr>
          <p:cNvCxnSpPr>
            <a:cxnSpLocks/>
          </p:cNvCxnSpPr>
          <p:nvPr/>
        </p:nvCxnSpPr>
        <p:spPr>
          <a:xfrm flipH="1">
            <a:off x="7275578" y="2763129"/>
            <a:ext cx="536782" cy="560104"/>
          </a:xfrm>
          <a:prstGeom prst="straightConnector1">
            <a:avLst/>
          </a:prstGeom>
          <a:ln>
            <a:solidFill>
              <a:schemeClr val="bg2"/>
            </a:solidFill>
            <a:tailEnd type="triangle"/>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55EFB2E3-10B8-819C-C10C-4BD67B3767D3}"/>
              </a:ext>
            </a:extLst>
          </p:cNvPr>
          <p:cNvSpPr txBox="1"/>
          <p:nvPr/>
        </p:nvSpPr>
        <p:spPr>
          <a:xfrm>
            <a:off x="7463573" y="1665985"/>
            <a:ext cx="2255628" cy="307777"/>
          </a:xfrm>
          <a:prstGeom prst="rect">
            <a:avLst/>
          </a:prstGeom>
          <a:noFill/>
        </p:spPr>
        <p:txBody>
          <a:bodyPr wrap="square" rtlCol="0">
            <a:spAutoFit/>
          </a:bodyPr>
          <a:lstStyle/>
          <a:p>
            <a:r>
              <a:rPr lang="fr-BE" sz="1400" b="1" dirty="0">
                <a:solidFill>
                  <a:schemeClr val="bg2"/>
                </a:solidFill>
              </a:rPr>
              <a:t>CONDENSOR</a:t>
            </a:r>
            <a:endParaRPr lang="nl-BE" sz="1400" b="1" dirty="0">
              <a:solidFill>
                <a:schemeClr val="bg2"/>
              </a:solidFill>
            </a:endParaRPr>
          </a:p>
        </p:txBody>
      </p:sp>
      <p:sp>
        <p:nvSpPr>
          <p:cNvPr id="21" name="TextBox 20">
            <a:extLst>
              <a:ext uri="{FF2B5EF4-FFF2-40B4-BE49-F238E27FC236}">
                <a16:creationId xmlns:a16="http://schemas.microsoft.com/office/drawing/2014/main" id="{757B6E55-AD44-0D0D-273F-63B6D3E24352}"/>
              </a:ext>
            </a:extLst>
          </p:cNvPr>
          <p:cNvSpPr txBox="1"/>
          <p:nvPr/>
        </p:nvSpPr>
        <p:spPr>
          <a:xfrm>
            <a:off x="7141474" y="3381511"/>
            <a:ext cx="2255628" cy="307777"/>
          </a:xfrm>
          <a:prstGeom prst="rect">
            <a:avLst/>
          </a:prstGeom>
          <a:noFill/>
        </p:spPr>
        <p:txBody>
          <a:bodyPr wrap="square" rtlCol="0">
            <a:spAutoFit/>
          </a:bodyPr>
          <a:lstStyle/>
          <a:p>
            <a:r>
              <a:rPr lang="fr-BE" sz="1400" b="1" dirty="0">
                <a:solidFill>
                  <a:schemeClr val="bg2"/>
                </a:solidFill>
              </a:rPr>
              <a:t>DESUPERHEATER</a:t>
            </a:r>
            <a:endParaRPr lang="nl-BE" sz="1400" b="1" dirty="0">
              <a:solidFill>
                <a:schemeClr val="bg2"/>
              </a:solidFill>
            </a:endParaRPr>
          </a:p>
        </p:txBody>
      </p:sp>
      <p:sp>
        <p:nvSpPr>
          <p:cNvPr id="22" name="TextBox 21">
            <a:extLst>
              <a:ext uri="{FF2B5EF4-FFF2-40B4-BE49-F238E27FC236}">
                <a16:creationId xmlns:a16="http://schemas.microsoft.com/office/drawing/2014/main" id="{6ACCD8C7-5404-EE0A-D835-ADEF635EEDE3}"/>
              </a:ext>
            </a:extLst>
          </p:cNvPr>
          <p:cNvSpPr txBox="1"/>
          <p:nvPr/>
        </p:nvSpPr>
        <p:spPr>
          <a:xfrm>
            <a:off x="1953661" y="1834198"/>
            <a:ext cx="2255628" cy="307777"/>
          </a:xfrm>
          <a:prstGeom prst="rect">
            <a:avLst/>
          </a:prstGeom>
          <a:noFill/>
        </p:spPr>
        <p:txBody>
          <a:bodyPr wrap="square" rtlCol="0">
            <a:spAutoFit/>
          </a:bodyPr>
          <a:lstStyle/>
          <a:p>
            <a:r>
              <a:rPr lang="fr-BE" sz="1400" b="1" dirty="0">
                <a:solidFill>
                  <a:schemeClr val="bg2"/>
                </a:solidFill>
              </a:rPr>
              <a:t>LT EVAPORATOR</a:t>
            </a:r>
            <a:endParaRPr lang="nl-BE" sz="1400" b="1" dirty="0">
              <a:solidFill>
                <a:schemeClr val="bg2"/>
              </a:solidFill>
            </a:endParaRPr>
          </a:p>
        </p:txBody>
      </p:sp>
      <p:sp>
        <p:nvSpPr>
          <p:cNvPr id="23" name="TextBox 22">
            <a:extLst>
              <a:ext uri="{FF2B5EF4-FFF2-40B4-BE49-F238E27FC236}">
                <a16:creationId xmlns:a16="http://schemas.microsoft.com/office/drawing/2014/main" id="{ECECDF74-4F7B-44B5-48ED-75F2ACF468AD}"/>
              </a:ext>
            </a:extLst>
          </p:cNvPr>
          <p:cNvSpPr txBox="1"/>
          <p:nvPr/>
        </p:nvSpPr>
        <p:spPr>
          <a:xfrm>
            <a:off x="1952462" y="2100771"/>
            <a:ext cx="2255628" cy="338554"/>
          </a:xfrm>
          <a:prstGeom prst="rect">
            <a:avLst/>
          </a:prstGeom>
          <a:noFill/>
        </p:spPr>
        <p:txBody>
          <a:bodyPr wrap="square" rtlCol="0">
            <a:spAutoFit/>
          </a:bodyPr>
          <a:lstStyle/>
          <a:p>
            <a:r>
              <a:rPr lang="fr-BE" sz="1600" b="1" dirty="0">
                <a:solidFill>
                  <a:schemeClr val="bg2"/>
                </a:solidFill>
              </a:rPr>
              <a:t>4.2 MW 10/4°C</a:t>
            </a:r>
            <a:endParaRPr lang="nl-BE" sz="1600" b="1" dirty="0">
              <a:solidFill>
                <a:schemeClr val="bg2"/>
              </a:solidFill>
            </a:endParaRPr>
          </a:p>
        </p:txBody>
      </p:sp>
      <p:pic>
        <p:nvPicPr>
          <p:cNvPr id="8" name="Afbeelding 7">
            <a:extLst>
              <a:ext uri="{FF2B5EF4-FFF2-40B4-BE49-F238E27FC236}">
                <a16:creationId xmlns:a16="http://schemas.microsoft.com/office/drawing/2014/main" id="{931CE136-08A8-25C3-B7A7-BA42B7F317CF}"/>
              </a:ext>
            </a:extLst>
          </p:cNvPr>
          <p:cNvPicPr>
            <a:picLocks noChangeAspect="1"/>
          </p:cNvPicPr>
          <p:nvPr/>
        </p:nvPicPr>
        <p:blipFill>
          <a:blip r:embed="rId4"/>
          <a:stretch>
            <a:fillRect/>
          </a:stretch>
        </p:blipFill>
        <p:spPr>
          <a:xfrm>
            <a:off x="0" y="476815"/>
            <a:ext cx="9144000" cy="4196219"/>
          </a:xfrm>
          <a:prstGeom prst="rect">
            <a:avLst/>
          </a:prstGeom>
        </p:spPr>
      </p:pic>
    </p:spTree>
    <p:extLst>
      <p:ext uri="{BB962C8B-B14F-4D97-AF65-F5344CB8AC3E}">
        <p14:creationId xmlns:p14="http://schemas.microsoft.com/office/powerpoint/2010/main" val="145937842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2B8DAC-8CE2-A6E1-1333-DD08E9A99BCC}"/>
            </a:ext>
          </a:extLst>
        </p:cNvPr>
        <p:cNvGrpSpPr/>
        <p:nvPr/>
      </p:nvGrpSpPr>
      <p:grpSpPr>
        <a:xfrm>
          <a:off x="0" y="0"/>
          <a:ext cx="0" cy="0"/>
          <a:chOff x="0" y="0"/>
          <a:chExt cx="0" cy="0"/>
        </a:xfrm>
      </p:grpSpPr>
      <p:sp>
        <p:nvSpPr>
          <p:cNvPr id="5" name="Tijdelijke aanduiding voor tekst 4">
            <a:extLst>
              <a:ext uri="{FF2B5EF4-FFF2-40B4-BE49-F238E27FC236}">
                <a16:creationId xmlns:a16="http://schemas.microsoft.com/office/drawing/2014/main" id="{3947B11E-E795-2D86-C7F9-EFAF2BAC7464}"/>
              </a:ext>
            </a:extLst>
          </p:cNvPr>
          <p:cNvSpPr>
            <a:spLocks noGrp="1"/>
          </p:cNvSpPr>
          <p:nvPr>
            <p:ph type="body" idx="1"/>
          </p:nvPr>
        </p:nvSpPr>
        <p:spPr>
          <a:xfrm>
            <a:off x="530225" y="331371"/>
            <a:ext cx="7143749" cy="432000"/>
          </a:xfrm>
        </p:spPr>
        <p:txBody>
          <a:bodyPr/>
          <a:lstStyle/>
          <a:p>
            <a:r>
              <a:rPr lang="en-US" dirty="0"/>
              <a:t>2-stage NH3 hybrid heat pump</a:t>
            </a:r>
          </a:p>
        </p:txBody>
      </p:sp>
      <p:sp>
        <p:nvSpPr>
          <p:cNvPr id="9" name="Espace réservé du numéro de diapositive 8">
            <a:extLst>
              <a:ext uri="{FF2B5EF4-FFF2-40B4-BE49-F238E27FC236}">
                <a16:creationId xmlns:a16="http://schemas.microsoft.com/office/drawing/2014/main" id="{D28A27DC-16B7-6548-1ABA-F551A3BB8701}"/>
              </a:ext>
            </a:extLst>
          </p:cNvPr>
          <p:cNvSpPr>
            <a:spLocks noGrp="1"/>
          </p:cNvSpPr>
          <p:nvPr>
            <p:ph type="sldNum" sz="quarter" idx="16"/>
          </p:nvPr>
        </p:nvSpPr>
        <p:spPr>
          <a:xfrm>
            <a:off x="8269288" y="4756198"/>
            <a:ext cx="342900" cy="127599"/>
          </a:xfrm>
        </p:spPr>
        <p:txBody>
          <a:bodyPr/>
          <a:lstStyle/>
          <a:p>
            <a:fld id="{81D60167-4931-47E6-BA6A-407CBD079E47}" type="slidenum">
              <a:rPr lang="en-US" smtClean="0"/>
              <a:pPr/>
              <a:t>26</a:t>
            </a:fld>
            <a:endParaRPr lang="en-US"/>
          </a:p>
        </p:txBody>
      </p:sp>
      <p:pic>
        <p:nvPicPr>
          <p:cNvPr id="16" name="Tijdelijke aanduiding voor afbeelding 15" descr="Afbeelding met pijl&#10;&#10;Automatisch gegenereerde beschrijving">
            <a:extLst>
              <a:ext uri="{FF2B5EF4-FFF2-40B4-BE49-F238E27FC236}">
                <a16:creationId xmlns:a16="http://schemas.microsoft.com/office/drawing/2014/main" id="{8EF6701D-3826-88F0-986D-2A5A2099E144}"/>
              </a:ext>
            </a:extLst>
          </p:cNvPr>
          <p:cNvPicPr>
            <a:picLocks noGrp="1" noChangeAspect="1"/>
          </p:cNvPicPr>
          <p:nvPr>
            <p:ph type="pic" sz="quarter" idx="17"/>
          </p:nvPr>
        </p:nvPicPr>
        <p:blipFill rotWithShape="1">
          <a:blip r:embed="rId2" cstate="print">
            <a:extLst>
              <a:ext uri="{28A0092B-C50C-407E-A947-70E740481C1C}">
                <a14:useLocalDpi xmlns:a14="http://schemas.microsoft.com/office/drawing/2010/main" val="0"/>
              </a:ext>
            </a:extLst>
          </a:blip>
          <a:srcRect/>
          <a:stretch/>
        </p:blipFill>
        <p:spPr>
          <a:xfrm>
            <a:off x="8269288" y="-3175"/>
            <a:ext cx="874710" cy="874800"/>
          </a:xfrm>
        </p:spPr>
      </p:pic>
      <p:sp>
        <p:nvSpPr>
          <p:cNvPr id="8" name="Content Placeholder 7">
            <a:extLst>
              <a:ext uri="{FF2B5EF4-FFF2-40B4-BE49-F238E27FC236}">
                <a16:creationId xmlns:a16="http://schemas.microsoft.com/office/drawing/2014/main" id="{1154B4B4-18C6-CBAB-99CE-4B01B36E217D}"/>
              </a:ext>
            </a:extLst>
          </p:cNvPr>
          <p:cNvSpPr>
            <a:spLocks noGrp="1"/>
          </p:cNvSpPr>
          <p:nvPr>
            <p:ph idx="11"/>
          </p:nvPr>
        </p:nvSpPr>
        <p:spPr/>
        <p:txBody>
          <a:bodyPr/>
          <a:lstStyle/>
          <a:p>
            <a:endParaRPr lang="en-BE" dirty="0"/>
          </a:p>
        </p:txBody>
      </p:sp>
      <p:pic>
        <p:nvPicPr>
          <p:cNvPr id="3" name="Picture 2">
            <a:extLst>
              <a:ext uri="{FF2B5EF4-FFF2-40B4-BE49-F238E27FC236}">
                <a16:creationId xmlns:a16="http://schemas.microsoft.com/office/drawing/2014/main" id="{2D108971-DE4D-3A62-DDCE-714B2FE2EAD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7685" y="1062025"/>
            <a:ext cx="8622631" cy="3616116"/>
          </a:xfrm>
          <a:prstGeom prst="rect">
            <a:avLst/>
          </a:prstGeom>
        </p:spPr>
      </p:pic>
    </p:spTree>
    <p:extLst>
      <p:ext uri="{BB962C8B-B14F-4D97-AF65-F5344CB8AC3E}">
        <p14:creationId xmlns:p14="http://schemas.microsoft.com/office/powerpoint/2010/main" val="305223086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6396F5-0551-84F1-0F45-E42FED649854}"/>
            </a:ext>
          </a:extLst>
        </p:cNvPr>
        <p:cNvGrpSpPr/>
        <p:nvPr/>
      </p:nvGrpSpPr>
      <p:grpSpPr>
        <a:xfrm>
          <a:off x="0" y="0"/>
          <a:ext cx="0" cy="0"/>
          <a:chOff x="0" y="0"/>
          <a:chExt cx="0" cy="0"/>
        </a:xfrm>
      </p:grpSpPr>
      <p:sp>
        <p:nvSpPr>
          <p:cNvPr id="5" name="Tijdelijke aanduiding voor tekst 4">
            <a:extLst>
              <a:ext uri="{FF2B5EF4-FFF2-40B4-BE49-F238E27FC236}">
                <a16:creationId xmlns:a16="http://schemas.microsoft.com/office/drawing/2014/main" id="{FA76D5BF-1E00-B511-7C26-F1FDF341E59B}"/>
              </a:ext>
            </a:extLst>
          </p:cNvPr>
          <p:cNvSpPr>
            <a:spLocks noGrp="1"/>
          </p:cNvSpPr>
          <p:nvPr>
            <p:ph type="body" idx="1"/>
          </p:nvPr>
        </p:nvSpPr>
        <p:spPr>
          <a:xfrm>
            <a:off x="530225" y="331371"/>
            <a:ext cx="7143749" cy="432000"/>
          </a:xfrm>
        </p:spPr>
        <p:txBody>
          <a:bodyPr/>
          <a:lstStyle/>
          <a:p>
            <a:r>
              <a:rPr lang="en-US" dirty="0"/>
              <a:t>2-stage NH3 hybrid heat pump</a:t>
            </a:r>
          </a:p>
        </p:txBody>
      </p:sp>
      <p:sp>
        <p:nvSpPr>
          <p:cNvPr id="9" name="Espace réservé du numéro de diapositive 8">
            <a:extLst>
              <a:ext uri="{FF2B5EF4-FFF2-40B4-BE49-F238E27FC236}">
                <a16:creationId xmlns:a16="http://schemas.microsoft.com/office/drawing/2014/main" id="{DE281B98-319A-C52C-0464-88B315188EF3}"/>
              </a:ext>
            </a:extLst>
          </p:cNvPr>
          <p:cNvSpPr>
            <a:spLocks noGrp="1"/>
          </p:cNvSpPr>
          <p:nvPr>
            <p:ph type="sldNum" sz="quarter" idx="16"/>
          </p:nvPr>
        </p:nvSpPr>
        <p:spPr>
          <a:xfrm>
            <a:off x="8269288" y="4756198"/>
            <a:ext cx="342900" cy="127599"/>
          </a:xfrm>
        </p:spPr>
        <p:txBody>
          <a:bodyPr/>
          <a:lstStyle/>
          <a:p>
            <a:fld id="{81D60167-4931-47E6-BA6A-407CBD079E47}" type="slidenum">
              <a:rPr lang="en-US" smtClean="0"/>
              <a:pPr/>
              <a:t>27</a:t>
            </a:fld>
            <a:endParaRPr lang="en-US"/>
          </a:p>
        </p:txBody>
      </p:sp>
      <p:pic>
        <p:nvPicPr>
          <p:cNvPr id="16" name="Tijdelijke aanduiding voor afbeelding 15" descr="Afbeelding met pijl&#10;&#10;Automatisch gegenereerde beschrijving">
            <a:extLst>
              <a:ext uri="{FF2B5EF4-FFF2-40B4-BE49-F238E27FC236}">
                <a16:creationId xmlns:a16="http://schemas.microsoft.com/office/drawing/2014/main" id="{A3A7D27C-ECC6-6D7A-D7DB-2951EB0DF3B7}"/>
              </a:ext>
            </a:extLst>
          </p:cNvPr>
          <p:cNvPicPr>
            <a:picLocks noGrp="1" noChangeAspect="1"/>
          </p:cNvPicPr>
          <p:nvPr>
            <p:ph type="pic" sz="quarter" idx="17"/>
          </p:nvPr>
        </p:nvPicPr>
        <p:blipFill rotWithShape="1">
          <a:blip r:embed="rId2" cstate="print">
            <a:extLst>
              <a:ext uri="{28A0092B-C50C-407E-A947-70E740481C1C}">
                <a14:useLocalDpi xmlns:a14="http://schemas.microsoft.com/office/drawing/2010/main" val="0"/>
              </a:ext>
            </a:extLst>
          </a:blip>
          <a:srcRect/>
          <a:stretch/>
        </p:blipFill>
        <p:spPr>
          <a:xfrm>
            <a:off x="8269288" y="-3175"/>
            <a:ext cx="874710" cy="874800"/>
          </a:xfrm>
        </p:spPr>
      </p:pic>
      <p:sp>
        <p:nvSpPr>
          <p:cNvPr id="8" name="Content Placeholder 7">
            <a:extLst>
              <a:ext uri="{FF2B5EF4-FFF2-40B4-BE49-F238E27FC236}">
                <a16:creationId xmlns:a16="http://schemas.microsoft.com/office/drawing/2014/main" id="{FE04110D-2CCE-B43D-6652-B2C4917B1B8B}"/>
              </a:ext>
            </a:extLst>
          </p:cNvPr>
          <p:cNvSpPr>
            <a:spLocks noGrp="1"/>
          </p:cNvSpPr>
          <p:nvPr>
            <p:ph idx="11"/>
          </p:nvPr>
        </p:nvSpPr>
        <p:spPr/>
        <p:txBody>
          <a:bodyPr/>
          <a:lstStyle/>
          <a:p>
            <a:endParaRPr lang="en-BE" dirty="0"/>
          </a:p>
        </p:txBody>
      </p:sp>
      <p:pic>
        <p:nvPicPr>
          <p:cNvPr id="7" name="Picture 6">
            <a:extLst>
              <a:ext uri="{FF2B5EF4-FFF2-40B4-BE49-F238E27FC236}">
                <a16:creationId xmlns:a16="http://schemas.microsoft.com/office/drawing/2014/main" id="{C2AB15CF-B544-6AC6-3AA6-1DC9ED38633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91680" y="876575"/>
            <a:ext cx="5357746" cy="4018309"/>
          </a:xfrm>
          <a:prstGeom prst="rect">
            <a:avLst/>
          </a:prstGeom>
        </p:spPr>
      </p:pic>
    </p:spTree>
    <p:extLst>
      <p:ext uri="{BB962C8B-B14F-4D97-AF65-F5344CB8AC3E}">
        <p14:creationId xmlns:p14="http://schemas.microsoft.com/office/powerpoint/2010/main" val="348132007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8110B2-1F85-EB4B-69A8-D19D29F8B752}"/>
            </a:ext>
          </a:extLst>
        </p:cNvPr>
        <p:cNvGrpSpPr/>
        <p:nvPr/>
      </p:nvGrpSpPr>
      <p:grpSpPr>
        <a:xfrm>
          <a:off x="0" y="0"/>
          <a:ext cx="0" cy="0"/>
          <a:chOff x="0" y="0"/>
          <a:chExt cx="0" cy="0"/>
        </a:xfrm>
      </p:grpSpPr>
      <p:sp>
        <p:nvSpPr>
          <p:cNvPr id="5" name="Tijdelijke aanduiding voor tekst 4">
            <a:extLst>
              <a:ext uri="{FF2B5EF4-FFF2-40B4-BE49-F238E27FC236}">
                <a16:creationId xmlns:a16="http://schemas.microsoft.com/office/drawing/2014/main" id="{D4EBFC9A-E468-A4AA-E9DD-D696567719A1}"/>
              </a:ext>
            </a:extLst>
          </p:cNvPr>
          <p:cNvSpPr>
            <a:spLocks noGrp="1"/>
          </p:cNvSpPr>
          <p:nvPr>
            <p:ph type="body" idx="1"/>
          </p:nvPr>
        </p:nvSpPr>
        <p:spPr>
          <a:xfrm>
            <a:off x="530225" y="331371"/>
            <a:ext cx="7143749" cy="432000"/>
          </a:xfrm>
        </p:spPr>
        <p:txBody>
          <a:bodyPr/>
          <a:lstStyle/>
          <a:p>
            <a:r>
              <a:rPr lang="en-US" dirty="0"/>
              <a:t>Return on technical experiences</a:t>
            </a:r>
          </a:p>
        </p:txBody>
      </p:sp>
      <p:sp>
        <p:nvSpPr>
          <p:cNvPr id="9" name="Espace réservé du numéro de diapositive 8">
            <a:extLst>
              <a:ext uri="{FF2B5EF4-FFF2-40B4-BE49-F238E27FC236}">
                <a16:creationId xmlns:a16="http://schemas.microsoft.com/office/drawing/2014/main" id="{D9D73405-A8B3-F7A6-4E24-A9CFB788E24D}"/>
              </a:ext>
            </a:extLst>
          </p:cNvPr>
          <p:cNvSpPr>
            <a:spLocks noGrp="1"/>
          </p:cNvSpPr>
          <p:nvPr>
            <p:ph type="sldNum" sz="quarter" idx="16"/>
          </p:nvPr>
        </p:nvSpPr>
        <p:spPr>
          <a:xfrm>
            <a:off x="8269288" y="4756198"/>
            <a:ext cx="342900" cy="127599"/>
          </a:xfrm>
        </p:spPr>
        <p:txBody>
          <a:bodyPr/>
          <a:lstStyle/>
          <a:p>
            <a:fld id="{81D60167-4931-47E6-BA6A-407CBD079E47}" type="slidenum">
              <a:rPr lang="en-US" smtClean="0"/>
              <a:pPr/>
              <a:t>28</a:t>
            </a:fld>
            <a:endParaRPr lang="en-US"/>
          </a:p>
        </p:txBody>
      </p:sp>
      <p:pic>
        <p:nvPicPr>
          <p:cNvPr id="16" name="Tijdelijke aanduiding voor afbeelding 15" descr="Afbeelding met pijl&#10;&#10;Automatisch gegenereerde beschrijving">
            <a:extLst>
              <a:ext uri="{FF2B5EF4-FFF2-40B4-BE49-F238E27FC236}">
                <a16:creationId xmlns:a16="http://schemas.microsoft.com/office/drawing/2014/main" id="{56F24752-FA73-F7C0-E608-DE4B26EFCB02}"/>
              </a:ext>
            </a:extLst>
          </p:cNvPr>
          <p:cNvPicPr>
            <a:picLocks noGrp="1" noChangeAspect="1"/>
          </p:cNvPicPr>
          <p:nvPr>
            <p:ph type="pic" sz="quarter" idx="17"/>
          </p:nvPr>
        </p:nvPicPr>
        <p:blipFill rotWithShape="1">
          <a:blip r:embed="rId2" cstate="print">
            <a:extLst>
              <a:ext uri="{28A0092B-C50C-407E-A947-70E740481C1C}">
                <a14:useLocalDpi xmlns:a14="http://schemas.microsoft.com/office/drawing/2010/main" val="0"/>
              </a:ext>
            </a:extLst>
          </a:blip>
          <a:srcRect/>
          <a:stretch/>
        </p:blipFill>
        <p:spPr>
          <a:xfrm>
            <a:off x="8269288" y="-3175"/>
            <a:ext cx="874710" cy="874800"/>
          </a:xfrm>
        </p:spPr>
      </p:pic>
      <p:sp>
        <p:nvSpPr>
          <p:cNvPr id="8" name="Content Placeholder 7">
            <a:extLst>
              <a:ext uri="{FF2B5EF4-FFF2-40B4-BE49-F238E27FC236}">
                <a16:creationId xmlns:a16="http://schemas.microsoft.com/office/drawing/2014/main" id="{57E117BD-0ED3-21A6-858D-D60EC3AAF5A0}"/>
              </a:ext>
            </a:extLst>
          </p:cNvPr>
          <p:cNvSpPr>
            <a:spLocks noGrp="1"/>
          </p:cNvSpPr>
          <p:nvPr>
            <p:ph idx="11"/>
          </p:nvPr>
        </p:nvSpPr>
        <p:spPr>
          <a:xfrm>
            <a:off x="873124" y="1033221"/>
            <a:ext cx="6003132" cy="3241522"/>
          </a:xfrm>
        </p:spPr>
        <p:txBody>
          <a:bodyPr/>
          <a:lstStyle/>
          <a:p>
            <a:r>
              <a:rPr lang="en-US" dirty="0"/>
              <a:t>Stability of hydraulics connections (hardware &amp; software)</a:t>
            </a:r>
          </a:p>
          <a:p>
            <a:r>
              <a:rPr lang="en-US" dirty="0"/>
              <a:t>Extra attention to the oil return system due to the open system</a:t>
            </a:r>
          </a:p>
          <a:p>
            <a:r>
              <a:rPr lang="en-US" dirty="0"/>
              <a:t>Vibration of both the LP &amp; HP compressors</a:t>
            </a:r>
          </a:p>
          <a:p>
            <a:r>
              <a:rPr lang="en-US" dirty="0"/>
              <a:t>Condensation of NH3 during operation, stillstand and the different </a:t>
            </a:r>
            <a:r>
              <a:rPr lang="en-US" dirty="0" err="1"/>
              <a:t>modi</a:t>
            </a:r>
            <a:endParaRPr lang="en-US" dirty="0"/>
          </a:p>
          <a:p>
            <a:r>
              <a:rPr lang="en-US" dirty="0"/>
              <a:t>Temperature of the </a:t>
            </a:r>
            <a:r>
              <a:rPr lang="en-US" dirty="0" err="1"/>
              <a:t>machineroom</a:t>
            </a:r>
            <a:endParaRPr lang="en-US" dirty="0"/>
          </a:p>
          <a:p>
            <a:endParaRPr lang="en-US" dirty="0"/>
          </a:p>
          <a:p>
            <a:endParaRPr lang="en-US" dirty="0"/>
          </a:p>
          <a:p>
            <a:endParaRPr lang="en-US" dirty="0"/>
          </a:p>
          <a:p>
            <a:endParaRPr lang="en-US" dirty="0"/>
          </a:p>
          <a:p>
            <a:pPr lvl="1"/>
            <a:endParaRPr lang="en-US" dirty="0"/>
          </a:p>
          <a:p>
            <a:endParaRPr lang="en-BE" dirty="0"/>
          </a:p>
        </p:txBody>
      </p:sp>
    </p:spTree>
    <p:extLst>
      <p:ext uri="{BB962C8B-B14F-4D97-AF65-F5344CB8AC3E}">
        <p14:creationId xmlns:p14="http://schemas.microsoft.com/office/powerpoint/2010/main" val="21493048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1DD7F0-D2AA-E577-CD39-B7A2A19FF35E}"/>
            </a:ext>
          </a:extLst>
        </p:cNvPr>
        <p:cNvGrpSpPr/>
        <p:nvPr/>
      </p:nvGrpSpPr>
      <p:grpSpPr>
        <a:xfrm>
          <a:off x="0" y="0"/>
          <a:ext cx="0" cy="0"/>
          <a:chOff x="0" y="0"/>
          <a:chExt cx="0" cy="0"/>
        </a:xfrm>
      </p:grpSpPr>
      <p:sp>
        <p:nvSpPr>
          <p:cNvPr id="5" name="Tijdelijke aanduiding voor tekst 4">
            <a:extLst>
              <a:ext uri="{FF2B5EF4-FFF2-40B4-BE49-F238E27FC236}">
                <a16:creationId xmlns:a16="http://schemas.microsoft.com/office/drawing/2014/main" id="{E4DF12B1-4156-DC8F-D562-59558648FAB4}"/>
              </a:ext>
            </a:extLst>
          </p:cNvPr>
          <p:cNvSpPr>
            <a:spLocks noGrp="1"/>
          </p:cNvSpPr>
          <p:nvPr>
            <p:ph type="body" idx="1"/>
          </p:nvPr>
        </p:nvSpPr>
        <p:spPr>
          <a:xfrm>
            <a:off x="530225" y="331371"/>
            <a:ext cx="7143749" cy="432000"/>
          </a:xfrm>
        </p:spPr>
        <p:txBody>
          <a:bodyPr/>
          <a:lstStyle/>
          <a:p>
            <a:r>
              <a:rPr lang="en-US" dirty="0"/>
              <a:t>Results</a:t>
            </a:r>
          </a:p>
        </p:txBody>
      </p:sp>
      <p:sp>
        <p:nvSpPr>
          <p:cNvPr id="9" name="Espace réservé du numéro de diapositive 8">
            <a:extLst>
              <a:ext uri="{FF2B5EF4-FFF2-40B4-BE49-F238E27FC236}">
                <a16:creationId xmlns:a16="http://schemas.microsoft.com/office/drawing/2014/main" id="{12D06B6C-67D8-E5C4-6C15-7C3DEAA9B360}"/>
              </a:ext>
            </a:extLst>
          </p:cNvPr>
          <p:cNvSpPr>
            <a:spLocks noGrp="1"/>
          </p:cNvSpPr>
          <p:nvPr>
            <p:ph type="sldNum" sz="quarter" idx="16"/>
          </p:nvPr>
        </p:nvSpPr>
        <p:spPr>
          <a:xfrm>
            <a:off x="8269288" y="4756198"/>
            <a:ext cx="342900" cy="127599"/>
          </a:xfrm>
        </p:spPr>
        <p:txBody>
          <a:bodyPr/>
          <a:lstStyle/>
          <a:p>
            <a:fld id="{81D60167-4931-47E6-BA6A-407CBD079E47}" type="slidenum">
              <a:rPr lang="en-US" smtClean="0"/>
              <a:pPr/>
              <a:t>29</a:t>
            </a:fld>
            <a:endParaRPr lang="en-US"/>
          </a:p>
        </p:txBody>
      </p:sp>
      <p:pic>
        <p:nvPicPr>
          <p:cNvPr id="16" name="Tijdelijke aanduiding voor afbeelding 15" descr="Afbeelding met pijl&#10;&#10;Automatisch gegenereerde beschrijving">
            <a:extLst>
              <a:ext uri="{FF2B5EF4-FFF2-40B4-BE49-F238E27FC236}">
                <a16:creationId xmlns:a16="http://schemas.microsoft.com/office/drawing/2014/main" id="{6EE41111-1AA9-1B22-E150-2A0C8E757533}"/>
              </a:ext>
            </a:extLst>
          </p:cNvPr>
          <p:cNvPicPr>
            <a:picLocks noGrp="1" noChangeAspect="1"/>
          </p:cNvPicPr>
          <p:nvPr>
            <p:ph type="pic" sz="quarter" idx="17"/>
          </p:nvPr>
        </p:nvPicPr>
        <p:blipFill rotWithShape="1">
          <a:blip r:embed="rId2" cstate="print">
            <a:extLst>
              <a:ext uri="{28A0092B-C50C-407E-A947-70E740481C1C}">
                <a14:useLocalDpi xmlns:a14="http://schemas.microsoft.com/office/drawing/2010/main" val="0"/>
              </a:ext>
            </a:extLst>
          </a:blip>
          <a:srcRect/>
          <a:stretch/>
        </p:blipFill>
        <p:spPr>
          <a:xfrm>
            <a:off x="8269288" y="-3175"/>
            <a:ext cx="874710" cy="874800"/>
          </a:xfrm>
        </p:spPr>
      </p:pic>
      <p:pic>
        <p:nvPicPr>
          <p:cNvPr id="3" name="Picture 2">
            <a:extLst>
              <a:ext uri="{FF2B5EF4-FFF2-40B4-BE49-F238E27FC236}">
                <a16:creationId xmlns:a16="http://schemas.microsoft.com/office/drawing/2014/main" id="{ECACEE9B-0333-7FD1-FED4-7C4A2802466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7868" y="871625"/>
            <a:ext cx="6948264" cy="3715332"/>
          </a:xfrm>
          <a:prstGeom prst="rect">
            <a:avLst/>
          </a:prstGeom>
        </p:spPr>
      </p:pic>
      <p:sp>
        <p:nvSpPr>
          <p:cNvPr id="7" name="Content Placeholder 6">
            <a:extLst>
              <a:ext uri="{FF2B5EF4-FFF2-40B4-BE49-F238E27FC236}">
                <a16:creationId xmlns:a16="http://schemas.microsoft.com/office/drawing/2014/main" id="{5B6852E6-67F9-EBE6-702A-8D7784C4BB92}"/>
              </a:ext>
            </a:extLst>
          </p:cNvPr>
          <p:cNvSpPr>
            <a:spLocks noGrp="1"/>
          </p:cNvSpPr>
          <p:nvPr>
            <p:ph idx="11"/>
          </p:nvPr>
        </p:nvSpPr>
        <p:spPr/>
        <p:txBody>
          <a:bodyPr/>
          <a:lstStyle/>
          <a:p>
            <a:endParaRPr lang="en-BE"/>
          </a:p>
        </p:txBody>
      </p:sp>
    </p:spTree>
    <p:extLst>
      <p:ext uri="{BB962C8B-B14F-4D97-AF65-F5344CB8AC3E}">
        <p14:creationId xmlns:p14="http://schemas.microsoft.com/office/powerpoint/2010/main" val="295047729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E8609A-77CC-9E70-B41C-AA78FF217CEB}"/>
            </a:ext>
          </a:extLst>
        </p:cNvPr>
        <p:cNvGrpSpPr/>
        <p:nvPr/>
      </p:nvGrpSpPr>
      <p:grpSpPr>
        <a:xfrm>
          <a:off x="0" y="0"/>
          <a:ext cx="0" cy="0"/>
          <a:chOff x="0" y="0"/>
          <a:chExt cx="0" cy="0"/>
        </a:xfrm>
      </p:grpSpPr>
      <p:sp>
        <p:nvSpPr>
          <p:cNvPr id="5" name="Tijdelijke aanduiding voor tekst 4">
            <a:extLst>
              <a:ext uri="{FF2B5EF4-FFF2-40B4-BE49-F238E27FC236}">
                <a16:creationId xmlns:a16="http://schemas.microsoft.com/office/drawing/2014/main" id="{222DD003-9115-512C-A692-7A0451A78157}"/>
              </a:ext>
            </a:extLst>
          </p:cNvPr>
          <p:cNvSpPr>
            <a:spLocks noGrp="1"/>
          </p:cNvSpPr>
          <p:nvPr>
            <p:ph type="body" idx="1"/>
          </p:nvPr>
        </p:nvSpPr>
        <p:spPr>
          <a:xfrm>
            <a:off x="530225" y="331371"/>
            <a:ext cx="7143749" cy="432000"/>
          </a:xfrm>
        </p:spPr>
        <p:txBody>
          <a:bodyPr/>
          <a:lstStyle/>
          <a:p>
            <a:r>
              <a:rPr lang="en-US" dirty="0"/>
              <a:t>Results</a:t>
            </a:r>
          </a:p>
        </p:txBody>
      </p:sp>
      <p:sp>
        <p:nvSpPr>
          <p:cNvPr id="9" name="Espace réservé du numéro de diapositive 8">
            <a:extLst>
              <a:ext uri="{FF2B5EF4-FFF2-40B4-BE49-F238E27FC236}">
                <a16:creationId xmlns:a16="http://schemas.microsoft.com/office/drawing/2014/main" id="{57CC9F79-19B6-CF03-7958-1139110DC1D9}"/>
              </a:ext>
            </a:extLst>
          </p:cNvPr>
          <p:cNvSpPr>
            <a:spLocks noGrp="1"/>
          </p:cNvSpPr>
          <p:nvPr>
            <p:ph type="sldNum" sz="quarter" idx="16"/>
          </p:nvPr>
        </p:nvSpPr>
        <p:spPr>
          <a:xfrm>
            <a:off x="8269288" y="4756198"/>
            <a:ext cx="342900" cy="127599"/>
          </a:xfrm>
        </p:spPr>
        <p:txBody>
          <a:bodyPr/>
          <a:lstStyle/>
          <a:p>
            <a:fld id="{81D60167-4931-47E6-BA6A-407CBD079E47}" type="slidenum">
              <a:rPr lang="en-US" smtClean="0"/>
              <a:pPr/>
              <a:t>30</a:t>
            </a:fld>
            <a:endParaRPr lang="en-US"/>
          </a:p>
        </p:txBody>
      </p:sp>
      <p:pic>
        <p:nvPicPr>
          <p:cNvPr id="16" name="Tijdelijke aanduiding voor afbeelding 15" descr="Afbeelding met pijl&#10;&#10;Automatisch gegenereerde beschrijving">
            <a:extLst>
              <a:ext uri="{FF2B5EF4-FFF2-40B4-BE49-F238E27FC236}">
                <a16:creationId xmlns:a16="http://schemas.microsoft.com/office/drawing/2014/main" id="{66103255-7F68-5767-72E6-26653CCEA9DE}"/>
              </a:ext>
            </a:extLst>
          </p:cNvPr>
          <p:cNvPicPr>
            <a:picLocks noGrp="1" noChangeAspect="1"/>
          </p:cNvPicPr>
          <p:nvPr>
            <p:ph type="pic" sz="quarter" idx="17"/>
          </p:nvPr>
        </p:nvPicPr>
        <p:blipFill rotWithShape="1">
          <a:blip r:embed="rId2" cstate="print">
            <a:extLst>
              <a:ext uri="{28A0092B-C50C-407E-A947-70E740481C1C}">
                <a14:useLocalDpi xmlns:a14="http://schemas.microsoft.com/office/drawing/2010/main" val="0"/>
              </a:ext>
            </a:extLst>
          </a:blip>
          <a:srcRect/>
          <a:stretch/>
        </p:blipFill>
        <p:spPr>
          <a:xfrm>
            <a:off x="8269288" y="-3175"/>
            <a:ext cx="874710" cy="874800"/>
          </a:xfrm>
        </p:spPr>
      </p:pic>
      <p:pic>
        <p:nvPicPr>
          <p:cNvPr id="4" name="Content Placeholder 3">
            <a:extLst>
              <a:ext uri="{FF2B5EF4-FFF2-40B4-BE49-F238E27FC236}">
                <a16:creationId xmlns:a16="http://schemas.microsoft.com/office/drawing/2014/main" id="{C0B0C1B4-29C8-8F27-66A8-1770F3EBE41B}"/>
              </a:ext>
            </a:extLst>
          </p:cNvPr>
          <p:cNvPicPr>
            <a:picLocks noGrp="1" noChangeAspect="1"/>
          </p:cNvPicPr>
          <p:nvPr>
            <p:ph idx="11"/>
          </p:nvPr>
        </p:nvPicPr>
        <p:blipFill>
          <a:blip r:embed="rId3">
            <a:extLst>
              <a:ext uri="{28A0092B-C50C-407E-A947-70E740481C1C}">
                <a14:useLocalDpi xmlns:a14="http://schemas.microsoft.com/office/drawing/2010/main" val="0"/>
              </a:ext>
            </a:extLst>
          </a:blip>
          <a:srcRect b="24414"/>
          <a:stretch>
            <a:fillRect/>
          </a:stretch>
        </p:blipFill>
        <p:spPr>
          <a:xfrm>
            <a:off x="2084958" y="316106"/>
            <a:ext cx="4974084" cy="4564955"/>
          </a:xfrm>
          <a:prstGeom prst="rect">
            <a:avLst/>
          </a:prstGeom>
        </p:spPr>
      </p:pic>
    </p:spTree>
    <p:extLst>
      <p:ext uri="{BB962C8B-B14F-4D97-AF65-F5344CB8AC3E}">
        <p14:creationId xmlns:p14="http://schemas.microsoft.com/office/powerpoint/2010/main" val="186636295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3B5D77-595A-7E28-52B9-2B62C96C5F91}"/>
            </a:ext>
          </a:extLst>
        </p:cNvPr>
        <p:cNvGrpSpPr/>
        <p:nvPr/>
      </p:nvGrpSpPr>
      <p:grpSpPr>
        <a:xfrm>
          <a:off x="0" y="0"/>
          <a:ext cx="0" cy="0"/>
          <a:chOff x="0" y="0"/>
          <a:chExt cx="0" cy="0"/>
        </a:xfrm>
      </p:grpSpPr>
      <p:sp>
        <p:nvSpPr>
          <p:cNvPr id="5" name="Tijdelijke aanduiding voor tekst 4">
            <a:extLst>
              <a:ext uri="{FF2B5EF4-FFF2-40B4-BE49-F238E27FC236}">
                <a16:creationId xmlns:a16="http://schemas.microsoft.com/office/drawing/2014/main" id="{BE152D30-A516-BFE4-DED3-FB0E45173656}"/>
              </a:ext>
            </a:extLst>
          </p:cNvPr>
          <p:cNvSpPr>
            <a:spLocks noGrp="1"/>
          </p:cNvSpPr>
          <p:nvPr>
            <p:ph type="body" idx="1"/>
          </p:nvPr>
        </p:nvSpPr>
        <p:spPr>
          <a:xfrm>
            <a:off x="530225" y="331371"/>
            <a:ext cx="7143749" cy="432000"/>
          </a:xfrm>
        </p:spPr>
        <p:txBody>
          <a:bodyPr/>
          <a:lstStyle/>
          <a:p>
            <a:r>
              <a:rPr lang="en-US" dirty="0"/>
              <a:t>Next step: MVC</a:t>
            </a:r>
          </a:p>
        </p:txBody>
      </p:sp>
      <p:sp>
        <p:nvSpPr>
          <p:cNvPr id="9" name="Espace réservé du numéro de diapositive 8">
            <a:extLst>
              <a:ext uri="{FF2B5EF4-FFF2-40B4-BE49-F238E27FC236}">
                <a16:creationId xmlns:a16="http://schemas.microsoft.com/office/drawing/2014/main" id="{1EBA5D0F-88FB-1484-9A67-221EBCF54CAE}"/>
              </a:ext>
            </a:extLst>
          </p:cNvPr>
          <p:cNvSpPr>
            <a:spLocks noGrp="1"/>
          </p:cNvSpPr>
          <p:nvPr>
            <p:ph type="sldNum" sz="quarter" idx="16"/>
          </p:nvPr>
        </p:nvSpPr>
        <p:spPr>
          <a:xfrm>
            <a:off x="8269288" y="4756198"/>
            <a:ext cx="342900" cy="127599"/>
          </a:xfrm>
        </p:spPr>
        <p:txBody>
          <a:bodyPr/>
          <a:lstStyle/>
          <a:p>
            <a:fld id="{81D60167-4931-47E6-BA6A-407CBD079E47}" type="slidenum">
              <a:rPr lang="en-US" smtClean="0"/>
              <a:pPr/>
              <a:t>31</a:t>
            </a:fld>
            <a:endParaRPr lang="en-US"/>
          </a:p>
        </p:txBody>
      </p:sp>
      <p:pic>
        <p:nvPicPr>
          <p:cNvPr id="16" name="Tijdelijke aanduiding voor afbeelding 15" descr="Afbeelding met pijl&#10;&#10;Automatisch gegenereerde beschrijving">
            <a:extLst>
              <a:ext uri="{FF2B5EF4-FFF2-40B4-BE49-F238E27FC236}">
                <a16:creationId xmlns:a16="http://schemas.microsoft.com/office/drawing/2014/main" id="{D85FF7AA-FC84-4514-4DA2-33066B0E4509}"/>
              </a:ext>
            </a:extLst>
          </p:cNvPr>
          <p:cNvPicPr>
            <a:picLocks noGrp="1" noChangeAspect="1"/>
          </p:cNvPicPr>
          <p:nvPr>
            <p:ph type="pic" sz="quarter" idx="17"/>
          </p:nvPr>
        </p:nvPicPr>
        <p:blipFill rotWithShape="1">
          <a:blip r:embed="rId2" cstate="print">
            <a:extLst>
              <a:ext uri="{28A0092B-C50C-407E-A947-70E740481C1C}">
                <a14:useLocalDpi xmlns:a14="http://schemas.microsoft.com/office/drawing/2010/main" val="0"/>
              </a:ext>
            </a:extLst>
          </a:blip>
          <a:srcRect/>
          <a:stretch/>
        </p:blipFill>
        <p:spPr>
          <a:xfrm>
            <a:off x="8269288" y="-3175"/>
            <a:ext cx="874710" cy="874800"/>
          </a:xfrm>
        </p:spPr>
      </p:pic>
      <p:pic>
        <p:nvPicPr>
          <p:cNvPr id="11" name="Picture 10">
            <a:extLst>
              <a:ext uri="{FF2B5EF4-FFF2-40B4-BE49-F238E27FC236}">
                <a16:creationId xmlns:a16="http://schemas.microsoft.com/office/drawing/2014/main" id="{1E50AFAB-AB44-2AED-D56F-9BC22692DD2B}"/>
              </a:ext>
            </a:extLst>
          </p:cNvPr>
          <p:cNvPicPr>
            <a:picLocks noChangeAspect="1"/>
          </p:cNvPicPr>
          <p:nvPr/>
        </p:nvPicPr>
        <p:blipFill>
          <a:blip r:embed="rId3"/>
          <a:stretch>
            <a:fillRect/>
          </a:stretch>
        </p:blipFill>
        <p:spPr>
          <a:xfrm>
            <a:off x="179512" y="1119509"/>
            <a:ext cx="9144000" cy="3388804"/>
          </a:xfrm>
          <a:prstGeom prst="rect">
            <a:avLst/>
          </a:prstGeom>
        </p:spPr>
      </p:pic>
    </p:spTree>
    <p:extLst>
      <p:ext uri="{BB962C8B-B14F-4D97-AF65-F5344CB8AC3E}">
        <p14:creationId xmlns:p14="http://schemas.microsoft.com/office/powerpoint/2010/main" val="238066211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a:extLst>
              <a:ext uri="{FF2B5EF4-FFF2-40B4-BE49-F238E27FC236}">
                <a16:creationId xmlns:a16="http://schemas.microsoft.com/office/drawing/2014/main" id="{CA203706-4368-4ABB-83C1-E7B5DBFCFEF0}"/>
              </a:ext>
            </a:extLst>
          </p:cNvPr>
          <p:cNvSpPr>
            <a:spLocks noGrp="1"/>
          </p:cNvSpPr>
          <p:nvPr>
            <p:ph type="body" idx="1"/>
          </p:nvPr>
        </p:nvSpPr>
        <p:spPr>
          <a:xfrm>
            <a:off x="2063750" y="2879725"/>
            <a:ext cx="5014914" cy="762000"/>
          </a:xfrm>
        </p:spPr>
        <p:txBody>
          <a:bodyPr/>
          <a:lstStyle/>
          <a:p>
            <a:r>
              <a:rPr lang="en-US"/>
              <a:t>Thank you for your attention!</a:t>
            </a:r>
          </a:p>
        </p:txBody>
      </p:sp>
      <p:sp>
        <p:nvSpPr>
          <p:cNvPr id="3" name="Tijdelijke aanduiding voor dianummer 2">
            <a:extLst>
              <a:ext uri="{FF2B5EF4-FFF2-40B4-BE49-F238E27FC236}">
                <a16:creationId xmlns:a16="http://schemas.microsoft.com/office/drawing/2014/main" id="{C3B5134D-828B-4DB1-8F6C-CCE687F38898}"/>
              </a:ext>
            </a:extLst>
          </p:cNvPr>
          <p:cNvSpPr>
            <a:spLocks noGrp="1"/>
          </p:cNvSpPr>
          <p:nvPr>
            <p:ph type="sldNum" sz="quarter" idx="11"/>
          </p:nvPr>
        </p:nvSpPr>
        <p:spPr>
          <a:xfrm>
            <a:off x="8269288" y="4756198"/>
            <a:ext cx="342900" cy="127599"/>
          </a:xfrm>
        </p:spPr>
        <p:txBody>
          <a:bodyPr/>
          <a:lstStyle/>
          <a:p>
            <a:fld id="{81D60167-4931-47E6-BA6A-407CBD079E47}" type="slidenum">
              <a:rPr lang="en-US" smtClean="0"/>
              <a:pPr/>
              <a:t>32</a:t>
            </a:fld>
            <a:endParaRPr lang="en-US"/>
          </a:p>
        </p:txBody>
      </p:sp>
    </p:spTree>
    <p:extLst>
      <p:ext uri="{BB962C8B-B14F-4D97-AF65-F5344CB8AC3E}">
        <p14:creationId xmlns:p14="http://schemas.microsoft.com/office/powerpoint/2010/main" val="171304021"/>
      </p:ext>
    </p:extLst>
  </p:cSld>
  <p:clrMapOvr>
    <a:masterClrMapping/>
  </p:clrMapOvr>
</p:sld>
</file>

<file path=ppt/theme/theme1.xml><?xml version="1.0" encoding="utf-8"?>
<a:theme xmlns:a="http://schemas.openxmlformats.org/drawingml/2006/main" name="EQUANS template">
  <a:themeElements>
    <a:clrScheme name="EQUANS">
      <a:dk1>
        <a:sysClr val="windowText" lastClr="000000"/>
      </a:dk1>
      <a:lt1>
        <a:sysClr val="window" lastClr="FFFFFF"/>
      </a:lt1>
      <a:dk2>
        <a:srgbClr val="002439"/>
      </a:dk2>
      <a:lt2>
        <a:srgbClr val="FFFFFF"/>
      </a:lt2>
      <a:accent1>
        <a:srgbClr val="70BD95"/>
      </a:accent1>
      <a:accent2>
        <a:srgbClr val="002439"/>
      </a:accent2>
      <a:accent3>
        <a:srgbClr val="0059CE"/>
      </a:accent3>
      <a:accent4>
        <a:srgbClr val="FF9600"/>
      </a:accent4>
      <a:accent5>
        <a:srgbClr val="FFCA00"/>
      </a:accent5>
      <a:accent6>
        <a:srgbClr val="76C512"/>
      </a:accent6>
      <a:hlink>
        <a:srgbClr val="70BD95"/>
      </a:hlink>
      <a:folHlink>
        <a:srgbClr val="70BD95"/>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EQUANS_ENG_PPT_template_2022" id="{86E1ECF3-E043-0D49-813E-D8DEB5F09FC4}" vid="{958F2BE5-82A8-9043-B15D-B09D1B3B1D99}"/>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58D7A762D1F77647B0EE25404EDCDFE1" ma:contentTypeVersion="13" ma:contentTypeDescription="Een nieuw document maken." ma:contentTypeScope="" ma:versionID="a943ef799593e7d6b28f77eac4275953">
  <xsd:schema xmlns:xsd="http://www.w3.org/2001/XMLSchema" xmlns:xs="http://www.w3.org/2001/XMLSchema" xmlns:p="http://schemas.microsoft.com/office/2006/metadata/properties" xmlns:ns2="956e3785-f0e0-4e9d-a746-44dbc316d97c" xmlns:ns3="e5d528ec-472d-4484-890e-bd159e96589a" targetNamespace="http://schemas.microsoft.com/office/2006/metadata/properties" ma:root="true" ma:fieldsID="c652237e492638e7cba7ef428d76d6a5" ns2:_="" ns3:_="">
    <xsd:import namespace="956e3785-f0e0-4e9d-a746-44dbc316d97c"/>
    <xsd:import namespace="e5d528ec-472d-4484-890e-bd159e96589a"/>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LengthInSeconds" minOccurs="0"/>
                <xsd:element ref="ns2:MediaServiceBillingMetadata"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56e3785-f0e0-4e9d-a746-44dbc316d97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Afbeeldingtags" ma:readOnly="false" ma:fieldId="{5cf76f15-5ced-4ddc-b409-7134ff3c332f}" ma:taxonomyMulti="true" ma:sspId="0d2916ef-12c0-4ddb-a0c5-ff2c8064a7ac"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MediaServiceBillingMetadata" ma:index="19" nillable="true" ma:displayName="MediaServiceBillingMetadata" ma:hidden="true" ma:internalName="MediaServiceBillingMetadata" ma:readOnly="true">
      <xsd:simpleType>
        <xsd:restriction base="dms:Note"/>
      </xsd:simpleType>
    </xsd:element>
    <xsd:element name="MediaServiceLocation" ma:index="20"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e5d528ec-472d-4484-890e-bd159e96589a"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c57af439-0a0b-403d-8cbb-ef2c15e38c67}" ma:internalName="TaxCatchAll" ma:showField="CatchAllData" ma:web="e5d528ec-472d-4484-890e-bd159e96589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e5d528ec-472d-4484-890e-bd159e96589a" xsi:nil="true"/>
    <lcf76f155ced4ddcb4097134ff3c332f xmlns="956e3785-f0e0-4e9d-a746-44dbc316d97c">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B7E53249-DF49-4583-9DCD-5936F5BEF2B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56e3785-f0e0-4e9d-a746-44dbc316d97c"/>
    <ds:schemaRef ds:uri="e5d528ec-472d-4484-890e-bd159e96589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AE1C4A4E-5F6F-468C-B2A6-B52733351A04}">
  <ds:schemaRefs>
    <ds:schemaRef ds:uri="http://schemas.microsoft.com/office/2006/metadata/properties"/>
    <ds:schemaRef ds:uri="http://schemas.microsoft.com/office/infopath/2007/PartnerControls"/>
    <ds:schemaRef ds:uri="87037488-ec5d-4aba-84c2-9b1d22638e8e"/>
    <ds:schemaRef ds:uri="16f3e0cd-e27c-42ab-93da-fb9fc1ef57e9"/>
    <ds:schemaRef ds:uri="dd7351dd-faf1-4af0-a687-6c813e2d883c"/>
    <ds:schemaRef ds:uri="91ff52c6-05bf-4940-a2ab-9f1d14da00fe"/>
    <ds:schemaRef ds:uri="e5d528ec-472d-4484-890e-bd159e96589a"/>
    <ds:schemaRef ds:uri="956e3785-f0e0-4e9d-a746-44dbc316d97c"/>
  </ds:schemaRefs>
</ds:datastoreItem>
</file>

<file path=customXml/itemProps3.xml><?xml version="1.0" encoding="utf-8"?>
<ds:datastoreItem xmlns:ds="http://schemas.openxmlformats.org/officeDocument/2006/customXml" ds:itemID="{FA1EC3E1-CE61-4FAA-B3B7-F98FC0FA1613}">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EQUANS_ENG_PPT_template_2022</Template>
  <TotalTime>0</TotalTime>
  <Words>816</Words>
  <Application>Microsoft Office PowerPoint</Application>
  <PresentationFormat>Aangepast</PresentationFormat>
  <Paragraphs>206</Paragraphs>
  <Slides>32</Slides>
  <Notes>8</Notes>
  <HiddenSlides>0</HiddenSlides>
  <MMClips>0</MMClips>
  <ScaleCrop>false</ScaleCrop>
  <HeadingPairs>
    <vt:vector size="6" baseType="variant">
      <vt:variant>
        <vt:lpstr>Gebruikte lettertypen</vt:lpstr>
      </vt:variant>
      <vt:variant>
        <vt:i4>7</vt:i4>
      </vt:variant>
      <vt:variant>
        <vt:lpstr>Thema</vt:lpstr>
      </vt:variant>
      <vt:variant>
        <vt:i4>1</vt:i4>
      </vt:variant>
      <vt:variant>
        <vt:lpstr>Diatitels</vt:lpstr>
      </vt:variant>
      <vt:variant>
        <vt:i4>32</vt:i4>
      </vt:variant>
    </vt:vector>
  </HeadingPairs>
  <TitlesOfParts>
    <vt:vector size="40" baseType="lpstr">
      <vt:lpstr>Arial</vt:lpstr>
      <vt:lpstr>Calibri</vt:lpstr>
      <vt:lpstr>Roboto</vt:lpstr>
      <vt:lpstr>Roboto Black</vt:lpstr>
      <vt:lpstr>Roboto regular</vt:lpstr>
      <vt:lpstr>Roboto Thin</vt:lpstr>
      <vt:lpstr>Wingdings</vt:lpstr>
      <vt:lpstr>EQUANS template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Solution: 2-stage NH3 hybrid heat pump</vt:lpstr>
      <vt:lpstr>Solution: 2-stage NH3 hybrid heat pump</vt:lpstr>
      <vt:lpstr>Solution: 2-stage NH3 hybrid heat pump</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DANIS Nathalie (EQUANS BELUX)</dc:creator>
  <cp:lastModifiedBy>DEMERIE Koen (EQUANS BELUX)</cp:lastModifiedBy>
  <cp:revision>16</cp:revision>
  <dcterms:created xsi:type="dcterms:W3CDTF">2023-03-14T13:20:47Z</dcterms:created>
  <dcterms:modified xsi:type="dcterms:W3CDTF">2026-09-25T13:30:10Z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2021-06-24T00:00:00Z</vt:filetime>
  </property>
  <property fmtid="{D5CDD505-2E9C-101B-9397-08002B2CF9AE}" pid="3" name="Creator">
    <vt:lpwstr>Adobe InDesign 14.0 (Macintosh)</vt:lpwstr>
  </property>
  <property fmtid="{D5CDD505-2E9C-101B-9397-08002B2CF9AE}" pid="4" name="LastSaved">
    <vt:filetime>2021-06-25T00:00:00Z</vt:filetime>
  </property>
  <property fmtid="{D5CDD505-2E9C-101B-9397-08002B2CF9AE}" pid="5" name="ContentTypeId">
    <vt:lpwstr>0x01010058D7A762D1F77647B0EE25404EDCDFE1</vt:lpwstr>
  </property>
  <property fmtid="{D5CDD505-2E9C-101B-9397-08002B2CF9AE}" pid="6" name="MSIP_Label_c135c4ba-2280-41f8-be7d-6f21d368baa3_Enabled">
    <vt:lpwstr>true</vt:lpwstr>
  </property>
  <property fmtid="{D5CDD505-2E9C-101B-9397-08002B2CF9AE}" pid="7" name="MSIP_Label_c135c4ba-2280-41f8-be7d-6f21d368baa3_SetDate">
    <vt:lpwstr>2021-06-30T11:21:13Z</vt:lpwstr>
  </property>
  <property fmtid="{D5CDD505-2E9C-101B-9397-08002B2CF9AE}" pid="8" name="MSIP_Label_c135c4ba-2280-41f8-be7d-6f21d368baa3_Method">
    <vt:lpwstr>Standard</vt:lpwstr>
  </property>
  <property fmtid="{D5CDD505-2E9C-101B-9397-08002B2CF9AE}" pid="9" name="MSIP_Label_c135c4ba-2280-41f8-be7d-6f21d368baa3_Name">
    <vt:lpwstr>c135c4ba-2280-41f8-be7d-6f21d368baa3</vt:lpwstr>
  </property>
  <property fmtid="{D5CDD505-2E9C-101B-9397-08002B2CF9AE}" pid="10" name="MSIP_Label_c135c4ba-2280-41f8-be7d-6f21d368baa3_SiteId">
    <vt:lpwstr>24139d14-c62c-4c47-8bdd-ce71ea1d50cf</vt:lpwstr>
  </property>
  <property fmtid="{D5CDD505-2E9C-101B-9397-08002B2CF9AE}" pid="11" name="MSIP_Label_c135c4ba-2280-41f8-be7d-6f21d368baa3_ActionId">
    <vt:lpwstr>231d6cdb-f1b0-4b7a-bb27-4afaaf736806</vt:lpwstr>
  </property>
  <property fmtid="{D5CDD505-2E9C-101B-9397-08002B2CF9AE}" pid="12" name="MSIP_Label_c135c4ba-2280-41f8-be7d-6f21d368baa3_ContentBits">
    <vt:lpwstr>0</vt:lpwstr>
  </property>
  <property fmtid="{D5CDD505-2E9C-101B-9397-08002B2CF9AE}" pid="13" name="Security Classification">
    <vt:lpwstr/>
  </property>
  <property fmtid="{D5CDD505-2E9C-101B-9397-08002B2CF9AE}" pid="14" name="MSIP_Label_64a238cc-6af3-4341-9d32-201b7e04331f_Enabled">
    <vt:lpwstr>true</vt:lpwstr>
  </property>
  <property fmtid="{D5CDD505-2E9C-101B-9397-08002B2CF9AE}" pid="15" name="MSIP_Label_64a238cc-6af3-4341-9d32-201b7e04331f_SetDate">
    <vt:lpwstr>2022-09-29T08:22:11Z</vt:lpwstr>
  </property>
  <property fmtid="{D5CDD505-2E9C-101B-9397-08002B2CF9AE}" pid="16" name="MSIP_Label_64a238cc-6af3-4341-9d32-201b7e04331f_Method">
    <vt:lpwstr>Standard</vt:lpwstr>
  </property>
  <property fmtid="{D5CDD505-2E9C-101B-9397-08002B2CF9AE}" pid="17" name="MSIP_Label_64a238cc-6af3-4341-9d32-201b7e04331f_Name">
    <vt:lpwstr>Internal</vt:lpwstr>
  </property>
  <property fmtid="{D5CDD505-2E9C-101B-9397-08002B2CF9AE}" pid="18" name="MSIP_Label_64a238cc-6af3-4341-9d32-201b7e04331f_SiteId">
    <vt:lpwstr>09ebfde1-6505-4c31-942f-18875ff0189d</vt:lpwstr>
  </property>
  <property fmtid="{D5CDD505-2E9C-101B-9397-08002B2CF9AE}" pid="19" name="MSIP_Label_64a238cc-6af3-4341-9d32-201b7e04331f_ActionId">
    <vt:lpwstr>7c44819d-5fcb-4b30-9314-fe0ac9b14567</vt:lpwstr>
  </property>
  <property fmtid="{D5CDD505-2E9C-101B-9397-08002B2CF9AE}" pid="20" name="MSIP_Label_64a238cc-6af3-4341-9d32-201b7e04331f_ContentBits">
    <vt:lpwstr>0</vt:lpwstr>
  </property>
  <property fmtid="{D5CDD505-2E9C-101B-9397-08002B2CF9AE}" pid="21" name="MediaServiceImageTags">
    <vt:lpwstr/>
  </property>
</Properties>
</file>