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4"/>
    <p:sldMasterId id="2147483692" r:id="rId5"/>
  </p:sldMasterIdLst>
  <p:notesMasterIdLst>
    <p:notesMasterId r:id="rId54"/>
  </p:notesMasterIdLst>
  <p:handoutMasterIdLst>
    <p:handoutMasterId r:id="rId55"/>
  </p:handoutMasterIdLst>
  <p:sldIdLst>
    <p:sldId id="326" r:id="rId6"/>
    <p:sldId id="342" r:id="rId7"/>
    <p:sldId id="333" r:id="rId8"/>
    <p:sldId id="327" r:id="rId9"/>
    <p:sldId id="334" r:id="rId10"/>
    <p:sldId id="337" r:id="rId11"/>
    <p:sldId id="338" r:id="rId12"/>
    <p:sldId id="339" r:id="rId13"/>
    <p:sldId id="284" r:id="rId14"/>
    <p:sldId id="288" r:id="rId15"/>
    <p:sldId id="323" r:id="rId16"/>
    <p:sldId id="343" r:id="rId17"/>
    <p:sldId id="365" r:id="rId18"/>
    <p:sldId id="403" r:id="rId19"/>
    <p:sldId id="438" r:id="rId20"/>
    <p:sldId id="439" r:id="rId21"/>
    <p:sldId id="344" r:id="rId22"/>
    <p:sldId id="345" r:id="rId23"/>
    <p:sldId id="346" r:id="rId24"/>
    <p:sldId id="372" r:id="rId25"/>
    <p:sldId id="361" r:id="rId26"/>
    <p:sldId id="410" r:id="rId27"/>
    <p:sldId id="363" r:id="rId28"/>
    <p:sldId id="362" r:id="rId29"/>
    <p:sldId id="474" r:id="rId30"/>
    <p:sldId id="416" r:id="rId31"/>
    <p:sldId id="351" r:id="rId32"/>
    <p:sldId id="348" r:id="rId33"/>
    <p:sldId id="386" r:id="rId34"/>
    <p:sldId id="389" r:id="rId35"/>
    <p:sldId id="473" r:id="rId36"/>
    <p:sldId id="402" r:id="rId37"/>
    <p:sldId id="431" r:id="rId38"/>
    <p:sldId id="374" r:id="rId39"/>
    <p:sldId id="381" r:id="rId40"/>
    <p:sldId id="383" r:id="rId41"/>
    <p:sldId id="385" r:id="rId42"/>
    <p:sldId id="377" r:id="rId43"/>
    <p:sldId id="407" r:id="rId44"/>
    <p:sldId id="453" r:id="rId45"/>
    <p:sldId id="454" r:id="rId46"/>
    <p:sldId id="463" r:id="rId47"/>
    <p:sldId id="471" r:id="rId48"/>
    <p:sldId id="462" r:id="rId49"/>
    <p:sldId id="475" r:id="rId50"/>
    <p:sldId id="470" r:id="rId51"/>
    <p:sldId id="358" r:id="rId52"/>
    <p:sldId id="317" r:id="rId53"/>
  </p:sldIdLst>
  <p:sldSz cx="9144000" cy="5143500" type="screen16x9"/>
  <p:notesSz cx="6858000" cy="9144000"/>
  <p:custDataLst>
    <p:tags r:id="rId56"/>
  </p:custDataLst>
  <p:defaultTextStyle>
    <a:defPPr>
      <a:defRPr lang="fr-FR"/>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A579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7187A9-4BB1-427F-9AB9-6C7AEF5C98F4}" v="22" dt="2023-12-04T16:57:52.1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97" autoAdjust="0"/>
    <p:restoredTop sz="93447" autoAdjust="0"/>
  </p:normalViewPr>
  <p:slideViewPr>
    <p:cSldViewPr snapToGrid="0" snapToObjects="1">
      <p:cViewPr varScale="1">
        <p:scale>
          <a:sx n="140" d="100"/>
          <a:sy n="140" d="100"/>
        </p:scale>
        <p:origin x="756" y="132"/>
      </p:cViewPr>
      <p:guideLst>
        <p:guide orient="horz" pos="1620"/>
        <p:guide pos="2880"/>
      </p:guideLst>
    </p:cSldViewPr>
  </p:slideViewPr>
  <p:notesTextViewPr>
    <p:cViewPr>
      <p:scale>
        <a:sx n="100" d="100"/>
        <a:sy n="100" d="100"/>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Pierre Perron" userId="d004a36e-f794-4ebe-8184-8e973e093e61" providerId="ADAL" clId="{A47187A9-4BB1-427F-9AB9-6C7AEF5C98F4}"/>
    <pc:docChg chg="undo custSel modSld sldOrd">
      <pc:chgData name="Jean-Pierre Perron" userId="d004a36e-f794-4ebe-8184-8e973e093e61" providerId="ADAL" clId="{A47187A9-4BB1-427F-9AB9-6C7AEF5C98F4}" dt="2023-12-04T16:57:52.128" v="62" actId="6549"/>
      <pc:docMkLst>
        <pc:docMk/>
      </pc:docMkLst>
      <pc:sldChg chg="mod modShow">
        <pc:chgData name="Jean-Pierre Perron" userId="d004a36e-f794-4ebe-8184-8e973e093e61" providerId="ADAL" clId="{A47187A9-4BB1-427F-9AB9-6C7AEF5C98F4}" dt="2023-12-04T16:39:40.687" v="3" actId="729"/>
        <pc:sldMkLst>
          <pc:docMk/>
          <pc:sldMk cId="2610318757" sldId="284"/>
        </pc:sldMkLst>
      </pc:sldChg>
      <pc:sldChg chg="mod modShow">
        <pc:chgData name="Jean-Pierre Perron" userId="d004a36e-f794-4ebe-8184-8e973e093e61" providerId="ADAL" clId="{A47187A9-4BB1-427F-9AB9-6C7AEF5C98F4}" dt="2023-12-04T16:39:54.182" v="4" actId="729"/>
        <pc:sldMkLst>
          <pc:docMk/>
          <pc:sldMk cId="3301226589" sldId="288"/>
        </pc:sldMkLst>
      </pc:sldChg>
      <pc:sldChg chg="mod modShow">
        <pc:chgData name="Jean-Pierre Perron" userId="d004a36e-f794-4ebe-8184-8e973e093e61" providerId="ADAL" clId="{A47187A9-4BB1-427F-9AB9-6C7AEF5C98F4}" dt="2023-12-04T16:41:27.668" v="5" actId="729"/>
        <pc:sldMkLst>
          <pc:docMk/>
          <pc:sldMk cId="2557221271" sldId="323"/>
        </pc:sldMkLst>
      </pc:sldChg>
      <pc:sldChg chg="mod modShow">
        <pc:chgData name="Jean-Pierre Perron" userId="d004a36e-f794-4ebe-8184-8e973e093e61" providerId="ADAL" clId="{A47187A9-4BB1-427F-9AB9-6C7AEF5C98F4}" dt="2023-12-04T16:38:29.353" v="0" actId="729"/>
        <pc:sldMkLst>
          <pc:docMk/>
          <pc:sldMk cId="699509004" sldId="327"/>
        </pc:sldMkLst>
      </pc:sldChg>
      <pc:sldChg chg="mod modShow">
        <pc:chgData name="Jean-Pierre Perron" userId="d004a36e-f794-4ebe-8184-8e973e093e61" providerId="ADAL" clId="{A47187A9-4BB1-427F-9AB9-6C7AEF5C98F4}" dt="2023-12-04T16:39:08.765" v="1" actId="729"/>
        <pc:sldMkLst>
          <pc:docMk/>
          <pc:sldMk cId="1172293078" sldId="334"/>
        </pc:sldMkLst>
      </pc:sldChg>
      <pc:sldChg chg="mod modShow">
        <pc:chgData name="Jean-Pierre Perron" userId="d004a36e-f794-4ebe-8184-8e973e093e61" providerId="ADAL" clId="{A47187A9-4BB1-427F-9AB9-6C7AEF5C98F4}" dt="2023-12-04T16:39:34.221" v="2" actId="729"/>
        <pc:sldMkLst>
          <pc:docMk/>
          <pc:sldMk cId="3005390521" sldId="339"/>
        </pc:sldMkLst>
      </pc:sldChg>
      <pc:sldChg chg="modSp mod">
        <pc:chgData name="Jean-Pierre Perron" userId="d004a36e-f794-4ebe-8184-8e973e093e61" providerId="ADAL" clId="{A47187A9-4BB1-427F-9AB9-6C7AEF5C98F4}" dt="2023-12-04T16:53:12.006" v="9" actId="13926"/>
        <pc:sldMkLst>
          <pc:docMk/>
          <pc:sldMk cId="4028852845" sldId="345"/>
        </pc:sldMkLst>
        <pc:spChg chg="mod">
          <ac:chgData name="Jean-Pierre Perron" userId="d004a36e-f794-4ebe-8184-8e973e093e61" providerId="ADAL" clId="{A47187A9-4BB1-427F-9AB9-6C7AEF5C98F4}" dt="2023-12-04T16:53:12.006" v="9" actId="13926"/>
          <ac:spMkLst>
            <pc:docMk/>
            <pc:sldMk cId="4028852845" sldId="345"/>
            <ac:spMk id="4" creationId="{00000000-0000-0000-0000-000000000000}"/>
          </ac:spMkLst>
        </pc:spChg>
      </pc:sldChg>
      <pc:sldChg chg="modSp mod">
        <pc:chgData name="Jean-Pierre Perron" userId="d004a36e-f794-4ebe-8184-8e973e093e61" providerId="ADAL" clId="{A47187A9-4BB1-427F-9AB9-6C7AEF5C98F4}" dt="2023-12-04T16:54:19.489" v="12" actId="13926"/>
        <pc:sldMkLst>
          <pc:docMk/>
          <pc:sldMk cId="2588606137" sldId="346"/>
        </pc:sldMkLst>
        <pc:spChg chg="mod">
          <ac:chgData name="Jean-Pierre Perron" userId="d004a36e-f794-4ebe-8184-8e973e093e61" providerId="ADAL" clId="{A47187A9-4BB1-427F-9AB9-6C7AEF5C98F4}" dt="2023-12-04T16:54:19.489" v="12" actId="13926"/>
          <ac:spMkLst>
            <pc:docMk/>
            <pc:sldMk cId="2588606137" sldId="346"/>
            <ac:spMk id="5" creationId="{00000000-0000-0000-0000-000000000000}"/>
          </ac:spMkLst>
        </pc:spChg>
      </pc:sldChg>
      <pc:sldChg chg="mod modShow">
        <pc:chgData name="Jean-Pierre Perron" userId="d004a36e-f794-4ebe-8184-8e973e093e61" providerId="ADAL" clId="{A47187A9-4BB1-427F-9AB9-6C7AEF5C98F4}" dt="2023-12-04T16:54:35.837" v="13" actId="729"/>
        <pc:sldMkLst>
          <pc:docMk/>
          <pc:sldMk cId="3540040149" sldId="361"/>
        </pc:sldMkLst>
      </pc:sldChg>
      <pc:sldChg chg="ord">
        <pc:chgData name="Jean-Pierre Perron" userId="d004a36e-f794-4ebe-8184-8e973e093e61" providerId="ADAL" clId="{A47187A9-4BB1-427F-9AB9-6C7AEF5C98F4}" dt="2023-12-04T16:55:57.005" v="38"/>
        <pc:sldMkLst>
          <pc:docMk/>
          <pc:sldMk cId="1181027139" sldId="386"/>
        </pc:sldMkLst>
      </pc:sldChg>
      <pc:sldChg chg="modSp mod">
        <pc:chgData name="Jean-Pierre Perron" userId="d004a36e-f794-4ebe-8184-8e973e093e61" providerId="ADAL" clId="{A47187A9-4BB1-427F-9AB9-6C7AEF5C98F4}" dt="2023-12-04T16:55:17.839" v="36" actId="20577"/>
        <pc:sldMkLst>
          <pc:docMk/>
          <pc:sldMk cId="1324530078" sldId="416"/>
        </pc:sldMkLst>
        <pc:spChg chg="mod">
          <ac:chgData name="Jean-Pierre Perron" userId="d004a36e-f794-4ebe-8184-8e973e093e61" providerId="ADAL" clId="{A47187A9-4BB1-427F-9AB9-6C7AEF5C98F4}" dt="2023-12-04T16:55:17.839" v="36" actId="20577"/>
          <ac:spMkLst>
            <pc:docMk/>
            <pc:sldMk cId="1324530078" sldId="416"/>
            <ac:spMk id="2" creationId="{00000000-0000-0000-0000-000000000000}"/>
          </ac:spMkLst>
        </pc:spChg>
      </pc:sldChg>
      <pc:sldChg chg="mod modShow">
        <pc:chgData name="Jean-Pierre Perron" userId="d004a36e-f794-4ebe-8184-8e973e093e61" providerId="ADAL" clId="{A47187A9-4BB1-427F-9AB9-6C7AEF5C98F4}" dt="2023-12-04T16:52:02.608" v="6" actId="729"/>
        <pc:sldMkLst>
          <pc:docMk/>
          <pc:sldMk cId="946645497" sldId="439"/>
        </pc:sldMkLst>
      </pc:sldChg>
      <pc:sldChg chg="addSp delSp modSp mod">
        <pc:chgData name="Jean-Pierre Perron" userId="d004a36e-f794-4ebe-8184-8e973e093e61" providerId="ADAL" clId="{A47187A9-4BB1-427F-9AB9-6C7AEF5C98F4}" dt="2023-12-04T16:57:52.128" v="62" actId="6549"/>
        <pc:sldMkLst>
          <pc:docMk/>
          <pc:sldMk cId="2197163700" sldId="473"/>
        </pc:sldMkLst>
        <pc:graphicFrameChg chg="add del mod">
          <ac:chgData name="Jean-Pierre Perron" userId="d004a36e-f794-4ebe-8184-8e973e093e61" providerId="ADAL" clId="{A47187A9-4BB1-427F-9AB9-6C7AEF5C98F4}" dt="2023-12-04T16:57:52.128" v="62" actId="6549"/>
          <ac:graphicFrameMkLst>
            <pc:docMk/>
            <pc:sldMk cId="2197163700" sldId="473"/>
            <ac:graphicFrameMk id="5" creationId="{0CC5F35C-E6D1-91BF-5515-9E166AF71A2C}"/>
          </ac:graphicFrameMkLst>
        </pc:graphicFrameChg>
      </pc:sldChg>
    </pc:docChg>
  </pc:docChgLst>
  <pc:docChgLst>
    <pc:chgData name="Dirk Goovaerts" userId="a0531a4b-11e1-4763-911f-877a9e4d72a8" providerId="ADAL" clId="{B949775E-D3AC-497D-8A59-5E10E0D2CCD2}"/>
    <pc:docChg chg="custSel modSld">
      <pc:chgData name="Dirk Goovaerts" userId="a0531a4b-11e1-4763-911f-877a9e4d72a8" providerId="ADAL" clId="{B949775E-D3AC-497D-8A59-5E10E0D2CCD2}" dt="2023-12-05T10:15:11.310" v="169" actId="729"/>
      <pc:docMkLst>
        <pc:docMk/>
      </pc:docMkLst>
      <pc:sldChg chg="mod modShow">
        <pc:chgData name="Dirk Goovaerts" userId="a0531a4b-11e1-4763-911f-877a9e4d72a8" providerId="ADAL" clId="{B949775E-D3AC-497D-8A59-5E10E0D2CCD2}" dt="2023-12-05T10:15:07.886" v="168" actId="729"/>
        <pc:sldMkLst>
          <pc:docMk/>
          <pc:sldMk cId="2610318757" sldId="284"/>
        </pc:sldMkLst>
      </pc:sldChg>
      <pc:sldChg chg="mod modShow">
        <pc:chgData name="Dirk Goovaerts" userId="a0531a4b-11e1-4763-911f-877a9e4d72a8" providerId="ADAL" clId="{B949775E-D3AC-497D-8A59-5E10E0D2CCD2}" dt="2023-12-05T10:15:11.310" v="169" actId="729"/>
        <pc:sldMkLst>
          <pc:docMk/>
          <pc:sldMk cId="3301226589" sldId="288"/>
        </pc:sldMkLst>
      </pc:sldChg>
      <pc:sldChg chg="modSp mod">
        <pc:chgData name="Dirk Goovaerts" userId="a0531a4b-11e1-4763-911f-877a9e4d72a8" providerId="ADAL" clId="{B949775E-D3AC-497D-8A59-5E10E0D2CCD2}" dt="2023-11-30T15:02:16.908" v="164" actId="6549"/>
        <pc:sldMkLst>
          <pc:docMk/>
          <pc:sldMk cId="3329815044" sldId="326"/>
        </pc:sldMkLst>
        <pc:spChg chg="mod">
          <ac:chgData name="Dirk Goovaerts" userId="a0531a4b-11e1-4763-911f-877a9e4d72a8" providerId="ADAL" clId="{B949775E-D3AC-497D-8A59-5E10E0D2CCD2}" dt="2023-11-30T15:02:16.908" v="164" actId="6549"/>
          <ac:spMkLst>
            <pc:docMk/>
            <pc:sldMk cId="3329815044" sldId="326"/>
            <ac:spMk id="8" creationId="{00000000-0000-0000-0000-000000000000}"/>
          </ac:spMkLst>
        </pc:spChg>
      </pc:sldChg>
      <pc:sldChg chg="mod modShow">
        <pc:chgData name="Dirk Goovaerts" userId="a0531a4b-11e1-4763-911f-877a9e4d72a8" providerId="ADAL" clId="{B949775E-D3AC-497D-8A59-5E10E0D2CCD2}" dt="2023-12-05T10:14:58.678" v="165" actId="729"/>
        <pc:sldMkLst>
          <pc:docMk/>
          <pc:sldMk cId="699509004" sldId="327"/>
        </pc:sldMkLst>
      </pc:sldChg>
      <pc:sldChg chg="modSp mod">
        <pc:chgData name="Dirk Goovaerts" userId="a0531a4b-11e1-4763-911f-877a9e4d72a8" providerId="ADAL" clId="{B949775E-D3AC-497D-8A59-5E10E0D2CCD2}" dt="2023-11-30T14:40:49.934" v="1" actId="255"/>
        <pc:sldMkLst>
          <pc:docMk/>
          <pc:sldMk cId="819157944" sldId="333"/>
        </pc:sldMkLst>
        <pc:spChg chg="mod">
          <ac:chgData name="Dirk Goovaerts" userId="a0531a4b-11e1-4763-911f-877a9e4d72a8" providerId="ADAL" clId="{B949775E-D3AC-497D-8A59-5E10E0D2CCD2}" dt="2023-11-30T14:40:49.934" v="1" actId="255"/>
          <ac:spMkLst>
            <pc:docMk/>
            <pc:sldMk cId="819157944" sldId="333"/>
            <ac:spMk id="11" creationId="{00000000-0000-0000-0000-000000000000}"/>
          </ac:spMkLst>
        </pc:spChg>
      </pc:sldChg>
      <pc:sldChg chg="mod modShow">
        <pc:chgData name="Dirk Goovaerts" userId="a0531a4b-11e1-4763-911f-877a9e4d72a8" providerId="ADAL" clId="{B949775E-D3AC-497D-8A59-5E10E0D2CCD2}" dt="2023-12-05T10:15:01.253" v="166" actId="729"/>
        <pc:sldMkLst>
          <pc:docMk/>
          <pc:sldMk cId="1172293078" sldId="334"/>
        </pc:sldMkLst>
      </pc:sldChg>
      <pc:sldChg chg="mod modShow">
        <pc:chgData name="Dirk Goovaerts" userId="a0531a4b-11e1-4763-911f-877a9e4d72a8" providerId="ADAL" clId="{B949775E-D3AC-497D-8A59-5E10E0D2CCD2}" dt="2023-11-30T14:50:03.576" v="6" actId="729"/>
        <pc:sldMkLst>
          <pc:docMk/>
          <pc:sldMk cId="3868806874" sldId="337"/>
        </pc:sldMkLst>
      </pc:sldChg>
      <pc:sldChg chg="mod modShow">
        <pc:chgData name="Dirk Goovaerts" userId="a0531a4b-11e1-4763-911f-877a9e4d72a8" providerId="ADAL" clId="{B949775E-D3AC-497D-8A59-5E10E0D2CCD2}" dt="2023-11-30T14:49:59.469" v="5" actId="729"/>
        <pc:sldMkLst>
          <pc:docMk/>
          <pc:sldMk cId="4294260454" sldId="338"/>
        </pc:sldMkLst>
      </pc:sldChg>
      <pc:sldChg chg="mod modShow">
        <pc:chgData name="Dirk Goovaerts" userId="a0531a4b-11e1-4763-911f-877a9e4d72a8" providerId="ADAL" clId="{B949775E-D3AC-497D-8A59-5E10E0D2CCD2}" dt="2023-12-05T10:15:05.512" v="167" actId="729"/>
        <pc:sldMkLst>
          <pc:docMk/>
          <pc:sldMk cId="3005390521" sldId="339"/>
        </pc:sldMkLst>
      </pc:sldChg>
      <pc:sldChg chg="addSp delSp modSp mod">
        <pc:chgData name="Dirk Goovaerts" userId="a0531a4b-11e1-4763-911f-877a9e4d72a8" providerId="ADAL" clId="{B949775E-D3AC-497D-8A59-5E10E0D2CCD2}" dt="2023-11-30T14:53:53.172" v="136" actId="1076"/>
        <pc:sldMkLst>
          <pc:docMk/>
          <pc:sldMk cId="294928740" sldId="343"/>
        </pc:sldMkLst>
        <pc:spChg chg="del">
          <ac:chgData name="Dirk Goovaerts" userId="a0531a4b-11e1-4763-911f-877a9e4d72a8" providerId="ADAL" clId="{B949775E-D3AC-497D-8A59-5E10E0D2CCD2}" dt="2023-11-30T14:51:31.421" v="10" actId="21"/>
          <ac:spMkLst>
            <pc:docMk/>
            <pc:sldMk cId="294928740" sldId="343"/>
            <ac:spMk id="2" creationId="{00000000-0000-0000-0000-000000000000}"/>
          </ac:spMkLst>
        </pc:spChg>
        <pc:spChg chg="mod">
          <ac:chgData name="Dirk Goovaerts" userId="a0531a4b-11e1-4763-911f-877a9e4d72a8" providerId="ADAL" clId="{B949775E-D3AC-497D-8A59-5E10E0D2CCD2}" dt="2023-11-30T14:53:07.133" v="130" actId="20577"/>
          <ac:spMkLst>
            <pc:docMk/>
            <pc:sldMk cId="294928740" sldId="343"/>
            <ac:spMk id="4" creationId="{00000000-0000-0000-0000-000000000000}"/>
          </ac:spMkLst>
        </pc:spChg>
        <pc:spChg chg="add del mod">
          <ac:chgData name="Dirk Goovaerts" userId="a0531a4b-11e1-4763-911f-877a9e4d72a8" providerId="ADAL" clId="{B949775E-D3AC-497D-8A59-5E10E0D2CCD2}" dt="2023-11-30T14:51:40.555" v="11" actId="21"/>
          <ac:spMkLst>
            <pc:docMk/>
            <pc:sldMk cId="294928740" sldId="343"/>
            <ac:spMk id="11" creationId="{DEA31115-3F79-6B63-D851-EAC6269EF7E3}"/>
          </ac:spMkLst>
        </pc:spChg>
        <pc:picChg chg="mod">
          <ac:chgData name="Dirk Goovaerts" userId="a0531a4b-11e1-4763-911f-877a9e4d72a8" providerId="ADAL" clId="{B949775E-D3AC-497D-8A59-5E10E0D2CCD2}" dt="2023-11-30T14:53:53.172" v="136" actId="1076"/>
          <ac:picMkLst>
            <pc:docMk/>
            <pc:sldMk cId="294928740" sldId="343"/>
            <ac:picMk id="3" creationId="{00000000-0000-0000-0000-000000000000}"/>
          </ac:picMkLst>
        </pc:picChg>
        <pc:picChg chg="mod">
          <ac:chgData name="Dirk Goovaerts" userId="a0531a4b-11e1-4763-911f-877a9e4d72a8" providerId="ADAL" clId="{B949775E-D3AC-497D-8A59-5E10E0D2CCD2}" dt="2023-11-30T14:53:37.819" v="134" actId="14100"/>
          <ac:picMkLst>
            <pc:docMk/>
            <pc:sldMk cId="294928740" sldId="343"/>
            <ac:picMk id="5" creationId="{00000000-0000-0000-0000-000000000000}"/>
          </ac:picMkLst>
        </pc:picChg>
        <pc:picChg chg="mod">
          <ac:chgData name="Dirk Goovaerts" userId="a0531a4b-11e1-4763-911f-877a9e4d72a8" providerId="ADAL" clId="{B949775E-D3AC-497D-8A59-5E10E0D2CCD2}" dt="2023-11-30T14:52:03.618" v="15" actId="1076"/>
          <ac:picMkLst>
            <pc:docMk/>
            <pc:sldMk cId="294928740" sldId="343"/>
            <ac:picMk id="6" creationId="{00000000-0000-0000-0000-000000000000}"/>
          </ac:picMkLst>
        </pc:picChg>
        <pc:picChg chg="mod">
          <ac:chgData name="Dirk Goovaerts" userId="a0531a4b-11e1-4763-911f-877a9e4d72a8" providerId="ADAL" clId="{B949775E-D3AC-497D-8A59-5E10E0D2CCD2}" dt="2023-11-30T14:53:46" v="135" actId="1076"/>
          <ac:picMkLst>
            <pc:docMk/>
            <pc:sldMk cId="294928740" sldId="343"/>
            <ac:picMk id="7" creationId="{00000000-0000-0000-0000-000000000000}"/>
          </ac:picMkLst>
        </pc:picChg>
        <pc:picChg chg="mod">
          <ac:chgData name="Dirk Goovaerts" userId="a0531a4b-11e1-4763-911f-877a9e4d72a8" providerId="ADAL" clId="{B949775E-D3AC-497D-8A59-5E10E0D2CCD2}" dt="2023-11-30T14:52:20.288" v="16" actId="1076"/>
          <ac:picMkLst>
            <pc:docMk/>
            <pc:sldMk cId="294928740" sldId="343"/>
            <ac:picMk id="9" creationId="{E6F6C75C-2B9D-4AF1-8713-7D2C7150271B}"/>
          </ac:picMkLst>
        </pc:picChg>
      </pc:sldChg>
      <pc:sldChg chg="addSp delSp modSp mod">
        <pc:chgData name="Dirk Goovaerts" userId="a0531a4b-11e1-4763-911f-877a9e4d72a8" providerId="ADAL" clId="{B949775E-D3AC-497D-8A59-5E10E0D2CCD2}" dt="2023-11-30T14:56:26.743" v="162" actId="20577"/>
        <pc:sldMkLst>
          <pc:docMk/>
          <pc:sldMk cId="3483259949" sldId="344"/>
        </pc:sldMkLst>
        <pc:spChg chg="del">
          <ac:chgData name="Dirk Goovaerts" userId="a0531a4b-11e1-4763-911f-877a9e4d72a8" providerId="ADAL" clId="{B949775E-D3AC-497D-8A59-5E10E0D2CCD2}" dt="2023-11-30T14:55:42.754" v="151" actId="21"/>
          <ac:spMkLst>
            <pc:docMk/>
            <pc:sldMk cId="3483259949" sldId="344"/>
            <ac:spMk id="2" creationId="{00000000-0000-0000-0000-000000000000}"/>
          </ac:spMkLst>
        </pc:spChg>
        <pc:spChg chg="mod">
          <ac:chgData name="Dirk Goovaerts" userId="a0531a4b-11e1-4763-911f-877a9e4d72a8" providerId="ADAL" clId="{B949775E-D3AC-497D-8A59-5E10E0D2CCD2}" dt="2023-11-30T14:56:26.743" v="162" actId="20577"/>
          <ac:spMkLst>
            <pc:docMk/>
            <pc:sldMk cId="3483259949" sldId="344"/>
            <ac:spMk id="4" creationId="{00000000-0000-0000-0000-000000000000}"/>
          </ac:spMkLst>
        </pc:spChg>
        <pc:spChg chg="add del mod">
          <ac:chgData name="Dirk Goovaerts" userId="a0531a4b-11e1-4763-911f-877a9e4d72a8" providerId="ADAL" clId="{B949775E-D3AC-497D-8A59-5E10E0D2CCD2}" dt="2023-11-30T14:55:49.658" v="152" actId="21"/>
          <ac:spMkLst>
            <pc:docMk/>
            <pc:sldMk cId="3483259949" sldId="344"/>
            <ac:spMk id="7" creationId="{3D1C45EE-185F-867A-8A74-6ADFF71E3ECE}"/>
          </ac:spMkLst>
        </pc:spChg>
        <pc:picChg chg="mod">
          <ac:chgData name="Dirk Goovaerts" userId="a0531a4b-11e1-4763-911f-877a9e4d72a8" providerId="ADAL" clId="{B949775E-D3AC-497D-8A59-5E10E0D2CCD2}" dt="2023-11-30T14:56:08.515" v="154" actId="14100"/>
          <ac:picMkLst>
            <pc:docMk/>
            <pc:sldMk cId="3483259949" sldId="344"/>
            <ac:picMk id="5" creationId="{00000000-0000-0000-0000-000000000000}"/>
          </ac:picMkLst>
        </pc:picChg>
      </pc:sldChg>
      <pc:sldChg chg="delSp mod">
        <pc:chgData name="Dirk Goovaerts" userId="a0531a4b-11e1-4763-911f-877a9e4d72a8" providerId="ADAL" clId="{B949775E-D3AC-497D-8A59-5E10E0D2CCD2}" dt="2023-11-30T14:58:43.779" v="163" actId="21"/>
        <pc:sldMkLst>
          <pc:docMk/>
          <pc:sldMk cId="751181103" sldId="363"/>
        </pc:sldMkLst>
        <pc:spChg chg="del">
          <ac:chgData name="Dirk Goovaerts" userId="a0531a4b-11e1-4763-911f-877a9e4d72a8" providerId="ADAL" clId="{B949775E-D3AC-497D-8A59-5E10E0D2CCD2}" dt="2023-11-30T14:58:43.779" v="163" actId="21"/>
          <ac:spMkLst>
            <pc:docMk/>
            <pc:sldMk cId="751181103" sldId="363"/>
            <ac:spMk id="2" creationId="{00000000-0000-0000-0000-000000000000}"/>
          </ac:spMkLst>
        </pc:spChg>
      </pc:sldChg>
      <pc:sldChg chg="delSp modSp mod">
        <pc:chgData name="Dirk Goovaerts" userId="a0531a4b-11e1-4763-911f-877a9e4d72a8" providerId="ADAL" clId="{B949775E-D3AC-497D-8A59-5E10E0D2CCD2}" dt="2023-11-30T14:55:09.950" v="150" actId="14100"/>
        <pc:sldMkLst>
          <pc:docMk/>
          <pc:sldMk cId="3592646399" sldId="365"/>
        </pc:sldMkLst>
        <pc:spChg chg="mod">
          <ac:chgData name="Dirk Goovaerts" userId="a0531a4b-11e1-4763-911f-877a9e4d72a8" providerId="ADAL" clId="{B949775E-D3AC-497D-8A59-5E10E0D2CCD2}" dt="2023-11-30T14:55:09.950" v="150" actId="14100"/>
          <ac:spMkLst>
            <pc:docMk/>
            <pc:sldMk cId="3592646399" sldId="365"/>
            <ac:spMk id="39" creationId="{00000000-0000-0000-0000-000000000000}"/>
          </ac:spMkLst>
        </pc:spChg>
        <pc:spChg chg="mod">
          <ac:chgData name="Dirk Goovaerts" userId="a0531a4b-11e1-4763-911f-877a9e4d72a8" providerId="ADAL" clId="{B949775E-D3AC-497D-8A59-5E10E0D2CCD2}" dt="2023-11-30T14:55:00.372" v="149" actId="20577"/>
          <ac:spMkLst>
            <pc:docMk/>
            <pc:sldMk cId="3592646399" sldId="365"/>
            <ac:spMk id="45" creationId="{00000000-0000-0000-0000-000000000000}"/>
          </ac:spMkLst>
        </pc:spChg>
        <pc:spChg chg="mod">
          <ac:chgData name="Dirk Goovaerts" userId="a0531a4b-11e1-4763-911f-877a9e4d72a8" providerId="ADAL" clId="{B949775E-D3AC-497D-8A59-5E10E0D2CCD2}" dt="2023-11-30T14:54:42.450" v="142" actId="20577"/>
          <ac:spMkLst>
            <pc:docMk/>
            <pc:sldMk cId="3592646399" sldId="365"/>
            <ac:spMk id="50" creationId="{00000000-0000-0000-0000-000000000000}"/>
          </ac:spMkLst>
        </pc:spChg>
        <pc:picChg chg="del">
          <ac:chgData name="Dirk Goovaerts" userId="a0531a4b-11e1-4763-911f-877a9e4d72a8" providerId="ADAL" clId="{B949775E-D3AC-497D-8A59-5E10E0D2CCD2}" dt="2023-11-30T14:54:47.317" v="143" actId="478"/>
          <ac:picMkLst>
            <pc:docMk/>
            <pc:sldMk cId="3592646399" sldId="365"/>
            <ac:picMk id="53"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Water put </a:t>
            </a:r>
            <a:r>
              <a:rPr lang="en-US" sz="1600" b="1" dirty="0" err="1"/>
              <a:t>temperatuur</a:t>
            </a:r>
            <a:endParaRPr lang="en-US" sz="1600" b="1" dirty="0"/>
          </a:p>
        </c:rich>
      </c:tx>
      <c:layout>
        <c:manualLayout>
          <c:xMode val="edge"/>
          <c:yMode val="edge"/>
          <c:x val="0.34354379615591524"/>
          <c:y val="3.80952380952380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manualLayout>
          <c:layoutTarget val="inner"/>
          <c:xMode val="edge"/>
          <c:yMode val="edge"/>
          <c:x val="5.6328285051325103E-2"/>
          <c:y val="0.14043678160919543"/>
          <c:w val="0.8914043353276494"/>
          <c:h val="0.70165408634265536"/>
        </c:manualLayout>
      </c:layout>
      <c:lineChart>
        <c:grouping val="standard"/>
        <c:varyColors val="0"/>
        <c:ser>
          <c:idx val="0"/>
          <c:order val="0"/>
          <c:spPr>
            <a:ln w="28575" cap="rnd">
              <a:solidFill>
                <a:schemeClr val="accent1"/>
              </a:solidFill>
              <a:round/>
            </a:ln>
            <a:effectLst/>
          </c:spPr>
          <c:marker>
            <c:symbol val="none"/>
          </c:marker>
          <c:cat>
            <c:numRef>
              <c:f>Sheet1!$A$5:$A$401</c:f>
              <c:numCache>
                <c:formatCode>m/d/yyyy</c:formatCode>
                <c:ptCount val="397"/>
                <c:pt idx="0">
                  <c:v>44165</c:v>
                </c:pt>
                <c:pt idx="1">
                  <c:v>44166</c:v>
                </c:pt>
                <c:pt idx="2">
                  <c:v>44167</c:v>
                </c:pt>
                <c:pt idx="3">
                  <c:v>44168</c:v>
                </c:pt>
                <c:pt idx="4">
                  <c:v>44169</c:v>
                </c:pt>
                <c:pt idx="5">
                  <c:v>44170</c:v>
                </c:pt>
                <c:pt idx="6">
                  <c:v>44171</c:v>
                </c:pt>
                <c:pt idx="7">
                  <c:v>44172</c:v>
                </c:pt>
                <c:pt idx="8">
                  <c:v>44173</c:v>
                </c:pt>
                <c:pt idx="9">
                  <c:v>44174</c:v>
                </c:pt>
                <c:pt idx="10">
                  <c:v>44175</c:v>
                </c:pt>
                <c:pt idx="11">
                  <c:v>44176</c:v>
                </c:pt>
                <c:pt idx="12">
                  <c:v>44177</c:v>
                </c:pt>
                <c:pt idx="13">
                  <c:v>44178</c:v>
                </c:pt>
                <c:pt idx="14">
                  <c:v>44179</c:v>
                </c:pt>
                <c:pt idx="15">
                  <c:v>44180</c:v>
                </c:pt>
                <c:pt idx="16">
                  <c:v>44181</c:v>
                </c:pt>
                <c:pt idx="17">
                  <c:v>44182</c:v>
                </c:pt>
                <c:pt idx="18">
                  <c:v>44183</c:v>
                </c:pt>
                <c:pt idx="19">
                  <c:v>44184</c:v>
                </c:pt>
                <c:pt idx="20">
                  <c:v>44185</c:v>
                </c:pt>
                <c:pt idx="21">
                  <c:v>44186</c:v>
                </c:pt>
                <c:pt idx="22">
                  <c:v>44187</c:v>
                </c:pt>
                <c:pt idx="23">
                  <c:v>44188</c:v>
                </c:pt>
                <c:pt idx="24">
                  <c:v>44189</c:v>
                </c:pt>
                <c:pt idx="25">
                  <c:v>44190</c:v>
                </c:pt>
                <c:pt idx="26">
                  <c:v>44191</c:v>
                </c:pt>
                <c:pt idx="27">
                  <c:v>44192</c:v>
                </c:pt>
                <c:pt idx="28">
                  <c:v>44193</c:v>
                </c:pt>
                <c:pt idx="29">
                  <c:v>44194</c:v>
                </c:pt>
                <c:pt idx="30">
                  <c:v>44195</c:v>
                </c:pt>
                <c:pt idx="31">
                  <c:v>44196</c:v>
                </c:pt>
                <c:pt idx="32">
                  <c:v>44197</c:v>
                </c:pt>
                <c:pt idx="33">
                  <c:v>44198</c:v>
                </c:pt>
                <c:pt idx="34">
                  <c:v>44199</c:v>
                </c:pt>
                <c:pt idx="35">
                  <c:v>44200</c:v>
                </c:pt>
                <c:pt idx="36">
                  <c:v>44201</c:v>
                </c:pt>
                <c:pt idx="37">
                  <c:v>44202</c:v>
                </c:pt>
                <c:pt idx="38">
                  <c:v>44203</c:v>
                </c:pt>
                <c:pt idx="39">
                  <c:v>44204</c:v>
                </c:pt>
                <c:pt idx="40">
                  <c:v>44205</c:v>
                </c:pt>
                <c:pt idx="41">
                  <c:v>44206</c:v>
                </c:pt>
                <c:pt idx="42">
                  <c:v>44207</c:v>
                </c:pt>
                <c:pt idx="43">
                  <c:v>44208</c:v>
                </c:pt>
                <c:pt idx="44">
                  <c:v>44209</c:v>
                </c:pt>
                <c:pt idx="45">
                  <c:v>44210</c:v>
                </c:pt>
                <c:pt idx="46">
                  <c:v>44211</c:v>
                </c:pt>
                <c:pt idx="47">
                  <c:v>44212</c:v>
                </c:pt>
                <c:pt idx="48">
                  <c:v>44213</c:v>
                </c:pt>
                <c:pt idx="49">
                  <c:v>44214</c:v>
                </c:pt>
                <c:pt idx="50">
                  <c:v>44215</c:v>
                </c:pt>
                <c:pt idx="51">
                  <c:v>44216</c:v>
                </c:pt>
                <c:pt idx="52">
                  <c:v>44217</c:v>
                </c:pt>
                <c:pt idx="53">
                  <c:v>44218</c:v>
                </c:pt>
                <c:pt idx="54">
                  <c:v>44219</c:v>
                </c:pt>
                <c:pt idx="55">
                  <c:v>44220</c:v>
                </c:pt>
                <c:pt idx="56">
                  <c:v>44221</c:v>
                </c:pt>
                <c:pt idx="57">
                  <c:v>44222</c:v>
                </c:pt>
                <c:pt idx="58">
                  <c:v>44223</c:v>
                </c:pt>
                <c:pt idx="59">
                  <c:v>44224</c:v>
                </c:pt>
                <c:pt idx="60">
                  <c:v>44225</c:v>
                </c:pt>
                <c:pt idx="61">
                  <c:v>44226</c:v>
                </c:pt>
                <c:pt idx="62">
                  <c:v>44227</c:v>
                </c:pt>
                <c:pt idx="63">
                  <c:v>44228</c:v>
                </c:pt>
                <c:pt idx="64">
                  <c:v>44229</c:v>
                </c:pt>
                <c:pt idx="65">
                  <c:v>44230</c:v>
                </c:pt>
                <c:pt idx="66">
                  <c:v>44231</c:v>
                </c:pt>
                <c:pt idx="67">
                  <c:v>44232</c:v>
                </c:pt>
                <c:pt idx="68">
                  <c:v>44233</c:v>
                </c:pt>
                <c:pt idx="69">
                  <c:v>44234</c:v>
                </c:pt>
                <c:pt idx="70">
                  <c:v>44235</c:v>
                </c:pt>
                <c:pt idx="71">
                  <c:v>44236</c:v>
                </c:pt>
                <c:pt idx="72">
                  <c:v>44237</c:v>
                </c:pt>
                <c:pt idx="73">
                  <c:v>44238</c:v>
                </c:pt>
                <c:pt idx="74">
                  <c:v>44239</c:v>
                </c:pt>
                <c:pt idx="75">
                  <c:v>44240</c:v>
                </c:pt>
                <c:pt idx="76">
                  <c:v>44241</c:v>
                </c:pt>
                <c:pt idx="77">
                  <c:v>44242</c:v>
                </c:pt>
                <c:pt idx="78">
                  <c:v>44243</c:v>
                </c:pt>
                <c:pt idx="79">
                  <c:v>44244</c:v>
                </c:pt>
                <c:pt idx="80">
                  <c:v>44245</c:v>
                </c:pt>
                <c:pt idx="81">
                  <c:v>44246</c:v>
                </c:pt>
                <c:pt idx="82">
                  <c:v>44247</c:v>
                </c:pt>
                <c:pt idx="83">
                  <c:v>44248</c:v>
                </c:pt>
                <c:pt idx="84">
                  <c:v>44249</c:v>
                </c:pt>
                <c:pt idx="85">
                  <c:v>44250</c:v>
                </c:pt>
                <c:pt idx="86">
                  <c:v>44251</c:v>
                </c:pt>
                <c:pt idx="87">
                  <c:v>44252</c:v>
                </c:pt>
                <c:pt idx="88">
                  <c:v>44253</c:v>
                </c:pt>
                <c:pt idx="89">
                  <c:v>44254</c:v>
                </c:pt>
                <c:pt idx="90">
                  <c:v>44255</c:v>
                </c:pt>
                <c:pt idx="91">
                  <c:v>44256</c:v>
                </c:pt>
                <c:pt idx="92">
                  <c:v>44257</c:v>
                </c:pt>
                <c:pt idx="93">
                  <c:v>44258</c:v>
                </c:pt>
                <c:pt idx="94">
                  <c:v>44259</c:v>
                </c:pt>
                <c:pt idx="95">
                  <c:v>44260</c:v>
                </c:pt>
                <c:pt idx="96">
                  <c:v>44261</c:v>
                </c:pt>
                <c:pt idx="97">
                  <c:v>44262</c:v>
                </c:pt>
                <c:pt idx="98">
                  <c:v>44263</c:v>
                </c:pt>
                <c:pt idx="99">
                  <c:v>44264</c:v>
                </c:pt>
                <c:pt idx="100">
                  <c:v>44265</c:v>
                </c:pt>
                <c:pt idx="101">
                  <c:v>44266</c:v>
                </c:pt>
                <c:pt idx="102">
                  <c:v>44267</c:v>
                </c:pt>
                <c:pt idx="103">
                  <c:v>44268</c:v>
                </c:pt>
                <c:pt idx="104">
                  <c:v>44269</c:v>
                </c:pt>
                <c:pt idx="105">
                  <c:v>44270</c:v>
                </c:pt>
                <c:pt idx="106">
                  <c:v>44271</c:v>
                </c:pt>
                <c:pt idx="107">
                  <c:v>44272</c:v>
                </c:pt>
                <c:pt idx="108">
                  <c:v>44273</c:v>
                </c:pt>
                <c:pt idx="109">
                  <c:v>44274</c:v>
                </c:pt>
                <c:pt idx="110">
                  <c:v>44275</c:v>
                </c:pt>
                <c:pt idx="111">
                  <c:v>44276</c:v>
                </c:pt>
                <c:pt idx="112">
                  <c:v>44277</c:v>
                </c:pt>
                <c:pt idx="113">
                  <c:v>44278</c:v>
                </c:pt>
                <c:pt idx="114">
                  <c:v>44279</c:v>
                </c:pt>
                <c:pt idx="115">
                  <c:v>44280</c:v>
                </c:pt>
                <c:pt idx="116">
                  <c:v>44281</c:v>
                </c:pt>
                <c:pt idx="117">
                  <c:v>44282</c:v>
                </c:pt>
                <c:pt idx="118">
                  <c:v>44283</c:v>
                </c:pt>
                <c:pt idx="119">
                  <c:v>44284</c:v>
                </c:pt>
                <c:pt idx="120">
                  <c:v>44285</c:v>
                </c:pt>
                <c:pt idx="121">
                  <c:v>44286</c:v>
                </c:pt>
                <c:pt idx="122">
                  <c:v>44287</c:v>
                </c:pt>
                <c:pt idx="123">
                  <c:v>44288</c:v>
                </c:pt>
                <c:pt idx="124">
                  <c:v>44289</c:v>
                </c:pt>
                <c:pt idx="125">
                  <c:v>44290</c:v>
                </c:pt>
                <c:pt idx="126">
                  <c:v>44291</c:v>
                </c:pt>
                <c:pt idx="127">
                  <c:v>44292</c:v>
                </c:pt>
                <c:pt idx="128">
                  <c:v>44293</c:v>
                </c:pt>
                <c:pt idx="129">
                  <c:v>44294</c:v>
                </c:pt>
                <c:pt idx="130">
                  <c:v>44295</c:v>
                </c:pt>
                <c:pt idx="131">
                  <c:v>44296</c:v>
                </c:pt>
                <c:pt idx="132">
                  <c:v>44297</c:v>
                </c:pt>
                <c:pt idx="133">
                  <c:v>44298</c:v>
                </c:pt>
                <c:pt idx="134">
                  <c:v>44299</c:v>
                </c:pt>
                <c:pt idx="135">
                  <c:v>44300</c:v>
                </c:pt>
                <c:pt idx="136">
                  <c:v>44301</c:v>
                </c:pt>
                <c:pt idx="137">
                  <c:v>44302</c:v>
                </c:pt>
                <c:pt idx="138">
                  <c:v>44303</c:v>
                </c:pt>
                <c:pt idx="139">
                  <c:v>44304</c:v>
                </c:pt>
                <c:pt idx="140">
                  <c:v>44305</c:v>
                </c:pt>
                <c:pt idx="141">
                  <c:v>44306</c:v>
                </c:pt>
                <c:pt idx="142">
                  <c:v>44307</c:v>
                </c:pt>
                <c:pt idx="143">
                  <c:v>44308</c:v>
                </c:pt>
                <c:pt idx="144">
                  <c:v>44309</c:v>
                </c:pt>
                <c:pt idx="145">
                  <c:v>44310</c:v>
                </c:pt>
                <c:pt idx="146">
                  <c:v>44311</c:v>
                </c:pt>
                <c:pt idx="147">
                  <c:v>44312</c:v>
                </c:pt>
                <c:pt idx="148">
                  <c:v>44313</c:v>
                </c:pt>
                <c:pt idx="149">
                  <c:v>44314</c:v>
                </c:pt>
                <c:pt idx="150">
                  <c:v>44315</c:v>
                </c:pt>
                <c:pt idx="151">
                  <c:v>44316</c:v>
                </c:pt>
                <c:pt idx="152">
                  <c:v>44317</c:v>
                </c:pt>
                <c:pt idx="153">
                  <c:v>44318</c:v>
                </c:pt>
                <c:pt idx="154">
                  <c:v>44319</c:v>
                </c:pt>
                <c:pt idx="155">
                  <c:v>44320</c:v>
                </c:pt>
                <c:pt idx="156">
                  <c:v>44321</c:v>
                </c:pt>
                <c:pt idx="157">
                  <c:v>44322</c:v>
                </c:pt>
                <c:pt idx="158">
                  <c:v>44323</c:v>
                </c:pt>
                <c:pt idx="159">
                  <c:v>44324</c:v>
                </c:pt>
                <c:pt idx="160">
                  <c:v>44325</c:v>
                </c:pt>
                <c:pt idx="161">
                  <c:v>44326</c:v>
                </c:pt>
                <c:pt idx="162">
                  <c:v>44327</c:v>
                </c:pt>
                <c:pt idx="163">
                  <c:v>44328</c:v>
                </c:pt>
                <c:pt idx="164">
                  <c:v>44329</c:v>
                </c:pt>
                <c:pt idx="165">
                  <c:v>44330</c:v>
                </c:pt>
                <c:pt idx="166">
                  <c:v>44331</c:v>
                </c:pt>
                <c:pt idx="167">
                  <c:v>44332</c:v>
                </c:pt>
                <c:pt idx="168">
                  <c:v>44333</c:v>
                </c:pt>
                <c:pt idx="169">
                  <c:v>44334</c:v>
                </c:pt>
                <c:pt idx="170">
                  <c:v>44335</c:v>
                </c:pt>
                <c:pt idx="171">
                  <c:v>44336</c:v>
                </c:pt>
                <c:pt idx="172">
                  <c:v>44337</c:v>
                </c:pt>
                <c:pt idx="173">
                  <c:v>44338</c:v>
                </c:pt>
                <c:pt idx="174">
                  <c:v>44339</c:v>
                </c:pt>
                <c:pt idx="175">
                  <c:v>44340</c:v>
                </c:pt>
                <c:pt idx="176">
                  <c:v>44341</c:v>
                </c:pt>
                <c:pt idx="177">
                  <c:v>44342</c:v>
                </c:pt>
                <c:pt idx="178">
                  <c:v>44343</c:v>
                </c:pt>
                <c:pt idx="179">
                  <c:v>44344</c:v>
                </c:pt>
                <c:pt idx="180">
                  <c:v>44345</c:v>
                </c:pt>
                <c:pt idx="181">
                  <c:v>44346</c:v>
                </c:pt>
                <c:pt idx="182">
                  <c:v>44347</c:v>
                </c:pt>
                <c:pt idx="183">
                  <c:v>44348</c:v>
                </c:pt>
                <c:pt idx="184">
                  <c:v>44349</c:v>
                </c:pt>
                <c:pt idx="185">
                  <c:v>44350</c:v>
                </c:pt>
                <c:pt idx="186">
                  <c:v>44351</c:v>
                </c:pt>
                <c:pt idx="187">
                  <c:v>44352</c:v>
                </c:pt>
                <c:pt idx="188">
                  <c:v>44353</c:v>
                </c:pt>
                <c:pt idx="189">
                  <c:v>44354</c:v>
                </c:pt>
                <c:pt idx="190">
                  <c:v>44355</c:v>
                </c:pt>
                <c:pt idx="191">
                  <c:v>44356</c:v>
                </c:pt>
                <c:pt idx="192">
                  <c:v>44357</c:v>
                </c:pt>
                <c:pt idx="193">
                  <c:v>44358</c:v>
                </c:pt>
                <c:pt idx="194">
                  <c:v>44359</c:v>
                </c:pt>
                <c:pt idx="195">
                  <c:v>44360</c:v>
                </c:pt>
                <c:pt idx="196">
                  <c:v>44361</c:v>
                </c:pt>
                <c:pt idx="197">
                  <c:v>44362</c:v>
                </c:pt>
                <c:pt idx="198">
                  <c:v>44363</c:v>
                </c:pt>
                <c:pt idx="199">
                  <c:v>44364</c:v>
                </c:pt>
                <c:pt idx="200">
                  <c:v>44365</c:v>
                </c:pt>
                <c:pt idx="201">
                  <c:v>44366</c:v>
                </c:pt>
                <c:pt idx="202">
                  <c:v>44367</c:v>
                </c:pt>
                <c:pt idx="203">
                  <c:v>44368</c:v>
                </c:pt>
                <c:pt idx="204">
                  <c:v>44369</c:v>
                </c:pt>
                <c:pt idx="205">
                  <c:v>44370</c:v>
                </c:pt>
                <c:pt idx="206">
                  <c:v>44371</c:v>
                </c:pt>
                <c:pt idx="207">
                  <c:v>44372</c:v>
                </c:pt>
                <c:pt idx="208">
                  <c:v>44373</c:v>
                </c:pt>
                <c:pt idx="209">
                  <c:v>44374</c:v>
                </c:pt>
                <c:pt idx="210">
                  <c:v>44375</c:v>
                </c:pt>
                <c:pt idx="211">
                  <c:v>44376</c:v>
                </c:pt>
                <c:pt idx="212">
                  <c:v>44377</c:v>
                </c:pt>
                <c:pt idx="213">
                  <c:v>44378</c:v>
                </c:pt>
                <c:pt idx="214">
                  <c:v>44379</c:v>
                </c:pt>
                <c:pt idx="215">
                  <c:v>44380</c:v>
                </c:pt>
                <c:pt idx="216">
                  <c:v>44381</c:v>
                </c:pt>
                <c:pt idx="217">
                  <c:v>44382</c:v>
                </c:pt>
                <c:pt idx="218">
                  <c:v>44383</c:v>
                </c:pt>
                <c:pt idx="219">
                  <c:v>44384</c:v>
                </c:pt>
                <c:pt idx="220">
                  <c:v>44385</c:v>
                </c:pt>
                <c:pt idx="221">
                  <c:v>44386</c:v>
                </c:pt>
                <c:pt idx="222">
                  <c:v>44387</c:v>
                </c:pt>
                <c:pt idx="223">
                  <c:v>44388</c:v>
                </c:pt>
                <c:pt idx="224">
                  <c:v>44389</c:v>
                </c:pt>
                <c:pt idx="225">
                  <c:v>44390</c:v>
                </c:pt>
                <c:pt idx="226">
                  <c:v>44391</c:v>
                </c:pt>
                <c:pt idx="227">
                  <c:v>44392</c:v>
                </c:pt>
                <c:pt idx="228">
                  <c:v>44393</c:v>
                </c:pt>
                <c:pt idx="229">
                  <c:v>44394</c:v>
                </c:pt>
                <c:pt idx="230">
                  <c:v>44395</c:v>
                </c:pt>
                <c:pt idx="231">
                  <c:v>44396</c:v>
                </c:pt>
                <c:pt idx="232">
                  <c:v>44397</c:v>
                </c:pt>
                <c:pt idx="233">
                  <c:v>44398</c:v>
                </c:pt>
                <c:pt idx="234">
                  <c:v>44399</c:v>
                </c:pt>
                <c:pt idx="235">
                  <c:v>44400</c:v>
                </c:pt>
                <c:pt idx="236">
                  <c:v>44401</c:v>
                </c:pt>
                <c:pt idx="237">
                  <c:v>44402</c:v>
                </c:pt>
                <c:pt idx="238">
                  <c:v>44403</c:v>
                </c:pt>
                <c:pt idx="239">
                  <c:v>44404</c:v>
                </c:pt>
                <c:pt idx="240">
                  <c:v>44405</c:v>
                </c:pt>
                <c:pt idx="241">
                  <c:v>44406</c:v>
                </c:pt>
                <c:pt idx="242">
                  <c:v>44407</c:v>
                </c:pt>
                <c:pt idx="243">
                  <c:v>44408</c:v>
                </c:pt>
                <c:pt idx="244">
                  <c:v>44409</c:v>
                </c:pt>
                <c:pt idx="245">
                  <c:v>44410</c:v>
                </c:pt>
                <c:pt idx="246">
                  <c:v>44411</c:v>
                </c:pt>
                <c:pt idx="247">
                  <c:v>44412</c:v>
                </c:pt>
                <c:pt idx="248">
                  <c:v>44413</c:v>
                </c:pt>
                <c:pt idx="249">
                  <c:v>44414</c:v>
                </c:pt>
                <c:pt idx="250">
                  <c:v>44415</c:v>
                </c:pt>
                <c:pt idx="251">
                  <c:v>44416</c:v>
                </c:pt>
                <c:pt idx="252">
                  <c:v>44417</c:v>
                </c:pt>
                <c:pt idx="253">
                  <c:v>44418</c:v>
                </c:pt>
                <c:pt idx="254">
                  <c:v>44419</c:v>
                </c:pt>
                <c:pt idx="255">
                  <c:v>44420</c:v>
                </c:pt>
                <c:pt idx="256">
                  <c:v>44421</c:v>
                </c:pt>
                <c:pt idx="257">
                  <c:v>44422</c:v>
                </c:pt>
                <c:pt idx="258">
                  <c:v>44423</c:v>
                </c:pt>
                <c:pt idx="259">
                  <c:v>44424</c:v>
                </c:pt>
                <c:pt idx="260">
                  <c:v>44425</c:v>
                </c:pt>
                <c:pt idx="261">
                  <c:v>44426</c:v>
                </c:pt>
                <c:pt idx="262">
                  <c:v>44427</c:v>
                </c:pt>
                <c:pt idx="263">
                  <c:v>44428</c:v>
                </c:pt>
                <c:pt idx="264">
                  <c:v>44429</c:v>
                </c:pt>
                <c:pt idx="265">
                  <c:v>44430</c:v>
                </c:pt>
                <c:pt idx="266">
                  <c:v>44431</c:v>
                </c:pt>
                <c:pt idx="267">
                  <c:v>44432</c:v>
                </c:pt>
                <c:pt idx="268">
                  <c:v>44433</c:v>
                </c:pt>
                <c:pt idx="269">
                  <c:v>44434</c:v>
                </c:pt>
                <c:pt idx="270">
                  <c:v>44435</c:v>
                </c:pt>
                <c:pt idx="271">
                  <c:v>44436</c:v>
                </c:pt>
                <c:pt idx="272">
                  <c:v>44437</c:v>
                </c:pt>
                <c:pt idx="273">
                  <c:v>44438</c:v>
                </c:pt>
                <c:pt idx="274">
                  <c:v>44439</c:v>
                </c:pt>
                <c:pt idx="275">
                  <c:v>44440</c:v>
                </c:pt>
                <c:pt idx="276">
                  <c:v>44441</c:v>
                </c:pt>
                <c:pt idx="277">
                  <c:v>44442</c:v>
                </c:pt>
                <c:pt idx="278">
                  <c:v>44443</c:v>
                </c:pt>
                <c:pt idx="279">
                  <c:v>44444</c:v>
                </c:pt>
                <c:pt idx="280">
                  <c:v>44445</c:v>
                </c:pt>
                <c:pt idx="281">
                  <c:v>44446</c:v>
                </c:pt>
                <c:pt idx="282">
                  <c:v>44447</c:v>
                </c:pt>
                <c:pt idx="283">
                  <c:v>44448</c:v>
                </c:pt>
                <c:pt idx="284">
                  <c:v>44449</c:v>
                </c:pt>
                <c:pt idx="285">
                  <c:v>44450</c:v>
                </c:pt>
                <c:pt idx="286">
                  <c:v>44451</c:v>
                </c:pt>
                <c:pt idx="287">
                  <c:v>44452</c:v>
                </c:pt>
                <c:pt idx="288">
                  <c:v>44453</c:v>
                </c:pt>
                <c:pt idx="289">
                  <c:v>44454</c:v>
                </c:pt>
                <c:pt idx="290">
                  <c:v>44455</c:v>
                </c:pt>
                <c:pt idx="291">
                  <c:v>44456</c:v>
                </c:pt>
                <c:pt idx="292">
                  <c:v>44457</c:v>
                </c:pt>
                <c:pt idx="293">
                  <c:v>44458</c:v>
                </c:pt>
                <c:pt idx="294">
                  <c:v>44459</c:v>
                </c:pt>
                <c:pt idx="295">
                  <c:v>44460</c:v>
                </c:pt>
                <c:pt idx="296">
                  <c:v>44461</c:v>
                </c:pt>
                <c:pt idx="297">
                  <c:v>44462</c:v>
                </c:pt>
                <c:pt idx="298">
                  <c:v>44463</c:v>
                </c:pt>
                <c:pt idx="299">
                  <c:v>44464</c:v>
                </c:pt>
                <c:pt idx="300">
                  <c:v>44465</c:v>
                </c:pt>
                <c:pt idx="301">
                  <c:v>44466</c:v>
                </c:pt>
                <c:pt idx="302">
                  <c:v>44467</c:v>
                </c:pt>
                <c:pt idx="303">
                  <c:v>44468</c:v>
                </c:pt>
                <c:pt idx="304">
                  <c:v>44469</c:v>
                </c:pt>
                <c:pt idx="305">
                  <c:v>44470</c:v>
                </c:pt>
                <c:pt idx="306">
                  <c:v>44471</c:v>
                </c:pt>
                <c:pt idx="307">
                  <c:v>44472</c:v>
                </c:pt>
                <c:pt idx="308">
                  <c:v>44473</c:v>
                </c:pt>
                <c:pt idx="309">
                  <c:v>44474</c:v>
                </c:pt>
                <c:pt idx="310">
                  <c:v>44475</c:v>
                </c:pt>
                <c:pt idx="311">
                  <c:v>44476</c:v>
                </c:pt>
                <c:pt idx="312">
                  <c:v>44477</c:v>
                </c:pt>
                <c:pt idx="313">
                  <c:v>44478</c:v>
                </c:pt>
                <c:pt idx="314">
                  <c:v>44479</c:v>
                </c:pt>
                <c:pt idx="315">
                  <c:v>44480</c:v>
                </c:pt>
                <c:pt idx="316">
                  <c:v>44481</c:v>
                </c:pt>
                <c:pt idx="317">
                  <c:v>44482</c:v>
                </c:pt>
                <c:pt idx="318">
                  <c:v>44483</c:v>
                </c:pt>
                <c:pt idx="319">
                  <c:v>44484</c:v>
                </c:pt>
                <c:pt idx="320">
                  <c:v>44485</c:v>
                </c:pt>
                <c:pt idx="321">
                  <c:v>44486</c:v>
                </c:pt>
                <c:pt idx="322">
                  <c:v>44487</c:v>
                </c:pt>
                <c:pt idx="323">
                  <c:v>44488</c:v>
                </c:pt>
                <c:pt idx="324">
                  <c:v>44489</c:v>
                </c:pt>
                <c:pt idx="325">
                  <c:v>44490</c:v>
                </c:pt>
                <c:pt idx="326">
                  <c:v>44491</c:v>
                </c:pt>
                <c:pt idx="327">
                  <c:v>44492</c:v>
                </c:pt>
                <c:pt idx="328">
                  <c:v>44493</c:v>
                </c:pt>
                <c:pt idx="329">
                  <c:v>44494</c:v>
                </c:pt>
                <c:pt idx="330">
                  <c:v>44495</c:v>
                </c:pt>
                <c:pt idx="331">
                  <c:v>44496</c:v>
                </c:pt>
                <c:pt idx="332">
                  <c:v>44497</c:v>
                </c:pt>
                <c:pt idx="333">
                  <c:v>44498</c:v>
                </c:pt>
                <c:pt idx="334">
                  <c:v>44499</c:v>
                </c:pt>
                <c:pt idx="335">
                  <c:v>44500</c:v>
                </c:pt>
                <c:pt idx="336">
                  <c:v>44501</c:v>
                </c:pt>
                <c:pt idx="337">
                  <c:v>44502</c:v>
                </c:pt>
                <c:pt idx="338">
                  <c:v>44503</c:v>
                </c:pt>
                <c:pt idx="339">
                  <c:v>44504</c:v>
                </c:pt>
                <c:pt idx="340">
                  <c:v>44505</c:v>
                </c:pt>
                <c:pt idx="341">
                  <c:v>44506</c:v>
                </c:pt>
                <c:pt idx="342">
                  <c:v>44507</c:v>
                </c:pt>
                <c:pt idx="343">
                  <c:v>44508</c:v>
                </c:pt>
                <c:pt idx="344">
                  <c:v>44509</c:v>
                </c:pt>
                <c:pt idx="345">
                  <c:v>44510</c:v>
                </c:pt>
                <c:pt idx="346">
                  <c:v>44511</c:v>
                </c:pt>
                <c:pt idx="347">
                  <c:v>44512</c:v>
                </c:pt>
                <c:pt idx="348">
                  <c:v>44513</c:v>
                </c:pt>
                <c:pt idx="349">
                  <c:v>44514</c:v>
                </c:pt>
                <c:pt idx="350">
                  <c:v>44515</c:v>
                </c:pt>
                <c:pt idx="351">
                  <c:v>44516</c:v>
                </c:pt>
                <c:pt idx="352">
                  <c:v>44517</c:v>
                </c:pt>
                <c:pt idx="353">
                  <c:v>44518</c:v>
                </c:pt>
                <c:pt idx="354">
                  <c:v>44519</c:v>
                </c:pt>
                <c:pt idx="355">
                  <c:v>44520</c:v>
                </c:pt>
                <c:pt idx="356">
                  <c:v>44521</c:v>
                </c:pt>
                <c:pt idx="357">
                  <c:v>44522</c:v>
                </c:pt>
                <c:pt idx="358">
                  <c:v>44523</c:v>
                </c:pt>
                <c:pt idx="359">
                  <c:v>44524</c:v>
                </c:pt>
                <c:pt idx="360">
                  <c:v>44525</c:v>
                </c:pt>
                <c:pt idx="361">
                  <c:v>44526</c:v>
                </c:pt>
                <c:pt idx="362">
                  <c:v>44527</c:v>
                </c:pt>
                <c:pt idx="363">
                  <c:v>44528</c:v>
                </c:pt>
                <c:pt idx="364">
                  <c:v>44529</c:v>
                </c:pt>
                <c:pt idx="365">
                  <c:v>44530</c:v>
                </c:pt>
                <c:pt idx="366">
                  <c:v>44531</c:v>
                </c:pt>
                <c:pt idx="367">
                  <c:v>44532</c:v>
                </c:pt>
                <c:pt idx="368">
                  <c:v>44533</c:v>
                </c:pt>
                <c:pt idx="369">
                  <c:v>44534</c:v>
                </c:pt>
                <c:pt idx="370">
                  <c:v>44535</c:v>
                </c:pt>
                <c:pt idx="371">
                  <c:v>44536</c:v>
                </c:pt>
                <c:pt idx="372">
                  <c:v>44537</c:v>
                </c:pt>
                <c:pt idx="373">
                  <c:v>44538</c:v>
                </c:pt>
                <c:pt idx="374">
                  <c:v>44539</c:v>
                </c:pt>
                <c:pt idx="375">
                  <c:v>44540</c:v>
                </c:pt>
                <c:pt idx="376">
                  <c:v>44541</c:v>
                </c:pt>
                <c:pt idx="377">
                  <c:v>44542</c:v>
                </c:pt>
                <c:pt idx="378">
                  <c:v>44543</c:v>
                </c:pt>
                <c:pt idx="379">
                  <c:v>44544</c:v>
                </c:pt>
                <c:pt idx="380">
                  <c:v>44545</c:v>
                </c:pt>
                <c:pt idx="381">
                  <c:v>44546</c:v>
                </c:pt>
                <c:pt idx="382">
                  <c:v>44547</c:v>
                </c:pt>
                <c:pt idx="383">
                  <c:v>44548</c:v>
                </c:pt>
                <c:pt idx="384">
                  <c:v>44549</c:v>
                </c:pt>
                <c:pt idx="385">
                  <c:v>44550</c:v>
                </c:pt>
                <c:pt idx="386">
                  <c:v>44551</c:v>
                </c:pt>
                <c:pt idx="387">
                  <c:v>44552</c:v>
                </c:pt>
                <c:pt idx="388">
                  <c:v>44553</c:v>
                </c:pt>
                <c:pt idx="389">
                  <c:v>44554</c:v>
                </c:pt>
                <c:pt idx="390">
                  <c:v>44555</c:v>
                </c:pt>
                <c:pt idx="391">
                  <c:v>44556</c:v>
                </c:pt>
                <c:pt idx="392">
                  <c:v>44557</c:v>
                </c:pt>
                <c:pt idx="393">
                  <c:v>44558</c:v>
                </c:pt>
                <c:pt idx="394">
                  <c:v>44559</c:v>
                </c:pt>
                <c:pt idx="395">
                  <c:v>44560</c:v>
                </c:pt>
                <c:pt idx="396">
                  <c:v>44561</c:v>
                </c:pt>
              </c:numCache>
            </c:numRef>
          </c:cat>
          <c:val>
            <c:numRef>
              <c:f>Sheet1!$B$5:$B$401</c:f>
              <c:numCache>
                <c:formatCode>0.0</c:formatCode>
                <c:ptCount val="397"/>
                <c:pt idx="0">
                  <c:v>10.352442741394043</c:v>
                </c:pt>
                <c:pt idx="1">
                  <c:v>11.755026817321777</c:v>
                </c:pt>
                <c:pt idx="2">
                  <c:v>10.447287559509277</c:v>
                </c:pt>
                <c:pt idx="3">
                  <c:v>10.692337036132813</c:v>
                </c:pt>
                <c:pt idx="4">
                  <c:v>10.263523101806641</c:v>
                </c:pt>
                <c:pt idx="5">
                  <c:v>10.35374927520752</c:v>
                </c:pt>
                <c:pt idx="6">
                  <c:v>9.5792322158813477</c:v>
                </c:pt>
                <c:pt idx="7">
                  <c:v>10.157515525817871</c:v>
                </c:pt>
                <c:pt idx="8">
                  <c:v>9.6267080307006836</c:v>
                </c:pt>
                <c:pt idx="9">
                  <c:v>10.216352462768555</c:v>
                </c:pt>
                <c:pt idx="10">
                  <c:v>9.3839206695556641</c:v>
                </c:pt>
                <c:pt idx="11">
                  <c:v>8.1307868957519531</c:v>
                </c:pt>
                <c:pt idx="12">
                  <c:v>7.8848376274108887</c:v>
                </c:pt>
                <c:pt idx="13">
                  <c:v>9.6873235702514648</c:v>
                </c:pt>
                <c:pt idx="14">
                  <c:v>10.995916366577148</c:v>
                </c:pt>
                <c:pt idx="15">
                  <c:v>9.1804056167602539</c:v>
                </c:pt>
                <c:pt idx="16">
                  <c:v>9.1283636093139648</c:v>
                </c:pt>
                <c:pt idx="17">
                  <c:v>8.7191991806030273</c:v>
                </c:pt>
                <c:pt idx="18">
                  <c:v>9.207951545715332</c:v>
                </c:pt>
                <c:pt idx="19">
                  <c:v>8.7237024307250977</c:v>
                </c:pt>
                <c:pt idx="20">
                  <c:v>9.7675600051879883</c:v>
                </c:pt>
                <c:pt idx="21">
                  <c:v>10.659948348999023</c:v>
                </c:pt>
                <c:pt idx="22">
                  <c:v>9.4060277938842773</c:v>
                </c:pt>
                <c:pt idx="23">
                  <c:v>9.9153423309326172</c:v>
                </c:pt>
                <c:pt idx="24">
                  <c:v>10.618583679199219</c:v>
                </c:pt>
                <c:pt idx="25">
                  <c:v>9.2622509002685547</c:v>
                </c:pt>
                <c:pt idx="26">
                  <c:v>9.0551662445068359</c:v>
                </c:pt>
                <c:pt idx="27">
                  <c:v>8.7252950668334961</c:v>
                </c:pt>
                <c:pt idx="28">
                  <c:v>10.361244201660156</c:v>
                </c:pt>
                <c:pt idx="29">
                  <c:v>8.1584348678588867</c:v>
                </c:pt>
                <c:pt idx="30">
                  <c:v>8.2698993682861328</c:v>
                </c:pt>
                <c:pt idx="31">
                  <c:v>7.961005687713623</c:v>
                </c:pt>
                <c:pt idx="32">
                  <c:v>7.6503138542175293</c:v>
                </c:pt>
                <c:pt idx="33">
                  <c:v>8.7368478775024414</c:v>
                </c:pt>
                <c:pt idx="34">
                  <c:v>8.0689630508422852</c:v>
                </c:pt>
                <c:pt idx="35">
                  <c:v>8.1959571838378906</c:v>
                </c:pt>
                <c:pt idx="36">
                  <c:v>8.042851448059082</c:v>
                </c:pt>
                <c:pt idx="37">
                  <c:v>7.8426985740661621</c:v>
                </c:pt>
                <c:pt idx="38">
                  <c:v>7.6164426803588867</c:v>
                </c:pt>
                <c:pt idx="39">
                  <c:v>6.7348718643188477</c:v>
                </c:pt>
                <c:pt idx="40">
                  <c:v>6.7418980598449707</c:v>
                </c:pt>
                <c:pt idx="41">
                  <c:v>6.9697551727294922</c:v>
                </c:pt>
                <c:pt idx="42">
                  <c:v>7.5954861640930176</c:v>
                </c:pt>
                <c:pt idx="43">
                  <c:v>5.6434736251831055</c:v>
                </c:pt>
                <c:pt idx="44">
                  <c:v>6.1751737594604492</c:v>
                </c:pt>
                <c:pt idx="45">
                  <c:v>6.8617920875549316</c:v>
                </c:pt>
                <c:pt idx="46">
                  <c:v>5.7754111289978027</c:v>
                </c:pt>
                <c:pt idx="47">
                  <c:v>6.5853323936462402</c:v>
                </c:pt>
                <c:pt idx="48">
                  <c:v>6.3483138084411621</c:v>
                </c:pt>
                <c:pt idx="49">
                  <c:v>6.700955867767334</c:v>
                </c:pt>
                <c:pt idx="50">
                  <c:v>5.2871098518371582</c:v>
                </c:pt>
                <c:pt idx="51">
                  <c:v>5.5282092094421387</c:v>
                </c:pt>
                <c:pt idx="52">
                  <c:v>5.7263650894165039</c:v>
                </c:pt>
                <c:pt idx="53">
                  <c:v>6.221064567565918</c:v>
                </c:pt>
                <c:pt idx="54">
                  <c:v>6.640625</c:v>
                </c:pt>
                <c:pt idx="55">
                  <c:v>6.7107205390930176</c:v>
                </c:pt>
                <c:pt idx="56">
                  <c:v>7.0531191825866699</c:v>
                </c:pt>
                <c:pt idx="57">
                  <c:v>6.2081189155578613</c:v>
                </c:pt>
                <c:pt idx="58">
                  <c:v>6.4136552810668945</c:v>
                </c:pt>
                <c:pt idx="59">
                  <c:v>6.0646886825561523</c:v>
                </c:pt>
                <c:pt idx="60">
                  <c:v>7.2291769981384277</c:v>
                </c:pt>
                <c:pt idx="61">
                  <c:v>6.5555510520935059</c:v>
                </c:pt>
                <c:pt idx="62">
                  <c:v>7.412656307220459</c:v>
                </c:pt>
                <c:pt idx="63">
                  <c:v>7.546381950378418</c:v>
                </c:pt>
                <c:pt idx="64">
                  <c:v>7.245302677154541</c:v>
                </c:pt>
                <c:pt idx="65">
                  <c:v>7.6885356903076172</c:v>
                </c:pt>
                <c:pt idx="66">
                  <c:v>8.241642951965332</c:v>
                </c:pt>
                <c:pt idx="67">
                  <c:v>8.2982034683227539</c:v>
                </c:pt>
                <c:pt idx="68">
                  <c:v>8.4120874404907227</c:v>
                </c:pt>
                <c:pt idx="69">
                  <c:v>8.3875150680541992</c:v>
                </c:pt>
                <c:pt idx="70">
                  <c:v>8.4584293365478516</c:v>
                </c:pt>
                <c:pt idx="71">
                  <c:v>7.8140816688537598</c:v>
                </c:pt>
                <c:pt idx="72">
                  <c:v>6.553314208984375</c:v>
                </c:pt>
                <c:pt idx="73">
                  <c:v>5.8071041107177734</c:v>
                </c:pt>
                <c:pt idx="74">
                  <c:v>6.4262323379516602</c:v>
                </c:pt>
                <c:pt idx="75">
                  <c:v>5.2121591567993164</c:v>
                </c:pt>
                <c:pt idx="76">
                  <c:v>5.4056634902954102</c:v>
                </c:pt>
                <c:pt idx="77">
                  <c:v>6.7859787940979004</c:v>
                </c:pt>
                <c:pt idx="78">
                  <c:v>4.5565829277038574</c:v>
                </c:pt>
                <c:pt idx="79">
                  <c:v>4.9072418212890625</c:v>
                </c:pt>
                <c:pt idx="80">
                  <c:v>5.5199923515319824</c:v>
                </c:pt>
                <c:pt idx="81">
                  <c:v>5.4758477210998535</c:v>
                </c:pt>
                <c:pt idx="82">
                  <c:v>6.3329577445983887</c:v>
                </c:pt>
                <c:pt idx="83">
                  <c:v>7.9777822494506836</c:v>
                </c:pt>
                <c:pt idx="84">
                  <c:v>7.2667217254638672</c:v>
                </c:pt>
                <c:pt idx="85">
                  <c:v>7.2607340812683105</c:v>
                </c:pt>
                <c:pt idx="86">
                  <c:v>9.0600013732910156</c:v>
                </c:pt>
                <c:pt idx="87">
                  <c:v>8.7870922088623047</c:v>
                </c:pt>
                <c:pt idx="88">
                  <c:v>9.5829572677612305</c:v>
                </c:pt>
                <c:pt idx="89">
                  <c:v>9.3115720748901367</c:v>
                </c:pt>
                <c:pt idx="90">
                  <c:v>9.8129358291625977</c:v>
                </c:pt>
                <c:pt idx="91">
                  <c:v>10.268929481506348</c:v>
                </c:pt>
                <c:pt idx="92">
                  <c:v>10.568389892578125</c:v>
                </c:pt>
                <c:pt idx="93">
                  <c:v>10.869950294494629</c:v>
                </c:pt>
                <c:pt idx="94">
                  <c:v>11.967644691467285</c:v>
                </c:pt>
                <c:pt idx="95">
                  <c:v>11.94685173034668</c:v>
                </c:pt>
                <c:pt idx="96">
                  <c:v>11.740083694458008</c:v>
                </c:pt>
                <c:pt idx="97">
                  <c:v>11.342592239379883</c:v>
                </c:pt>
                <c:pt idx="98">
                  <c:v>11.069947242736816</c:v>
                </c:pt>
                <c:pt idx="99">
                  <c:v>10.84720516204834</c:v>
                </c:pt>
                <c:pt idx="100">
                  <c:v>10.771961212158203</c:v>
                </c:pt>
                <c:pt idx="101">
                  <c:v>10.215978622436523</c:v>
                </c:pt>
                <c:pt idx="102">
                  <c:v>9.9985828399658203</c:v>
                </c:pt>
                <c:pt idx="103">
                  <c:v>10.391121864318848</c:v>
                </c:pt>
                <c:pt idx="104">
                  <c:v>10.286458015441895</c:v>
                </c:pt>
                <c:pt idx="105">
                  <c:v>10.879483222961426</c:v>
                </c:pt>
                <c:pt idx="106">
                  <c:v>9.9722223281860352</c:v>
                </c:pt>
                <c:pt idx="107">
                  <c:v>9.7371759414672852</c:v>
                </c:pt>
                <c:pt idx="108">
                  <c:v>10.124314308166504</c:v>
                </c:pt>
                <c:pt idx="109">
                  <c:v>9.8308334350585938</c:v>
                </c:pt>
                <c:pt idx="110">
                  <c:v>10.189894676208496</c:v>
                </c:pt>
                <c:pt idx="111">
                  <c:v>10.377385139465332</c:v>
                </c:pt>
                <c:pt idx="112">
                  <c:v>10.209833145141602</c:v>
                </c:pt>
                <c:pt idx="113">
                  <c:v>10.311200141906738</c:v>
                </c:pt>
                <c:pt idx="114">
                  <c:v>10.842677116394043</c:v>
                </c:pt>
                <c:pt idx="115">
                  <c:v>11.459456443786621</c:v>
                </c:pt>
                <c:pt idx="116">
                  <c:v>11.604525566101074</c:v>
                </c:pt>
                <c:pt idx="117">
                  <c:v>11.651359558105469</c:v>
                </c:pt>
                <c:pt idx="118">
                  <c:v>12.153206825256348</c:v>
                </c:pt>
                <c:pt idx="119">
                  <c:v>12.103604316711426</c:v>
                </c:pt>
                <c:pt idx="120">
                  <c:v>12.639298439025879</c:v>
                </c:pt>
                <c:pt idx="121">
                  <c:v>12.378544807434082</c:v>
                </c:pt>
                <c:pt idx="122">
                  <c:v>13.455540657043457</c:v>
                </c:pt>
                <c:pt idx="123">
                  <c:v>13.57380485534668</c:v>
                </c:pt>
                <c:pt idx="124">
                  <c:v>13.413655281066895</c:v>
                </c:pt>
                <c:pt idx="125">
                  <c:v>13.34091854095459</c:v>
                </c:pt>
                <c:pt idx="126">
                  <c:v>14.288054466247559</c:v>
                </c:pt>
                <c:pt idx="127">
                  <c:v>13.345406532287598</c:v>
                </c:pt>
                <c:pt idx="128">
                  <c:v>12.728287696838379</c:v>
                </c:pt>
                <c:pt idx="129">
                  <c:v>12.077986717224121</c:v>
                </c:pt>
                <c:pt idx="130">
                  <c:v>12.305439949035645</c:v>
                </c:pt>
                <c:pt idx="131">
                  <c:v>12.813919067382813</c:v>
                </c:pt>
                <c:pt idx="132">
                  <c:v>12.339515686035156</c:v>
                </c:pt>
                <c:pt idx="133">
                  <c:v>11.996212959289551</c:v>
                </c:pt>
                <c:pt idx="134">
                  <c:v>12.752664566040039</c:v>
                </c:pt>
                <c:pt idx="135">
                  <c:v>12.091263771057129</c:v>
                </c:pt>
                <c:pt idx="136">
                  <c:v>11.471627235412598</c:v>
                </c:pt>
                <c:pt idx="137">
                  <c:v>11.359923362731934</c:v>
                </c:pt>
                <c:pt idx="138">
                  <c:v>11.406919479370117</c:v>
                </c:pt>
                <c:pt idx="139">
                  <c:v>11.912609100341797</c:v>
                </c:pt>
                <c:pt idx="140">
                  <c:v>12.151731491088867</c:v>
                </c:pt>
                <c:pt idx="141">
                  <c:v>12.747342109680176</c:v>
                </c:pt>
                <c:pt idx="142">
                  <c:v>13.589017868041992</c:v>
                </c:pt>
                <c:pt idx="143">
                  <c:v>13.436837196350098</c:v>
                </c:pt>
                <c:pt idx="144">
                  <c:v>13.057549476623535</c:v>
                </c:pt>
                <c:pt idx="145">
                  <c:v>12.943537712097168</c:v>
                </c:pt>
                <c:pt idx="146">
                  <c:v>13.353384017944336</c:v>
                </c:pt>
                <c:pt idx="147">
                  <c:v>13.493577003479004</c:v>
                </c:pt>
                <c:pt idx="148">
                  <c:v>13.945281982421875</c:v>
                </c:pt>
                <c:pt idx="149">
                  <c:v>14.449770927429199</c:v>
                </c:pt>
                <c:pt idx="150">
                  <c:v>14.918173789978027</c:v>
                </c:pt>
                <c:pt idx="151">
                  <c:v>15.535163879394531</c:v>
                </c:pt>
                <c:pt idx="152">
                  <c:v>15.440988540649414</c:v>
                </c:pt>
                <c:pt idx="153">
                  <c:v>15.261237144470215</c:v>
                </c:pt>
                <c:pt idx="154">
                  <c:v>15.452730178833008</c:v>
                </c:pt>
                <c:pt idx="155">
                  <c:v>16.011896133422852</c:v>
                </c:pt>
                <c:pt idx="156">
                  <c:v>15.544305801391602</c:v>
                </c:pt>
                <c:pt idx="157">
                  <c:v>15.014216423034668</c:v>
                </c:pt>
                <c:pt idx="158">
                  <c:v>15.477441787719727</c:v>
                </c:pt>
                <c:pt idx="159">
                  <c:v>15.487545967102051</c:v>
                </c:pt>
                <c:pt idx="160">
                  <c:v>15.837344169616699</c:v>
                </c:pt>
                <c:pt idx="161">
                  <c:v>16.267477035522461</c:v>
                </c:pt>
                <c:pt idx="162">
                  <c:v>16.76902961730957</c:v>
                </c:pt>
                <c:pt idx="163">
                  <c:v>16.643648147583008</c:v>
                </c:pt>
                <c:pt idx="164">
                  <c:v>17.652469635009766</c:v>
                </c:pt>
                <c:pt idx="165">
                  <c:v>17.209354400634766</c:v>
                </c:pt>
                <c:pt idx="166">
                  <c:v>16.960777282714844</c:v>
                </c:pt>
                <c:pt idx="167">
                  <c:v>18.518518447875977</c:v>
                </c:pt>
                <c:pt idx="168">
                  <c:v>17.634061813354492</c:v>
                </c:pt>
                <c:pt idx="169">
                  <c:v>17.943426132202148</c:v>
                </c:pt>
                <c:pt idx="170">
                  <c:v>18.230316162109375</c:v>
                </c:pt>
                <c:pt idx="171">
                  <c:v>18.088905334472656</c:v>
                </c:pt>
                <c:pt idx="172">
                  <c:v>19.042264938354492</c:v>
                </c:pt>
                <c:pt idx="173">
                  <c:v>17.939180374145508</c:v>
                </c:pt>
                <c:pt idx="174">
                  <c:v>18.07182502746582</c:v>
                </c:pt>
                <c:pt idx="175">
                  <c:v>17.352497100830078</c:v>
                </c:pt>
                <c:pt idx="176">
                  <c:v>18.877878189086914</c:v>
                </c:pt>
                <c:pt idx="177">
                  <c:v>17.40980339050293</c:v>
                </c:pt>
                <c:pt idx="178">
                  <c:v>17.584379196166992</c:v>
                </c:pt>
                <c:pt idx="179">
                  <c:v>16.904144287109375</c:v>
                </c:pt>
                <c:pt idx="180">
                  <c:v>16.373407363891602</c:v>
                </c:pt>
                <c:pt idx="181">
                  <c:v>17.054098129272461</c:v>
                </c:pt>
                <c:pt idx="182">
                  <c:v>17.673713684082031</c:v>
                </c:pt>
                <c:pt idx="183">
                  <c:v>18.571229934692383</c:v>
                </c:pt>
                <c:pt idx="184">
                  <c:v>19.142110824584961</c:v>
                </c:pt>
                <c:pt idx="185">
                  <c:v>20.858570098876953</c:v>
                </c:pt>
                <c:pt idx="186">
                  <c:v>21.024616241455078</c:v>
                </c:pt>
                <c:pt idx="187">
                  <c:v>20.984739303588867</c:v>
                </c:pt>
                <c:pt idx="188">
                  <c:v>21.360902786254883</c:v>
                </c:pt>
                <c:pt idx="189">
                  <c:v>20.984663009643555</c:v>
                </c:pt>
                <c:pt idx="190">
                  <c:v>21.38385009765625</c:v>
                </c:pt>
                <c:pt idx="191">
                  <c:v>22.005105972290039</c:v>
                </c:pt>
                <c:pt idx="192">
                  <c:v>22.934196472167969</c:v>
                </c:pt>
                <c:pt idx="193">
                  <c:v>23.456409454345703</c:v>
                </c:pt>
                <c:pt idx="194">
                  <c:v>23.223320007324219</c:v>
                </c:pt>
                <c:pt idx="195">
                  <c:v>22.974123001098633</c:v>
                </c:pt>
                <c:pt idx="196">
                  <c:v>23.185457229614258</c:v>
                </c:pt>
                <c:pt idx="197">
                  <c:v>24.249578475952148</c:v>
                </c:pt>
                <c:pt idx="198">
                  <c:v>24.038503646850586</c:v>
                </c:pt>
                <c:pt idx="199">
                  <c:v>25.375310897827148</c:v>
                </c:pt>
                <c:pt idx="200">
                  <c:v>25.952554702758789</c:v>
                </c:pt>
                <c:pt idx="201">
                  <c:v>27.297237396240234</c:v>
                </c:pt>
                <c:pt idx="202">
                  <c:v>26.026803970336914</c:v>
                </c:pt>
                <c:pt idx="203">
                  <c:v>26.444608688354492</c:v>
                </c:pt>
                <c:pt idx="204">
                  <c:v>25.976161956787109</c:v>
                </c:pt>
                <c:pt idx="205">
                  <c:v>24.829055786132813</c:v>
                </c:pt>
                <c:pt idx="206">
                  <c:v>24.134950637817383</c:v>
                </c:pt>
                <c:pt idx="207">
                  <c:v>24.002439498901367</c:v>
                </c:pt>
                <c:pt idx="208">
                  <c:v>24.215265274047852</c:v>
                </c:pt>
                <c:pt idx="209">
                  <c:v>24.088541030883789</c:v>
                </c:pt>
                <c:pt idx="210">
                  <c:v>24.059755325317383</c:v>
                </c:pt>
                <c:pt idx="211">
                  <c:v>24.4228515625</c:v>
                </c:pt>
                <c:pt idx="212">
                  <c:v>25.202545166015625</c:v>
                </c:pt>
                <c:pt idx="213">
                  <c:v>24.078470230102539</c:v>
                </c:pt>
                <c:pt idx="214">
                  <c:v>23.313068389892578</c:v>
                </c:pt>
                <c:pt idx="215">
                  <c:v>23.666666030883789</c:v>
                </c:pt>
                <c:pt idx="216">
                  <c:v>23.529891967773438</c:v>
                </c:pt>
                <c:pt idx="217">
                  <c:v>23.904712677001953</c:v>
                </c:pt>
                <c:pt idx="218">
                  <c:v>23.606269836425781</c:v>
                </c:pt>
                <c:pt idx="219">
                  <c:v>23.637857437133789</c:v>
                </c:pt>
                <c:pt idx="220">
                  <c:v>23.417512893676758</c:v>
                </c:pt>
                <c:pt idx="221">
                  <c:v>22.221141815185547</c:v>
                </c:pt>
                <c:pt idx="222">
                  <c:v>22.372947692871094</c:v>
                </c:pt>
                <c:pt idx="223">
                  <c:v>22.36396598815918</c:v>
                </c:pt>
                <c:pt idx="224">
                  <c:v>22.917516708374023</c:v>
                </c:pt>
                <c:pt idx="225">
                  <c:v>22.942344665527344</c:v>
                </c:pt>
                <c:pt idx="226">
                  <c:v>22.334314346313477</c:v>
                </c:pt>
                <c:pt idx="227">
                  <c:v>22.370542526245117</c:v>
                </c:pt>
                <c:pt idx="228">
                  <c:v>21.614894866943359</c:v>
                </c:pt>
                <c:pt idx="229">
                  <c:v>21.688991546630859</c:v>
                </c:pt>
                <c:pt idx="230">
                  <c:v>22.267925262451172</c:v>
                </c:pt>
                <c:pt idx="231">
                  <c:v>22.162509918212891</c:v>
                </c:pt>
                <c:pt idx="232">
                  <c:v>22.908349990844727</c:v>
                </c:pt>
                <c:pt idx="233">
                  <c:v>22.687847137451172</c:v>
                </c:pt>
                <c:pt idx="234">
                  <c:v>22.295547485351563</c:v>
                </c:pt>
                <c:pt idx="235">
                  <c:v>22.30671501159668</c:v>
                </c:pt>
                <c:pt idx="236">
                  <c:v>21.399986267089844</c:v>
                </c:pt>
                <c:pt idx="237">
                  <c:v>22.10084342956543</c:v>
                </c:pt>
                <c:pt idx="238">
                  <c:v>22.678499221801758</c:v>
                </c:pt>
                <c:pt idx="239">
                  <c:v>23.288846969604492</c:v>
                </c:pt>
                <c:pt idx="240">
                  <c:v>23.799188613891602</c:v>
                </c:pt>
                <c:pt idx="241">
                  <c:v>23.795768737792969</c:v>
                </c:pt>
                <c:pt idx="242">
                  <c:v>23.069877624511719</c:v>
                </c:pt>
                <c:pt idx="243">
                  <c:v>23.692214965820313</c:v>
                </c:pt>
                <c:pt idx="244">
                  <c:v>23.168436050415039</c:v>
                </c:pt>
                <c:pt idx="245">
                  <c:v>23.166769027709961</c:v>
                </c:pt>
                <c:pt idx="246">
                  <c:v>22.088163375854492</c:v>
                </c:pt>
                <c:pt idx="247">
                  <c:v>21.686920166015625</c:v>
                </c:pt>
                <c:pt idx="248">
                  <c:v>22.311132431030273</c:v>
                </c:pt>
                <c:pt idx="249">
                  <c:v>22.686191558837891</c:v>
                </c:pt>
                <c:pt idx="250">
                  <c:v>23.181425094604492</c:v>
                </c:pt>
                <c:pt idx="251">
                  <c:v>23.820547103881836</c:v>
                </c:pt>
                <c:pt idx="252">
                  <c:v>22.265625</c:v>
                </c:pt>
                <c:pt idx="253">
                  <c:v>22.45063591003418</c:v>
                </c:pt>
                <c:pt idx="254">
                  <c:v>22.336862564086914</c:v>
                </c:pt>
                <c:pt idx="255">
                  <c:v>22.444055557250977</c:v>
                </c:pt>
                <c:pt idx="256">
                  <c:v>22.303073883056641</c:v>
                </c:pt>
                <c:pt idx="257">
                  <c:v>22.557294845581055</c:v>
                </c:pt>
                <c:pt idx="258">
                  <c:v>22.789279937744141</c:v>
                </c:pt>
                <c:pt idx="259">
                  <c:v>23.971530914306641</c:v>
                </c:pt>
                <c:pt idx="260">
                  <c:v>23.744297027587891</c:v>
                </c:pt>
                <c:pt idx="261">
                  <c:v>22.884199142456055</c:v>
                </c:pt>
                <c:pt idx="262">
                  <c:v>23.082723617553711</c:v>
                </c:pt>
                <c:pt idx="263">
                  <c:v>22.66752815246582</c:v>
                </c:pt>
                <c:pt idx="264">
                  <c:v>22.590114593505859</c:v>
                </c:pt>
                <c:pt idx="265">
                  <c:v>22.529058456420898</c:v>
                </c:pt>
                <c:pt idx="266">
                  <c:v>23.595901489257813</c:v>
                </c:pt>
                <c:pt idx="267">
                  <c:v>22.276271820068359</c:v>
                </c:pt>
                <c:pt idx="268">
                  <c:v>21.973745346069336</c:v>
                </c:pt>
                <c:pt idx="269">
                  <c:v>21.990739822387695</c:v>
                </c:pt>
                <c:pt idx="270">
                  <c:v>21.903934478759766</c:v>
                </c:pt>
                <c:pt idx="271">
                  <c:v>21.657985687255859</c:v>
                </c:pt>
                <c:pt idx="272">
                  <c:v>21.491037368774414</c:v>
                </c:pt>
                <c:pt idx="273">
                  <c:v>21.337945938110352</c:v>
                </c:pt>
                <c:pt idx="274">
                  <c:v>21.3291015625</c:v>
                </c:pt>
                <c:pt idx="275">
                  <c:v>20.892904281616211</c:v>
                </c:pt>
                <c:pt idx="276">
                  <c:v>20.648591995239258</c:v>
                </c:pt>
                <c:pt idx="277">
                  <c:v>20.763591766357422</c:v>
                </c:pt>
                <c:pt idx="278">
                  <c:v>21.026679992675781</c:v>
                </c:pt>
                <c:pt idx="279">
                  <c:v>20.791122436523438</c:v>
                </c:pt>
                <c:pt idx="280">
                  <c:v>21.025854110717773</c:v>
                </c:pt>
                <c:pt idx="281">
                  <c:v>21.373664855957031</c:v>
                </c:pt>
                <c:pt idx="282">
                  <c:v>21.529561996459961</c:v>
                </c:pt>
                <c:pt idx="283">
                  <c:v>22.088281631469727</c:v>
                </c:pt>
                <c:pt idx="284">
                  <c:v>23.187820434570313</c:v>
                </c:pt>
                <c:pt idx="285">
                  <c:v>22.882570266723633</c:v>
                </c:pt>
                <c:pt idx="286">
                  <c:v>22.667617797851563</c:v>
                </c:pt>
                <c:pt idx="287">
                  <c:v>22.47532844543457</c:v>
                </c:pt>
                <c:pt idx="288">
                  <c:v>22.473360061645508</c:v>
                </c:pt>
                <c:pt idx="289">
                  <c:v>22.703596115112305</c:v>
                </c:pt>
                <c:pt idx="290">
                  <c:v>22.427202224731445</c:v>
                </c:pt>
                <c:pt idx="291">
                  <c:v>22.120273590087891</c:v>
                </c:pt>
                <c:pt idx="292">
                  <c:v>22.095005035400391</c:v>
                </c:pt>
                <c:pt idx="293">
                  <c:v>21.874486923217773</c:v>
                </c:pt>
                <c:pt idx="294">
                  <c:v>21.833629608154297</c:v>
                </c:pt>
                <c:pt idx="295">
                  <c:v>21.535957336425781</c:v>
                </c:pt>
                <c:pt idx="296">
                  <c:v>21.426816940307617</c:v>
                </c:pt>
                <c:pt idx="297">
                  <c:v>21.286558151245117</c:v>
                </c:pt>
                <c:pt idx="298">
                  <c:v>21.919809341430664</c:v>
                </c:pt>
                <c:pt idx="299">
                  <c:v>22.306844711303711</c:v>
                </c:pt>
                <c:pt idx="300">
                  <c:v>20.732582092285156</c:v>
                </c:pt>
                <c:pt idx="301">
                  <c:v>21.347484588623047</c:v>
                </c:pt>
                <c:pt idx="302">
                  <c:v>21.643945693969727</c:v>
                </c:pt>
                <c:pt idx="303">
                  <c:v>20.918954849243164</c:v>
                </c:pt>
                <c:pt idx="304">
                  <c:v>20.446392059326172</c:v>
                </c:pt>
                <c:pt idx="305">
                  <c:v>19.766756057739258</c:v>
                </c:pt>
                <c:pt idx="306">
                  <c:v>20.283563613891602</c:v>
                </c:pt>
                <c:pt idx="307">
                  <c:v>19.550966262817383</c:v>
                </c:pt>
                <c:pt idx="308">
                  <c:v>20.528985977172852</c:v>
                </c:pt>
                <c:pt idx="309">
                  <c:v>18.879600524902344</c:v>
                </c:pt>
                <c:pt idx="310">
                  <c:v>19.446577072143555</c:v>
                </c:pt>
                <c:pt idx="311">
                  <c:v>18.546937942504883</c:v>
                </c:pt>
                <c:pt idx="312">
                  <c:v>17.017126083374023</c:v>
                </c:pt>
                <c:pt idx="313">
                  <c:v>16.81379508972168</c:v>
                </c:pt>
                <c:pt idx="314">
                  <c:v>16.658382415771484</c:v>
                </c:pt>
                <c:pt idx="315">
                  <c:v>16.838598251342773</c:v>
                </c:pt>
                <c:pt idx="316">
                  <c:v>17.217569351196289</c:v>
                </c:pt>
                <c:pt idx="317">
                  <c:v>16.922788619995117</c:v>
                </c:pt>
                <c:pt idx="318">
                  <c:v>17.026571273803711</c:v>
                </c:pt>
                <c:pt idx="319">
                  <c:v>17.539863586425781</c:v>
                </c:pt>
                <c:pt idx="320">
                  <c:v>16.533615112304688</c:v>
                </c:pt>
                <c:pt idx="321">
                  <c:v>15.867504119873047</c:v>
                </c:pt>
                <c:pt idx="322">
                  <c:v>15.976230621337891</c:v>
                </c:pt>
                <c:pt idx="323">
                  <c:v>16.589286804199219</c:v>
                </c:pt>
                <c:pt idx="324">
                  <c:v>17.978765487670898</c:v>
                </c:pt>
                <c:pt idx="325">
                  <c:v>17.899499893188477</c:v>
                </c:pt>
                <c:pt idx="326">
                  <c:v>16.537511825561523</c:v>
                </c:pt>
                <c:pt idx="327">
                  <c:v>15.84630298614502</c:v>
                </c:pt>
                <c:pt idx="328">
                  <c:v>14.977696418762207</c:v>
                </c:pt>
                <c:pt idx="329">
                  <c:v>14.845462799072266</c:v>
                </c:pt>
                <c:pt idx="330">
                  <c:v>15.612196922302246</c:v>
                </c:pt>
                <c:pt idx="331">
                  <c:v>16.053050994873047</c:v>
                </c:pt>
                <c:pt idx="332">
                  <c:v>15.784318923950195</c:v>
                </c:pt>
                <c:pt idx="333">
                  <c:v>15.616281509399414</c:v>
                </c:pt>
                <c:pt idx="334">
                  <c:v>16.450874328613281</c:v>
                </c:pt>
                <c:pt idx="335">
                  <c:v>15.658937454223633</c:v>
                </c:pt>
                <c:pt idx="336">
                  <c:v>16.384096145629883</c:v>
                </c:pt>
                <c:pt idx="337">
                  <c:v>15.816057205200195</c:v>
                </c:pt>
                <c:pt idx="338">
                  <c:v>14.855052947998047</c:v>
                </c:pt>
                <c:pt idx="339">
                  <c:v>13.486404418945313</c:v>
                </c:pt>
                <c:pt idx="340">
                  <c:v>13.6646728515625</c:v>
                </c:pt>
                <c:pt idx="341">
                  <c:v>13.908556938171387</c:v>
                </c:pt>
                <c:pt idx="342">
                  <c:v>14.213242530822754</c:v>
                </c:pt>
                <c:pt idx="343">
                  <c:v>14.329915046691895</c:v>
                </c:pt>
                <c:pt idx="344">
                  <c:v>13.491245269775391</c:v>
                </c:pt>
                <c:pt idx="345">
                  <c:v>13.354130744934082</c:v>
                </c:pt>
                <c:pt idx="346">
                  <c:v>12.564533233642578</c:v>
                </c:pt>
                <c:pt idx="347">
                  <c:v>12.021182060241699</c:v>
                </c:pt>
                <c:pt idx="348">
                  <c:v>12.15091609954834</c:v>
                </c:pt>
                <c:pt idx="349">
                  <c:v>12.037036895751953</c:v>
                </c:pt>
                <c:pt idx="350">
                  <c:v>11.530671119689941</c:v>
                </c:pt>
                <c:pt idx="351">
                  <c:v>11.630559921264648</c:v>
                </c:pt>
                <c:pt idx="352">
                  <c:v>11.430778503417969</c:v>
                </c:pt>
                <c:pt idx="353">
                  <c:v>11.663483619689941</c:v>
                </c:pt>
                <c:pt idx="354">
                  <c:v>11.688485145568848</c:v>
                </c:pt>
                <c:pt idx="355">
                  <c:v>11.739252090454102</c:v>
                </c:pt>
                <c:pt idx="356">
                  <c:v>12.306943893432617</c:v>
                </c:pt>
                <c:pt idx="357">
                  <c:v>11.08876895904541</c:v>
                </c:pt>
                <c:pt idx="358">
                  <c:v>10.749550819396973</c:v>
                </c:pt>
                <c:pt idx="359">
                  <c:v>10.385649681091309</c:v>
                </c:pt>
                <c:pt idx="360">
                  <c:v>10.55140495300293</c:v>
                </c:pt>
                <c:pt idx="361">
                  <c:v>10.367955207824707</c:v>
                </c:pt>
                <c:pt idx="362">
                  <c:v>10.215219497680664</c:v>
                </c:pt>
                <c:pt idx="363">
                  <c:v>10.299762725830078</c:v>
                </c:pt>
                <c:pt idx="364">
                  <c:v>9.5933475494384766</c:v>
                </c:pt>
                <c:pt idx="365">
                  <c:v>9.0704336166381836</c:v>
                </c:pt>
                <c:pt idx="366">
                  <c:v>9.9661760330200195</c:v>
                </c:pt>
                <c:pt idx="367">
                  <c:v>8.8931903839111328</c:v>
                </c:pt>
                <c:pt idx="368">
                  <c:v>9.077082633972168</c:v>
                </c:pt>
                <c:pt idx="369">
                  <c:v>9.481022834777832</c:v>
                </c:pt>
                <c:pt idx="370">
                  <c:v>8.6580333709716797</c:v>
                </c:pt>
                <c:pt idx="371">
                  <c:v>8.2275800704956055</c:v>
                </c:pt>
                <c:pt idx="372">
                  <c:v>9.1521434783935547</c:v>
                </c:pt>
                <c:pt idx="373">
                  <c:v>9.3146381378173828</c:v>
                </c:pt>
                <c:pt idx="374">
                  <c:v>9.4152975082397461</c:v>
                </c:pt>
                <c:pt idx="375">
                  <c:v>9.0994977951049805</c:v>
                </c:pt>
                <c:pt idx="376">
                  <c:v>8.2870168685913086</c:v>
                </c:pt>
                <c:pt idx="377">
                  <c:v>8.7405786514282227</c:v>
                </c:pt>
                <c:pt idx="378">
                  <c:v>9.4052352905273438</c:v>
                </c:pt>
                <c:pt idx="379">
                  <c:v>9.4024620056152344</c:v>
                </c:pt>
                <c:pt idx="380">
                  <c:v>8.8068456649780273</c:v>
                </c:pt>
                <c:pt idx="381">
                  <c:v>9.680272102355957</c:v>
                </c:pt>
                <c:pt idx="382">
                  <c:v>8.6170072555541992</c:v>
                </c:pt>
                <c:pt idx="383">
                  <c:v>8.6375551223754883</c:v>
                </c:pt>
                <c:pt idx="384">
                  <c:v>8.0797719955444336</c:v>
                </c:pt>
                <c:pt idx="385">
                  <c:v>8.2331991195678711</c:v>
                </c:pt>
                <c:pt idx="386">
                  <c:v>8.3623971939086914</c:v>
                </c:pt>
                <c:pt idx="387">
                  <c:v>8.0596017837524414</c:v>
                </c:pt>
                <c:pt idx="388">
                  <c:v>7.8290786743164063</c:v>
                </c:pt>
                <c:pt idx="389">
                  <c:v>8.4234447479248047</c:v>
                </c:pt>
                <c:pt idx="390">
                  <c:v>8.5191707611083984</c:v>
                </c:pt>
                <c:pt idx="391">
                  <c:v>8.45501708984375</c:v>
                </c:pt>
                <c:pt idx="392">
                  <c:v>8.193852424621582</c:v>
                </c:pt>
                <c:pt idx="393">
                  <c:v>9.2334251403808594</c:v>
                </c:pt>
                <c:pt idx="394">
                  <c:v>9.9395561218261719</c:v>
                </c:pt>
                <c:pt idx="395">
                  <c:v>9.9652948379516602</c:v>
                </c:pt>
                <c:pt idx="396">
                  <c:v>11.278602600097656</c:v>
                </c:pt>
              </c:numCache>
            </c:numRef>
          </c:val>
          <c:smooth val="0"/>
          <c:extLst>
            <c:ext xmlns:c16="http://schemas.microsoft.com/office/drawing/2014/chart" uri="{C3380CC4-5D6E-409C-BE32-E72D297353CC}">
              <c16:uniqueId val="{00000000-7B7E-4AF4-818C-A5491BC7A03C}"/>
            </c:ext>
          </c:extLst>
        </c:ser>
        <c:dLbls>
          <c:showLegendKey val="0"/>
          <c:showVal val="0"/>
          <c:showCatName val="0"/>
          <c:showSerName val="0"/>
          <c:showPercent val="0"/>
          <c:showBubbleSize val="0"/>
        </c:dLbls>
        <c:smooth val="0"/>
        <c:axId val="1936880111"/>
        <c:axId val="2024965311"/>
      </c:lineChart>
      <c:dateAx>
        <c:axId val="1936880111"/>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2024965311"/>
        <c:crosses val="autoZero"/>
        <c:auto val="1"/>
        <c:lblOffset val="100"/>
        <c:baseTimeUnit val="days"/>
      </c:dateAx>
      <c:valAx>
        <c:axId val="202496531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936880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DC7C67-8B13-8146-85EF-844A17C98E12}" type="datetimeFigureOut">
              <a:rPr lang="fr-FR" smtClean="0"/>
              <a:pPr/>
              <a:t>05/12/2023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4F6A16-BA79-EB44-B198-F8A60137C8AC}" type="slidenum">
              <a:rPr lang="fr-FR" smtClean="0"/>
              <a:pPr/>
              <a:t>‹#›</a:t>
            </a:fld>
            <a:endParaRPr lang="fr-FR"/>
          </a:p>
        </p:txBody>
      </p:sp>
    </p:spTree>
    <p:extLst>
      <p:ext uri="{BB962C8B-B14F-4D97-AF65-F5344CB8AC3E}">
        <p14:creationId xmlns:p14="http://schemas.microsoft.com/office/powerpoint/2010/main" val="39128462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C8B53A-2CDE-124F-9F4B-91830BBFB30F}" type="datetimeFigureOut">
              <a:rPr lang="fr-FR" smtClean="0"/>
              <a:pPr/>
              <a:t>05/12/2023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8542BB-2E1F-1146-83AC-22806D77B932}" type="slidenum">
              <a:rPr lang="fr-FR" smtClean="0"/>
              <a:pPr/>
              <a:t>‹#›</a:t>
            </a:fld>
            <a:endParaRPr lang="fr-FR"/>
          </a:p>
        </p:txBody>
      </p:sp>
    </p:spTree>
    <p:extLst>
      <p:ext uri="{BB962C8B-B14F-4D97-AF65-F5344CB8AC3E}">
        <p14:creationId xmlns:p14="http://schemas.microsoft.com/office/powerpoint/2010/main" val="424063667"/>
      </p:ext>
    </p:extLst>
  </p:cSld>
  <p:clrMap bg1="lt1" tx1="dk1" bg2="lt2" tx2="dk2" accent1="accent1" accent2="accent2" accent3="accent3" accent4="accent4" accent5="accent5" accent6="accent6" hlink="hlink" folHlink="folHlink"/>
  <p:hf hdr="0" ftr="0" dt="0"/>
  <p:notesStyle>
    <a:lvl1pPr marL="0" algn="l" defTabSz="457196" rtl="0" eaLnBrk="1" latinLnBrk="0" hangingPunct="1">
      <a:defRPr sz="1200" kern="1200">
        <a:solidFill>
          <a:schemeClr val="tx1"/>
        </a:solidFill>
        <a:latin typeface="+mn-lt"/>
        <a:ea typeface="+mn-ea"/>
        <a:cs typeface="+mn-cs"/>
      </a:defRPr>
    </a:lvl1pPr>
    <a:lvl2pPr marL="457196" algn="l" defTabSz="457196" rtl="0" eaLnBrk="1" latinLnBrk="0" hangingPunct="1">
      <a:defRPr sz="1200" kern="1200">
        <a:solidFill>
          <a:schemeClr val="tx1"/>
        </a:solidFill>
        <a:latin typeface="+mn-lt"/>
        <a:ea typeface="+mn-ea"/>
        <a:cs typeface="+mn-cs"/>
      </a:defRPr>
    </a:lvl2pPr>
    <a:lvl3pPr marL="914393" algn="l" defTabSz="457196" rtl="0" eaLnBrk="1" latinLnBrk="0" hangingPunct="1">
      <a:defRPr sz="1200" kern="1200">
        <a:solidFill>
          <a:schemeClr val="tx1"/>
        </a:solidFill>
        <a:latin typeface="+mn-lt"/>
        <a:ea typeface="+mn-ea"/>
        <a:cs typeface="+mn-cs"/>
      </a:defRPr>
    </a:lvl3pPr>
    <a:lvl4pPr marL="1371589" algn="l" defTabSz="457196" rtl="0" eaLnBrk="1" latinLnBrk="0" hangingPunct="1">
      <a:defRPr sz="1200" kern="1200">
        <a:solidFill>
          <a:schemeClr val="tx1"/>
        </a:solidFill>
        <a:latin typeface="+mn-lt"/>
        <a:ea typeface="+mn-ea"/>
        <a:cs typeface="+mn-cs"/>
      </a:defRPr>
    </a:lvl4pPr>
    <a:lvl5pPr marL="1828785" algn="l" defTabSz="457196" rtl="0" eaLnBrk="1" latinLnBrk="0" hangingPunct="1">
      <a:defRPr sz="1200" kern="1200">
        <a:solidFill>
          <a:schemeClr val="tx1"/>
        </a:solidFill>
        <a:latin typeface="+mn-lt"/>
        <a:ea typeface="+mn-ea"/>
        <a:cs typeface="+mn-cs"/>
      </a:defRPr>
    </a:lvl5pPr>
    <a:lvl6pPr marL="2285982" algn="l" defTabSz="457196" rtl="0" eaLnBrk="1" latinLnBrk="0" hangingPunct="1">
      <a:defRPr sz="1200" kern="1200">
        <a:solidFill>
          <a:schemeClr val="tx1"/>
        </a:solidFill>
        <a:latin typeface="+mn-lt"/>
        <a:ea typeface="+mn-ea"/>
        <a:cs typeface="+mn-cs"/>
      </a:defRPr>
    </a:lvl6pPr>
    <a:lvl7pPr marL="2743178" algn="l" defTabSz="457196" rtl="0" eaLnBrk="1" latinLnBrk="0" hangingPunct="1">
      <a:defRPr sz="1200" kern="1200">
        <a:solidFill>
          <a:schemeClr val="tx1"/>
        </a:solidFill>
        <a:latin typeface="+mn-lt"/>
        <a:ea typeface="+mn-ea"/>
        <a:cs typeface="+mn-cs"/>
      </a:defRPr>
    </a:lvl7pPr>
    <a:lvl8pPr marL="3200374" algn="l" defTabSz="457196" rtl="0" eaLnBrk="1" latinLnBrk="0" hangingPunct="1">
      <a:defRPr sz="1200" kern="1200">
        <a:solidFill>
          <a:schemeClr val="tx1"/>
        </a:solidFill>
        <a:latin typeface="+mn-lt"/>
        <a:ea typeface="+mn-ea"/>
        <a:cs typeface="+mn-cs"/>
      </a:defRPr>
    </a:lvl8pPr>
    <a:lvl9pPr marL="3657571" algn="l" defTabSz="4571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D78542BB-2E1F-1146-83AC-22806D77B932}" type="slidenum">
              <a:rPr lang="fr-FR" smtClean="0"/>
              <a:pPr/>
              <a:t>3</a:t>
            </a:fld>
            <a:endParaRPr lang="fr-FR"/>
          </a:p>
        </p:txBody>
      </p:sp>
    </p:spTree>
    <p:extLst>
      <p:ext uri="{BB962C8B-B14F-4D97-AF65-F5344CB8AC3E}">
        <p14:creationId xmlns:p14="http://schemas.microsoft.com/office/powerpoint/2010/main" val="2526447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D78542BB-2E1F-1146-83AC-22806D77B932}" type="slidenum">
              <a:rPr lang="fr-FR" smtClean="0"/>
              <a:pPr/>
              <a:t>17</a:t>
            </a:fld>
            <a:endParaRPr lang="fr-FR"/>
          </a:p>
        </p:txBody>
      </p:sp>
    </p:spTree>
    <p:extLst>
      <p:ext uri="{BB962C8B-B14F-4D97-AF65-F5344CB8AC3E}">
        <p14:creationId xmlns:p14="http://schemas.microsoft.com/office/powerpoint/2010/main" val="301678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de-DE">
              <a:solidFill>
                <a:srgbClr val="878785"/>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90D93DA3-2A01-4D17-B1E9-D362EE71B141}" type="slidenum">
              <a:rPr lang="en-GB" smtClean="0">
                <a:solidFill>
                  <a:prstClr val="black"/>
                </a:solidFill>
              </a:rPr>
              <a:pPr/>
              <a:t>35</a:t>
            </a:fld>
            <a:endParaRPr lang="en-GB" dirty="0">
              <a:solidFill>
                <a:prstClr val="black"/>
              </a:solidFill>
            </a:endParaRPr>
          </a:p>
        </p:txBody>
      </p:sp>
    </p:spTree>
    <p:extLst>
      <p:ext uri="{BB962C8B-B14F-4D97-AF65-F5344CB8AC3E}">
        <p14:creationId xmlns:p14="http://schemas.microsoft.com/office/powerpoint/2010/main" val="377275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de-DE">
              <a:solidFill>
                <a:srgbClr val="878785"/>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90D93DA3-2A01-4D17-B1E9-D362EE71B141}" type="slidenum">
              <a:rPr lang="en-GB" smtClean="0">
                <a:solidFill>
                  <a:prstClr val="black"/>
                </a:solidFill>
              </a:rPr>
              <a:pPr/>
              <a:t>36</a:t>
            </a:fld>
            <a:endParaRPr lang="en-GB" dirty="0">
              <a:solidFill>
                <a:prstClr val="black"/>
              </a:solidFill>
            </a:endParaRPr>
          </a:p>
        </p:txBody>
      </p:sp>
    </p:spTree>
    <p:extLst>
      <p:ext uri="{BB962C8B-B14F-4D97-AF65-F5344CB8AC3E}">
        <p14:creationId xmlns:p14="http://schemas.microsoft.com/office/powerpoint/2010/main" val="2514606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de-DE">
              <a:solidFill>
                <a:srgbClr val="878785"/>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90D93DA3-2A01-4D17-B1E9-D362EE71B141}" type="slidenum">
              <a:rPr lang="en-GB" smtClean="0">
                <a:solidFill>
                  <a:prstClr val="black"/>
                </a:solidFill>
              </a:rPr>
              <a:pPr/>
              <a:t>37</a:t>
            </a:fld>
            <a:endParaRPr lang="en-GB" dirty="0">
              <a:solidFill>
                <a:prstClr val="black"/>
              </a:solidFill>
            </a:endParaRPr>
          </a:p>
        </p:txBody>
      </p:sp>
    </p:spTree>
    <p:extLst>
      <p:ext uri="{BB962C8B-B14F-4D97-AF65-F5344CB8AC3E}">
        <p14:creationId xmlns:p14="http://schemas.microsoft.com/office/powerpoint/2010/main" val="1056910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to you</a:t>
            </a:r>
            <a:r>
              <a:rPr lang="en-US" baseline="0" dirty="0"/>
              <a:t> all…….</a:t>
            </a:r>
          </a:p>
          <a:p>
            <a:endParaRPr lang="en-US" baseline="0" dirty="0"/>
          </a:p>
        </p:txBody>
      </p:sp>
      <p:sp>
        <p:nvSpPr>
          <p:cNvPr id="4" name="Slide Number Placeholder 3"/>
          <p:cNvSpPr>
            <a:spLocks noGrp="1"/>
          </p:cNvSpPr>
          <p:nvPr>
            <p:ph type="sldNum" sz="quarter" idx="10"/>
          </p:nvPr>
        </p:nvSpPr>
        <p:spPr/>
        <p:txBody>
          <a:bodyPr/>
          <a:lstStyle/>
          <a:p>
            <a:fld id="{D78542BB-2E1F-1146-83AC-22806D77B932}" type="slidenum">
              <a:rPr lang="fr-FR" smtClean="0"/>
              <a:pPr/>
              <a:t>5</a:t>
            </a:fld>
            <a:endParaRPr lang="fr-FR"/>
          </a:p>
        </p:txBody>
      </p:sp>
    </p:spTree>
    <p:extLst>
      <p:ext uri="{BB962C8B-B14F-4D97-AF65-F5344CB8AC3E}">
        <p14:creationId xmlns:p14="http://schemas.microsoft.com/office/powerpoint/2010/main" val="234299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Header Placeholder 3"/>
          <p:cNvSpPr>
            <a:spLocks noGrp="1"/>
          </p:cNvSpPr>
          <p:nvPr>
            <p:ph type="hdr" sz="quarter" idx="10"/>
          </p:nvPr>
        </p:nvSpPr>
        <p:spPr/>
        <p:txBody>
          <a:bodyPr/>
          <a:lstStyle/>
          <a:p>
            <a:pPr>
              <a:defRPr/>
            </a:pPr>
            <a:r>
              <a:rPr lang="en-GB">
                <a:solidFill>
                  <a:prstClr val="black"/>
                </a:solidFill>
              </a:rPr>
              <a:t>Ghelamco 20-12-2016</a:t>
            </a:r>
            <a:endParaRPr lang="de-DE">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Project Eurostadium - Brussel</a:t>
            </a:r>
          </a:p>
        </p:txBody>
      </p:sp>
      <p:sp>
        <p:nvSpPr>
          <p:cNvPr id="6" name="Slide Number Placeholder 5"/>
          <p:cNvSpPr>
            <a:spLocks noGrp="1"/>
          </p:cNvSpPr>
          <p:nvPr>
            <p:ph type="sldNum" sz="quarter" idx="12"/>
          </p:nvPr>
        </p:nvSpPr>
        <p:spPr/>
        <p:txBody>
          <a:bodyPr/>
          <a:lstStyle/>
          <a:p>
            <a:fld id="{90D93DA3-2A01-4D17-B1E9-D362EE71B141}"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52002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Header Placeholder 3"/>
          <p:cNvSpPr>
            <a:spLocks noGrp="1"/>
          </p:cNvSpPr>
          <p:nvPr>
            <p:ph type="hdr" sz="quarter" idx="10"/>
          </p:nvPr>
        </p:nvSpPr>
        <p:spPr/>
        <p:txBody>
          <a:bodyPr/>
          <a:lstStyle/>
          <a:p>
            <a:pPr>
              <a:defRPr/>
            </a:pPr>
            <a:r>
              <a:rPr lang="en-GB">
                <a:solidFill>
                  <a:prstClr val="black"/>
                </a:solidFill>
              </a:rPr>
              <a:t>Ghelamco 20-12-2016</a:t>
            </a:r>
            <a:endParaRPr lang="de-DE">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Project Eurostadium - Brussel</a:t>
            </a:r>
          </a:p>
        </p:txBody>
      </p:sp>
      <p:sp>
        <p:nvSpPr>
          <p:cNvPr id="6" name="Slide Number Placeholder 5"/>
          <p:cNvSpPr>
            <a:spLocks noGrp="1"/>
          </p:cNvSpPr>
          <p:nvPr>
            <p:ph type="sldNum" sz="quarter" idx="12"/>
          </p:nvPr>
        </p:nvSpPr>
        <p:spPr/>
        <p:txBody>
          <a:bodyPr/>
          <a:lstStyle/>
          <a:p>
            <a:fld id="{90D93DA3-2A01-4D17-B1E9-D362EE71B141}"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875219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Header Placeholder 3"/>
          <p:cNvSpPr>
            <a:spLocks noGrp="1"/>
          </p:cNvSpPr>
          <p:nvPr>
            <p:ph type="hdr" sz="quarter" idx="10"/>
          </p:nvPr>
        </p:nvSpPr>
        <p:spPr/>
        <p:txBody>
          <a:bodyPr/>
          <a:lstStyle/>
          <a:p>
            <a:pPr>
              <a:defRPr/>
            </a:pPr>
            <a:r>
              <a:rPr lang="en-GB">
                <a:solidFill>
                  <a:prstClr val="black"/>
                </a:solidFill>
              </a:rPr>
              <a:t>Ghelamco 20-12-2016</a:t>
            </a:r>
            <a:endParaRPr lang="de-DE">
              <a:solidFill>
                <a:prstClr val="black"/>
              </a:solidFill>
            </a:endParaRPr>
          </a:p>
        </p:txBody>
      </p:sp>
      <p:sp>
        <p:nvSpPr>
          <p:cNvPr id="5" name="Footer Placeholder 4"/>
          <p:cNvSpPr>
            <a:spLocks noGrp="1"/>
          </p:cNvSpPr>
          <p:nvPr>
            <p:ph type="ftr" sz="quarter" idx="11"/>
          </p:nvPr>
        </p:nvSpPr>
        <p:spPr/>
        <p:txBody>
          <a:bodyPr/>
          <a:lstStyle/>
          <a:p>
            <a:r>
              <a:rPr lang="en-GB">
                <a:solidFill>
                  <a:prstClr val="black"/>
                </a:solidFill>
              </a:rPr>
              <a:t>Project Eurostadium - Brussel</a:t>
            </a:r>
          </a:p>
        </p:txBody>
      </p:sp>
      <p:sp>
        <p:nvSpPr>
          <p:cNvPr id="6" name="Slide Number Placeholder 5"/>
          <p:cNvSpPr>
            <a:spLocks noGrp="1"/>
          </p:cNvSpPr>
          <p:nvPr>
            <p:ph type="sldNum" sz="quarter" idx="12"/>
          </p:nvPr>
        </p:nvSpPr>
        <p:spPr/>
        <p:txBody>
          <a:bodyPr/>
          <a:lstStyle/>
          <a:p>
            <a:fld id="{90D93DA3-2A01-4D17-B1E9-D362EE71B141}"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877007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to you</a:t>
            </a:r>
            <a:r>
              <a:rPr lang="en-US" baseline="0" dirty="0"/>
              <a:t> all…….</a:t>
            </a:r>
          </a:p>
          <a:p>
            <a:endParaRPr lang="en-US" baseline="0" dirty="0"/>
          </a:p>
        </p:txBody>
      </p:sp>
      <p:sp>
        <p:nvSpPr>
          <p:cNvPr id="4" name="Slide Number Placeholder 3"/>
          <p:cNvSpPr>
            <a:spLocks noGrp="1"/>
          </p:cNvSpPr>
          <p:nvPr>
            <p:ph type="sldNum" sz="quarter" idx="10"/>
          </p:nvPr>
        </p:nvSpPr>
        <p:spPr/>
        <p:txBody>
          <a:bodyPr/>
          <a:lstStyle/>
          <a:p>
            <a:fld id="{D78542BB-2E1F-1146-83AC-22806D77B932}" type="slidenum">
              <a:rPr lang="fr-FR" smtClean="0"/>
              <a:pPr/>
              <a:t>9</a:t>
            </a:fld>
            <a:endParaRPr lang="fr-FR"/>
          </a:p>
        </p:txBody>
      </p:sp>
    </p:spTree>
    <p:extLst>
      <p:ext uri="{BB962C8B-B14F-4D97-AF65-F5344CB8AC3E}">
        <p14:creationId xmlns:p14="http://schemas.microsoft.com/office/powerpoint/2010/main" val="3717200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break down each</a:t>
            </a:r>
            <a:r>
              <a:rPr lang="en-GB" baseline="0" dirty="0"/>
              <a:t> product area, you can see there are a large number of systems within each family. </a:t>
            </a:r>
            <a:endParaRPr lang="en-GB" dirty="0"/>
          </a:p>
        </p:txBody>
      </p:sp>
      <p:sp>
        <p:nvSpPr>
          <p:cNvPr id="4" name="Slide Number Placeholder 3"/>
          <p:cNvSpPr>
            <a:spLocks noGrp="1"/>
          </p:cNvSpPr>
          <p:nvPr>
            <p:ph type="sldNum" sz="quarter" idx="10"/>
          </p:nvPr>
        </p:nvSpPr>
        <p:spPr/>
        <p:txBody>
          <a:bodyPr/>
          <a:lstStyle/>
          <a:p>
            <a:fld id="{D78542BB-2E1F-1146-83AC-22806D77B932}" type="slidenum">
              <a:rPr lang="fr-FR" smtClean="0"/>
              <a:pPr/>
              <a:t>10</a:t>
            </a:fld>
            <a:endParaRPr lang="fr-FR"/>
          </a:p>
        </p:txBody>
      </p:sp>
    </p:spTree>
    <p:extLst>
      <p:ext uri="{BB962C8B-B14F-4D97-AF65-F5344CB8AC3E}">
        <p14:creationId xmlns:p14="http://schemas.microsoft.com/office/powerpoint/2010/main" val="3485726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slide shows the wider capabilities Tyco brings to the table, as a system integrator we are product agnostic. This enables Tyco to tackle customer problems with the “Right Solution” regardless of who the manufacturer is. Our strength in this agnostic approach is further enhanced by our ability to take a range of products from manufacturers, who normally would not combine or integrate with each other and provide you the customer with a Turn-Key Integrated Solution.</a:t>
            </a:r>
          </a:p>
          <a:p>
            <a:endParaRPr lang="en-GB" baseline="0" dirty="0"/>
          </a:p>
          <a:p>
            <a:r>
              <a:rPr lang="en-GB" baseline="0" dirty="0"/>
              <a:t>One example of this kind of integration would be our works at Heathrow Airport in London. Tyco developed and deployed the integration between Access Control, CCTV, Gate Control and Baggage Handling. Giving Heathrow the ability to change the flow of passengers dependant on whether the flight is domestic or international at the click of a mouse.</a:t>
            </a:r>
          </a:p>
          <a:p>
            <a:endParaRPr lang="en-GB" baseline="0" dirty="0"/>
          </a:p>
          <a:p>
            <a:r>
              <a:rPr lang="en-GB" baseline="0" dirty="0"/>
              <a:t>Our Professional Services Team, is becoming a powerful resource for customers across the globe… this teams primary function is to work through the common issues a customer has with their buildings or sites and use existing market technologies and products to provide a solution. A good example of this will come up later, when we discuss this process at P&amp;G Manchester.</a:t>
            </a:r>
            <a:endParaRPr lang="en-GB" dirty="0"/>
          </a:p>
        </p:txBody>
      </p:sp>
      <p:sp>
        <p:nvSpPr>
          <p:cNvPr id="4" name="Slide Number Placeholder 3"/>
          <p:cNvSpPr>
            <a:spLocks noGrp="1"/>
          </p:cNvSpPr>
          <p:nvPr>
            <p:ph type="sldNum" sz="quarter" idx="10"/>
          </p:nvPr>
        </p:nvSpPr>
        <p:spPr/>
        <p:txBody>
          <a:bodyPr/>
          <a:lstStyle/>
          <a:p>
            <a:fld id="{D78542BB-2E1F-1146-83AC-22806D77B932}" type="slidenum">
              <a:rPr lang="fr-FR" smtClean="0"/>
              <a:pPr/>
              <a:t>11</a:t>
            </a:fld>
            <a:endParaRPr lang="fr-FR"/>
          </a:p>
        </p:txBody>
      </p:sp>
    </p:spTree>
    <p:extLst>
      <p:ext uri="{BB962C8B-B14F-4D97-AF65-F5344CB8AC3E}">
        <p14:creationId xmlns:p14="http://schemas.microsoft.com/office/powerpoint/2010/main" val="3983053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542BB-2E1F-1146-83AC-22806D77B932}" type="slidenum">
              <a:rPr lang="fr-FR" smtClean="0"/>
              <a:pPr/>
              <a:t>14</a:t>
            </a:fld>
            <a:endParaRPr lang="fr-FR"/>
          </a:p>
        </p:txBody>
      </p:sp>
    </p:spTree>
    <p:extLst>
      <p:ext uri="{BB962C8B-B14F-4D97-AF65-F5344CB8AC3E}">
        <p14:creationId xmlns:p14="http://schemas.microsoft.com/office/powerpoint/2010/main" val="1449354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3" name="Bild 16" descr="JCI_w.png"/>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600310" y="4401198"/>
            <a:ext cx="1298311" cy="568800"/>
          </a:xfrm>
          <a:prstGeom prst="rect">
            <a:avLst/>
          </a:prstGeom>
        </p:spPr>
      </p:pic>
      <p:pic>
        <p:nvPicPr>
          <p:cNvPr id="8" name="Image 7" descr="Logo_GrowingTogethe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95774" y="606779"/>
            <a:ext cx="6364115" cy="3579814"/>
          </a:xfrm>
          <a:prstGeom prst="rect">
            <a:avLst/>
          </a:prstGeom>
        </p:spPr>
      </p:pic>
      <p:pic>
        <p:nvPicPr>
          <p:cNvPr id="9" name="Bild 16" descr="JCI_w.png"/>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600310" y="4401198"/>
            <a:ext cx="1298311" cy="568800"/>
          </a:xfrm>
          <a:prstGeom prst="rect">
            <a:avLst/>
          </a:prstGeom>
        </p:spPr>
      </p:pic>
      <p:pic>
        <p:nvPicPr>
          <p:cNvPr id="10" name="Image 9" descr="Flech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5503" y="4282787"/>
            <a:ext cx="2108200" cy="1346200"/>
          </a:xfrm>
          <a:prstGeom prst="rect">
            <a:avLst/>
          </a:prstGeom>
        </p:spPr>
      </p:pic>
      <p:pic>
        <p:nvPicPr>
          <p:cNvPr id="11" name="Image 10" descr="Flech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2618" y="3926486"/>
            <a:ext cx="1115962" cy="712602"/>
          </a:xfrm>
          <a:prstGeom prst="rect">
            <a:avLst/>
          </a:prstGeom>
        </p:spPr>
      </p:pic>
      <p:pic>
        <p:nvPicPr>
          <p:cNvPr id="12" name="Image 11" descr="Flech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59732" y="-611924"/>
            <a:ext cx="2246066" cy="1434234"/>
          </a:xfrm>
          <a:prstGeom prst="rect">
            <a:avLst/>
          </a:prstGeom>
        </p:spPr>
      </p:pic>
      <p:pic>
        <p:nvPicPr>
          <p:cNvPr id="19" name="Image 18" descr="Flech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97236" y="315536"/>
            <a:ext cx="1115962" cy="712602"/>
          </a:xfrm>
          <a:prstGeom prst="rect">
            <a:avLst/>
          </a:prstGeom>
        </p:spPr>
      </p:pic>
    </p:spTree>
    <p:extLst>
      <p:ext uri="{BB962C8B-B14F-4D97-AF65-F5344CB8AC3E}">
        <p14:creationId xmlns:p14="http://schemas.microsoft.com/office/powerpoint/2010/main" val="1603236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34BE18A9-FCC5-4A67-A35B-4F48B95C3A11}" type="datetimeFigureOut">
              <a:rPr lang="en-US"/>
              <a:pPr>
                <a:defRPr/>
              </a:pPr>
              <a:t>12/5/2023</a:t>
            </a:fld>
            <a:endParaRPr lang="en-US"/>
          </a:p>
        </p:txBody>
      </p:sp>
      <p:sp>
        <p:nvSpPr>
          <p:cNvPr id="3"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BEE36C7C-466B-40CD-9E4F-44BF9D49B0DD}" type="slidenum">
              <a:rPr lang="en-US" altLang="en-US"/>
              <a:pPr>
                <a:defRPr/>
              </a:pPr>
              <a:t>‹#›</a:t>
            </a:fld>
            <a:endParaRPr lang="en-US" altLang="en-US"/>
          </a:p>
        </p:txBody>
      </p:sp>
    </p:spTree>
    <p:extLst>
      <p:ext uri="{BB962C8B-B14F-4D97-AF65-F5344CB8AC3E}">
        <p14:creationId xmlns:p14="http://schemas.microsoft.com/office/powerpoint/2010/main" val="3381019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462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White • copy + list">
    <p:spTree>
      <p:nvGrpSpPr>
        <p:cNvPr id="1" name=""/>
        <p:cNvGrpSpPr/>
        <p:nvPr/>
      </p:nvGrpSpPr>
      <p:grpSpPr>
        <a:xfrm>
          <a:off x="0" y="0"/>
          <a:ext cx="0" cy="0"/>
          <a:chOff x="0" y="0"/>
          <a:chExt cx="0" cy="0"/>
        </a:xfrm>
      </p:grpSpPr>
      <p:sp>
        <p:nvSpPr>
          <p:cNvPr id="39" name="Rectangle 38"/>
          <p:cNvSpPr/>
          <p:nvPr userDrawn="1"/>
        </p:nvSpPr>
        <p:spPr>
          <a:xfrm>
            <a:off x="0" y="0"/>
            <a:ext cx="9144000" cy="861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prstClr val="white"/>
              </a:solidFill>
            </a:endParaRPr>
          </a:p>
        </p:txBody>
      </p:sp>
      <p:grpSp>
        <p:nvGrpSpPr>
          <p:cNvPr id="2" name="Group 39"/>
          <p:cNvGrpSpPr>
            <a:grpSpLocks/>
          </p:cNvGrpSpPr>
          <p:nvPr/>
        </p:nvGrpSpPr>
        <p:grpSpPr bwMode="white">
          <a:xfrm>
            <a:off x="-565150" y="0"/>
            <a:ext cx="490538" cy="5149454"/>
            <a:chOff x="-565302" y="0"/>
            <a:chExt cx="490967" cy="6865432"/>
          </a:xfrm>
        </p:grpSpPr>
        <p:sp>
          <p:nvSpPr>
            <p:cNvPr id="3" name="Rectangle 2"/>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1350">
                <a:solidFill>
                  <a:prstClr val="white"/>
                </a:solidFill>
              </a:endParaRPr>
            </a:p>
          </p:txBody>
        </p:sp>
        <p:grpSp>
          <p:nvGrpSpPr>
            <p:cNvPr id="4" name="Group 41"/>
            <p:cNvGrpSpPr>
              <a:grpSpLocks/>
            </p:cNvGrpSpPr>
            <p:nvPr userDrawn="1"/>
          </p:nvGrpSpPr>
          <p:grpSpPr bwMode="white">
            <a:xfrm>
              <a:off x="-307801" y="1143000"/>
              <a:ext cx="233465" cy="4572000"/>
              <a:chOff x="-361009" y="1143000"/>
              <a:chExt cx="286674" cy="4572000"/>
            </a:xfrm>
          </p:grpSpPr>
          <p:cxnSp>
            <p:nvCxnSpPr>
              <p:cNvPr id="19" name="Straight Connector 18"/>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28"/>
            <p:cNvGrpSpPr>
              <a:grpSpLocks/>
            </p:cNvGrpSpPr>
            <p:nvPr userDrawn="1"/>
          </p:nvGrpSpPr>
          <p:grpSpPr bwMode="white">
            <a:xfrm>
              <a:off x="-307801" y="0"/>
              <a:ext cx="233466" cy="6865432"/>
              <a:chOff x="-564989" y="0"/>
              <a:chExt cx="490654" cy="6865432"/>
            </a:xfrm>
          </p:grpSpPr>
          <p:cxnSp>
            <p:nvCxnSpPr>
              <p:cNvPr id="13" name="Straight Connector 12"/>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1/6</a:t>
              </a:r>
            </a:p>
          </p:txBody>
        </p:sp>
        <p:sp>
          <p:nvSpPr>
            <p:cNvPr id="7"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2/6</a:t>
              </a:r>
            </a:p>
          </p:txBody>
        </p:sp>
        <p:sp>
          <p:nvSpPr>
            <p:cNvPr id="8"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4/6</a:t>
              </a:r>
            </a:p>
          </p:txBody>
        </p:sp>
        <p:sp>
          <p:nvSpPr>
            <p:cNvPr id="9"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5/6</a:t>
              </a:r>
            </a:p>
          </p:txBody>
        </p:sp>
        <p:sp>
          <p:nvSpPr>
            <p:cNvPr id="10"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1/4</a:t>
              </a:r>
            </a:p>
          </p:txBody>
        </p:sp>
        <p:sp>
          <p:nvSpPr>
            <p:cNvPr id="11"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3/4</a:t>
              </a:r>
            </a:p>
          </p:txBody>
        </p:sp>
        <p:sp>
          <p:nvSpPr>
            <p:cNvPr id="12"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1/2</a:t>
              </a:r>
            </a:p>
          </p:txBody>
        </p:sp>
      </p:grpSp>
      <p:grpSp>
        <p:nvGrpSpPr>
          <p:cNvPr id="23" name="Group 22"/>
          <p:cNvGrpSpPr/>
          <p:nvPr/>
        </p:nvGrpSpPr>
        <p:grpSpPr bwMode="white">
          <a:xfrm>
            <a:off x="3" y="-244077"/>
            <a:ext cx="9144000" cy="175022"/>
            <a:chOff x="3" y="-325436"/>
            <a:chExt cx="9144000" cy="233362"/>
          </a:xfrm>
        </p:grpSpPr>
        <p:sp>
          <p:nvSpPr>
            <p:cNvPr id="24" name="Rectangle 23"/>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1350">
                <a:solidFill>
                  <a:prstClr val="white"/>
                </a:solidFill>
              </a:endParaRPr>
            </a:p>
          </p:txBody>
        </p:sp>
        <p:cxnSp>
          <p:nvCxnSpPr>
            <p:cNvPr id="25" name="Straight Connector 24"/>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776" y="4477810"/>
            <a:ext cx="1159303" cy="496844"/>
          </a:xfrm>
          <a:prstGeom prst="rect">
            <a:avLst/>
          </a:prstGeom>
        </p:spPr>
      </p:pic>
      <p:pic>
        <p:nvPicPr>
          <p:cNvPr id="34" name="Picture 33" descr="JCI_Corp_K.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0701" y="4594836"/>
            <a:ext cx="791774" cy="434364"/>
          </a:xfrm>
          <a:prstGeom prst="rect">
            <a:avLst/>
          </a:prstGeom>
        </p:spPr>
      </p:pic>
      <p:sp>
        <p:nvSpPr>
          <p:cNvPr id="31" name="Rectangle 6"/>
          <p:cNvSpPr txBox="1">
            <a:spLocks noChangeArrowheads="1"/>
          </p:cNvSpPr>
          <p:nvPr/>
        </p:nvSpPr>
        <p:spPr bwMode="auto">
          <a:xfrm>
            <a:off x="289902" y="4791765"/>
            <a:ext cx="269874" cy="161925"/>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fld id="{5CFF3644-1C11-477C-A5D5-3A3BC5CE8122}" type="slidenum">
              <a:rPr lang="de-DE" sz="675" smtClean="0">
                <a:solidFill>
                  <a:srgbClr val="000000"/>
                </a:solidFill>
              </a:rPr>
              <a:pPr eaLnBrk="1" fontAlgn="base" hangingPunct="1">
                <a:spcBef>
                  <a:spcPct val="0"/>
                </a:spcBef>
                <a:spcAft>
                  <a:spcPct val="0"/>
                </a:spcAft>
              </a:pPr>
              <a:t>‹#›</a:t>
            </a:fld>
            <a:endParaRPr lang="de-DE" sz="675" dirty="0">
              <a:solidFill>
                <a:srgbClr val="000000"/>
              </a:solidFill>
            </a:endParaRPr>
          </a:p>
        </p:txBody>
      </p:sp>
      <p:sp>
        <p:nvSpPr>
          <p:cNvPr id="32" name="Footer Placeholder 1"/>
          <p:cNvSpPr>
            <a:spLocks noGrp="1"/>
          </p:cNvSpPr>
          <p:nvPr>
            <p:ph type="ftr" sz="quarter" idx="3"/>
          </p:nvPr>
        </p:nvSpPr>
        <p:spPr>
          <a:xfrm>
            <a:off x="1719079" y="4808434"/>
            <a:ext cx="4750467" cy="145256"/>
          </a:xfrm>
          <a:prstGeom prst="rect">
            <a:avLst/>
          </a:prstGeom>
        </p:spPr>
        <p:txBody>
          <a:bodyPr vert="horz" lIns="0" tIns="0" rIns="0" bIns="0" rtlCol="0" anchor="ctr"/>
          <a:lstStyle>
            <a:lvl1pPr algn="l">
              <a:defRPr sz="450">
                <a:solidFill>
                  <a:schemeClr val="tx1"/>
                </a:solidFill>
              </a:defRPr>
            </a:lvl1pPr>
          </a:lstStyle>
          <a:p>
            <a:pPr fontAlgn="base">
              <a:spcBef>
                <a:spcPct val="0"/>
              </a:spcBef>
              <a:spcAft>
                <a:spcPct val="0"/>
              </a:spcAft>
            </a:pPr>
            <a:r>
              <a:rPr lang="en-GB">
                <a:solidFill>
                  <a:prstClr val="black"/>
                </a:solidFill>
                <a:cs typeface="Arial" panose="020B0604020202020204" pitchFamily="34" charset="0"/>
              </a:rPr>
              <a:t>YZ CENTRIFUGAL CHILLER</a:t>
            </a:r>
          </a:p>
        </p:txBody>
      </p:sp>
      <p:sp>
        <p:nvSpPr>
          <p:cNvPr id="35" name="Text Placeholder 2"/>
          <p:cNvSpPr>
            <a:spLocks noGrp="1"/>
          </p:cNvSpPr>
          <p:nvPr>
            <p:ph type="body" sz="quarter" idx="10" hasCustomPrompt="1"/>
          </p:nvPr>
        </p:nvSpPr>
        <p:spPr>
          <a:xfrm>
            <a:off x="406695" y="167464"/>
            <a:ext cx="8277447" cy="542259"/>
          </a:xfrm>
          <a:prstGeom prst="rect">
            <a:avLst/>
          </a:prstGeom>
        </p:spPr>
        <p:txBody>
          <a:bodyPr>
            <a:normAutofit/>
          </a:bodyPr>
          <a:lstStyle>
            <a:lvl1pPr marL="0" indent="0">
              <a:buNone/>
              <a:defRPr sz="2400" b="1" baseline="0">
                <a:solidFill>
                  <a:schemeClr val="bg1"/>
                </a:solidFill>
              </a:defRPr>
            </a:lvl1pPr>
          </a:lstStyle>
          <a:p>
            <a:pPr lvl="0"/>
            <a:r>
              <a:rPr lang="en-US" dirty="0"/>
              <a:t>Click to Edit Header</a:t>
            </a:r>
          </a:p>
        </p:txBody>
      </p:sp>
      <p:sp>
        <p:nvSpPr>
          <p:cNvPr id="37" name="Text Placeholder 2"/>
          <p:cNvSpPr>
            <a:spLocks noGrp="1"/>
          </p:cNvSpPr>
          <p:nvPr>
            <p:ph type="body" sz="quarter" idx="12" hasCustomPrompt="1"/>
          </p:nvPr>
        </p:nvSpPr>
        <p:spPr>
          <a:xfrm>
            <a:off x="467916" y="2095919"/>
            <a:ext cx="8208169" cy="312585"/>
          </a:xfrm>
          <a:prstGeom prst="rect">
            <a:avLst/>
          </a:prstGeom>
        </p:spPr>
        <p:txBody>
          <a:bodyPr>
            <a:normAutofit/>
          </a:bodyPr>
          <a:lstStyle>
            <a:lvl1pPr marL="0" indent="0">
              <a:buNone/>
              <a:defRPr sz="1500" b="1" baseline="0">
                <a:solidFill>
                  <a:srgbClr val="00B8E0"/>
                </a:solidFill>
              </a:defRPr>
            </a:lvl1pPr>
          </a:lstStyle>
          <a:p>
            <a:pPr lvl="0"/>
            <a:r>
              <a:rPr lang="en-US" dirty="0"/>
              <a:t>Click to edit list header</a:t>
            </a:r>
          </a:p>
        </p:txBody>
      </p:sp>
      <p:sp>
        <p:nvSpPr>
          <p:cNvPr id="30" name="Text Placeholder 29"/>
          <p:cNvSpPr>
            <a:spLocks noGrp="1"/>
          </p:cNvSpPr>
          <p:nvPr>
            <p:ph type="body" sz="quarter" idx="13" hasCustomPrompt="1"/>
          </p:nvPr>
        </p:nvSpPr>
        <p:spPr>
          <a:xfrm>
            <a:off x="467916" y="2408635"/>
            <a:ext cx="8208169" cy="1706165"/>
          </a:xfrm>
          <a:prstGeom prst="rect">
            <a:avLst/>
          </a:prstGeom>
        </p:spPr>
        <p:txBody>
          <a:bodyPr numCol="1"/>
          <a:lstStyle>
            <a:lvl1pPr marL="200025" indent="-200025">
              <a:buClr>
                <a:schemeClr val="tx2"/>
              </a:buClr>
              <a:buFont typeface="Arial" charset="0"/>
              <a:buChar char="•"/>
              <a:defRPr baseline="0">
                <a:solidFill>
                  <a:schemeClr val="tx2"/>
                </a:solidFill>
              </a:defRPr>
            </a:lvl1pPr>
            <a:lvl2pPr marL="467916" indent="-200025">
              <a:buFont typeface="Arial" charset="0"/>
              <a:buChar char="•"/>
              <a:defRPr/>
            </a:lvl2pPr>
            <a:lvl3pPr marL="673894" indent="-205979">
              <a:buClr>
                <a:schemeClr val="tx2"/>
              </a:buClr>
              <a:buFont typeface="Arial" charset="0"/>
              <a:buChar char="•"/>
              <a:defRPr>
                <a:solidFill>
                  <a:schemeClr val="tx2"/>
                </a:solidFill>
              </a:defRPr>
            </a:lvl3pPr>
            <a:lvl4pPr marL="872729" indent="-198835">
              <a:buClr>
                <a:schemeClr val="tx2"/>
              </a:buClr>
              <a:buFont typeface="Arial" charset="0"/>
              <a:buChar char="•"/>
              <a:defRPr>
                <a:solidFill>
                  <a:schemeClr val="tx2"/>
                </a:solidFill>
              </a:defRPr>
            </a:lvl4pPr>
            <a:lvl5pPr marL="1078706" indent="-205979">
              <a:buClr>
                <a:schemeClr val="tx2"/>
              </a:buClr>
              <a:buFont typeface="Arial" charset="0"/>
              <a:buChar char="•"/>
              <a:defRPr>
                <a:solidFill>
                  <a:schemeClr val="tx2"/>
                </a:solidFill>
              </a:defRPr>
            </a:lvl5pPr>
          </a:lstStyle>
          <a:p>
            <a:pPr lvl="0"/>
            <a:r>
              <a:rPr lang="en-US" dirty="0"/>
              <a:t>Click to edit copy</a:t>
            </a:r>
          </a:p>
          <a:p>
            <a:pPr lvl="2"/>
            <a:r>
              <a:rPr lang="en-US" dirty="0"/>
              <a:t>Third level</a:t>
            </a:r>
          </a:p>
          <a:p>
            <a:pPr lvl="3"/>
            <a:r>
              <a:rPr lang="en-US" dirty="0"/>
              <a:t>Fourth level</a:t>
            </a:r>
          </a:p>
          <a:p>
            <a:pPr lvl="4"/>
            <a:r>
              <a:rPr lang="en-US" dirty="0"/>
              <a:t>Fifth level</a:t>
            </a:r>
          </a:p>
        </p:txBody>
      </p:sp>
      <p:sp>
        <p:nvSpPr>
          <p:cNvPr id="38" name="Text Placeholder 33">
            <a:extLst>
              <a:ext uri="{FF2B5EF4-FFF2-40B4-BE49-F238E27FC236}">
                <a16:creationId xmlns:a16="http://schemas.microsoft.com/office/drawing/2014/main" id="{2FF13F42-06CE-4807-A1EC-F27A48DB1FFE}"/>
              </a:ext>
            </a:extLst>
          </p:cNvPr>
          <p:cNvSpPr>
            <a:spLocks noGrp="1"/>
          </p:cNvSpPr>
          <p:nvPr>
            <p:ph type="body" sz="quarter" idx="11"/>
          </p:nvPr>
        </p:nvSpPr>
        <p:spPr>
          <a:xfrm>
            <a:off x="467916" y="1085850"/>
            <a:ext cx="8208169" cy="1009939"/>
          </a:xfrm>
          <a:prstGeom prst="rect">
            <a:avLst/>
          </a:prstGeom>
        </p:spPr>
        <p:txBody>
          <a:bodyPr/>
          <a:lstStyle>
            <a:lvl1pPr marL="200025" indent="-200025">
              <a:buClr>
                <a:schemeClr val="tx2"/>
              </a:buClr>
              <a:buFont typeface="Arial" panose="020B0604020202020204" pitchFamily="34" charset="0"/>
              <a:buChar char="•"/>
              <a:defRPr>
                <a:solidFill>
                  <a:schemeClr val="tx2"/>
                </a:solidFill>
              </a:defRPr>
            </a:lvl1pPr>
            <a:lvl2pPr marL="467916" indent="-200025">
              <a:buClr>
                <a:schemeClr val="tx2"/>
              </a:buClr>
              <a:buFont typeface="Arial" panose="020B0604020202020204" pitchFamily="34" charset="0"/>
              <a:buChar char="•"/>
              <a:defRPr>
                <a:solidFill>
                  <a:schemeClr val="tx2"/>
                </a:solidFill>
              </a:defRPr>
            </a:lvl2pPr>
            <a:lvl3pPr marL="673894" indent="-205979">
              <a:buClr>
                <a:schemeClr val="tx2"/>
              </a:buClr>
              <a:buFont typeface="Arial" panose="020B0604020202020204" pitchFamily="34" charset="0"/>
              <a:buChar char="•"/>
              <a:defRPr>
                <a:solidFill>
                  <a:schemeClr val="tx2"/>
                </a:solidFill>
              </a:defRPr>
            </a:lvl3pPr>
            <a:lvl4pPr marL="872729" indent="-198835">
              <a:buClr>
                <a:schemeClr val="tx2"/>
              </a:buClr>
              <a:buFont typeface="Arial" panose="020B0604020202020204" pitchFamily="34" charset="0"/>
              <a:buChar char="•"/>
              <a:defRPr>
                <a:solidFill>
                  <a:schemeClr val="tx2"/>
                </a:solidFill>
              </a:defRPr>
            </a:lvl4pPr>
            <a:lvl5pPr marL="872728" indent="0">
              <a:buClr>
                <a:schemeClr val="tx2"/>
              </a:buClr>
              <a:buFont typeface="Arial" panose="020B0604020202020204" pitchFamily="34" charset="0"/>
              <a:buNone/>
              <a:defRPr sz="7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0" name="Group 39"/>
          <p:cNvGrpSpPr>
            <a:grpSpLocks/>
          </p:cNvGrpSpPr>
          <p:nvPr userDrawn="1"/>
        </p:nvGrpSpPr>
        <p:grpSpPr bwMode="white">
          <a:xfrm>
            <a:off x="-565150" y="0"/>
            <a:ext cx="490538" cy="5149454"/>
            <a:chOff x="-565302" y="0"/>
            <a:chExt cx="490967" cy="6865432"/>
          </a:xfrm>
        </p:grpSpPr>
        <p:sp>
          <p:nvSpPr>
            <p:cNvPr id="41" name="Rectangle 40"/>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1350">
                <a:solidFill>
                  <a:prstClr val="white"/>
                </a:solidFill>
              </a:endParaRPr>
            </a:p>
          </p:txBody>
        </p:sp>
        <p:grpSp>
          <p:nvGrpSpPr>
            <p:cNvPr id="42" name="Group 41"/>
            <p:cNvGrpSpPr>
              <a:grpSpLocks/>
            </p:cNvGrpSpPr>
            <p:nvPr userDrawn="1"/>
          </p:nvGrpSpPr>
          <p:grpSpPr bwMode="white">
            <a:xfrm>
              <a:off x="-307801" y="1143000"/>
              <a:ext cx="233465" cy="4572000"/>
              <a:chOff x="-361009" y="1143000"/>
              <a:chExt cx="286674" cy="4572000"/>
            </a:xfrm>
          </p:grpSpPr>
          <p:cxnSp>
            <p:nvCxnSpPr>
              <p:cNvPr id="57" name="Straight Connector 56"/>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28"/>
            <p:cNvGrpSpPr>
              <a:grpSpLocks/>
            </p:cNvGrpSpPr>
            <p:nvPr userDrawn="1"/>
          </p:nvGrpSpPr>
          <p:grpSpPr bwMode="white">
            <a:xfrm>
              <a:off x="-307801" y="0"/>
              <a:ext cx="233466" cy="6865432"/>
              <a:chOff x="-564989" y="0"/>
              <a:chExt cx="490654" cy="6865432"/>
            </a:xfrm>
          </p:grpSpPr>
          <p:cxnSp>
            <p:nvCxnSpPr>
              <p:cNvPr id="51" name="Straight Connector 50"/>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1/6</a:t>
              </a:r>
            </a:p>
          </p:txBody>
        </p:sp>
        <p:sp>
          <p:nvSpPr>
            <p:cNvPr id="45"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2/6</a:t>
              </a:r>
            </a:p>
          </p:txBody>
        </p:sp>
        <p:sp>
          <p:nvSpPr>
            <p:cNvPr id="46"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4/6</a:t>
              </a:r>
            </a:p>
          </p:txBody>
        </p:sp>
        <p:sp>
          <p:nvSpPr>
            <p:cNvPr id="47"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5/6</a:t>
              </a:r>
            </a:p>
          </p:txBody>
        </p:sp>
        <p:sp>
          <p:nvSpPr>
            <p:cNvPr id="48"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1/4</a:t>
              </a:r>
            </a:p>
          </p:txBody>
        </p:sp>
        <p:sp>
          <p:nvSpPr>
            <p:cNvPr id="49"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3/4</a:t>
              </a:r>
            </a:p>
          </p:txBody>
        </p:sp>
        <p:sp>
          <p:nvSpPr>
            <p:cNvPr id="50"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GB" altLang="en-US" sz="600">
                  <a:solidFill>
                    <a:srgbClr val="A6A6A6"/>
                  </a:solidFill>
                  <a:cs typeface="Arial" charset="0"/>
                </a:rPr>
                <a:t>1/2</a:t>
              </a:r>
            </a:p>
          </p:txBody>
        </p:sp>
      </p:grpSp>
      <p:grpSp>
        <p:nvGrpSpPr>
          <p:cNvPr id="61" name="Group 60"/>
          <p:cNvGrpSpPr/>
          <p:nvPr userDrawn="1"/>
        </p:nvGrpSpPr>
        <p:grpSpPr bwMode="white">
          <a:xfrm>
            <a:off x="3" y="-244077"/>
            <a:ext cx="9144000" cy="175022"/>
            <a:chOff x="3" y="-325436"/>
            <a:chExt cx="9144000" cy="233362"/>
          </a:xfrm>
        </p:grpSpPr>
        <p:sp>
          <p:nvSpPr>
            <p:cNvPr id="62" name="Rectangle 61"/>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1350">
                <a:solidFill>
                  <a:prstClr val="white"/>
                </a:solidFill>
              </a:endParaRPr>
            </a:p>
          </p:txBody>
        </p:sp>
        <p:cxnSp>
          <p:nvCxnSpPr>
            <p:cNvPr id="63" name="Straight Connector 62"/>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9" name="Rectangle 6"/>
          <p:cNvSpPr txBox="1">
            <a:spLocks noChangeArrowheads="1"/>
          </p:cNvSpPr>
          <p:nvPr userDrawn="1"/>
        </p:nvSpPr>
        <p:spPr bwMode="auto">
          <a:xfrm>
            <a:off x="289902" y="4791765"/>
            <a:ext cx="269874" cy="161925"/>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fld id="{5CFF3644-1C11-477C-A5D5-3A3BC5CE8122}" type="slidenum">
              <a:rPr lang="de-DE" sz="675" smtClean="0">
                <a:solidFill>
                  <a:srgbClr val="000000"/>
                </a:solidFill>
              </a:rPr>
              <a:pPr eaLnBrk="1" fontAlgn="base" hangingPunct="1">
                <a:spcBef>
                  <a:spcPct val="0"/>
                </a:spcBef>
                <a:spcAft>
                  <a:spcPct val="0"/>
                </a:spcAft>
              </a:pPr>
              <a:t>‹#›</a:t>
            </a:fld>
            <a:endParaRPr lang="de-DE" sz="675" dirty="0">
              <a:solidFill>
                <a:srgbClr val="000000"/>
              </a:solidFill>
            </a:endParaRPr>
          </a:p>
        </p:txBody>
      </p:sp>
    </p:spTree>
    <p:extLst>
      <p:ext uri="{BB962C8B-B14F-4D97-AF65-F5344CB8AC3E}">
        <p14:creationId xmlns:p14="http://schemas.microsoft.com/office/powerpoint/2010/main" val="16877839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4"/>
          <p:cNvSpPr>
            <a:spLocks noGrp="1"/>
          </p:cNvSpPr>
          <p:nvPr>
            <p:ph type="body" sz="quarter" idx="11"/>
          </p:nvPr>
        </p:nvSpPr>
        <p:spPr>
          <a:xfrm>
            <a:off x="468314" y="858442"/>
            <a:ext cx="8207375"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6662234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4" name="Rectangle 37"/>
          <p:cNvSpPr>
            <a:spLocks noGrp="1" noChangeArrowheads="1"/>
          </p:cNvSpPr>
          <p:nvPr>
            <p:ph type="subTitle" sz="quarter" idx="1"/>
          </p:nvPr>
        </p:nvSpPr>
        <p:spPr>
          <a:xfrm>
            <a:off x="762002" y="216696"/>
            <a:ext cx="7921625" cy="208360"/>
          </a:xfrm>
          <a:prstGeom prst="rect">
            <a:avLst/>
          </a:prstGeom>
        </p:spPr>
        <p:txBody>
          <a:bodyPr/>
          <a:lstStyle>
            <a:lvl1pPr marL="0" indent="0">
              <a:lnSpc>
                <a:spcPct val="100000"/>
              </a:lnSpc>
              <a:spcBef>
                <a:spcPct val="0"/>
              </a:spcBef>
              <a:spcAft>
                <a:spcPts val="0"/>
              </a:spcAft>
              <a:buNone/>
              <a:defRPr sz="1100" b="0">
                <a:solidFill>
                  <a:schemeClr val="tx1"/>
                </a:solidFill>
              </a:defRPr>
            </a:lvl1pPr>
          </a:lstStyle>
          <a:p>
            <a:r>
              <a:rPr lang="en-US"/>
              <a:t>Click to edit Master subtitle style</a:t>
            </a:r>
            <a:endParaRPr lang="en-GB" dirty="0"/>
          </a:p>
        </p:txBody>
      </p:sp>
      <p:sp>
        <p:nvSpPr>
          <p:cNvPr id="5" name="Text Placeholder 22"/>
          <p:cNvSpPr>
            <a:spLocks noGrp="1"/>
          </p:cNvSpPr>
          <p:nvPr>
            <p:ph type="body" sz="quarter" idx="11"/>
          </p:nvPr>
        </p:nvSpPr>
        <p:spPr>
          <a:xfrm>
            <a:off x="761999" y="4005157"/>
            <a:ext cx="4972233" cy="629492"/>
          </a:xfrm>
          <a:prstGeom prst="rect">
            <a:avLst/>
          </a:prstGeom>
        </p:spPr>
        <p:txBody>
          <a:bodyPr lIns="0" rIns="0"/>
          <a:lstStyle>
            <a:lvl1pPr marL="0" indent="0">
              <a:spcAft>
                <a:spcPts val="0"/>
              </a:spcAft>
              <a:buNone/>
              <a:defRPr sz="1200" b="1">
                <a:solidFill>
                  <a:schemeClr val="tx1"/>
                </a:solidFill>
              </a:defRPr>
            </a:lvl1pPr>
            <a:lvl2pPr marL="0" indent="1191">
              <a:spcAft>
                <a:spcPts val="0"/>
              </a:spcAft>
              <a:buNone/>
              <a:defRPr sz="1100" i="1" baseline="0">
                <a:solidFill>
                  <a:schemeClr val="tx1"/>
                </a:solidFill>
              </a:defRPr>
            </a:lvl2pPr>
            <a:lvl3pPr marL="135731" indent="-134541">
              <a:spcAft>
                <a:spcPts val="0"/>
              </a:spcAft>
              <a:defRPr/>
            </a:lvl3pPr>
            <a:lvl4pPr marL="271463" indent="-134541">
              <a:defRPr/>
            </a:lvl4pPr>
            <a:lvl5pPr marL="407194" indent="-134541">
              <a:defRPr/>
            </a:lvl5pPr>
            <a:lvl6pPr marL="535781" indent="-134541">
              <a:defRPr/>
            </a:lvl6pPr>
            <a:lvl7pPr marL="671513" indent="-120254">
              <a:spcBef>
                <a:spcPts val="0"/>
              </a:spcBef>
              <a:buSzPct val="80000"/>
              <a:defRPr sz="900"/>
            </a:lvl7pPr>
          </a:lstStyle>
          <a:p>
            <a:pPr lvl="0"/>
            <a:r>
              <a:rPr lang="en-US"/>
              <a:t>Click to edit Master text styles</a:t>
            </a:r>
          </a:p>
          <a:p>
            <a:pPr lvl="1"/>
            <a:r>
              <a:rPr lang="en-US"/>
              <a:t>Second level</a:t>
            </a:r>
          </a:p>
        </p:txBody>
      </p:sp>
      <p:sp>
        <p:nvSpPr>
          <p:cNvPr id="6" name="Picture Placeholder 33"/>
          <p:cNvSpPr>
            <a:spLocks noGrp="1"/>
          </p:cNvSpPr>
          <p:nvPr>
            <p:ph type="pic" sz="quarter" idx="10"/>
          </p:nvPr>
        </p:nvSpPr>
        <p:spPr>
          <a:xfrm>
            <a:off x="-1" y="1287066"/>
            <a:ext cx="9144001" cy="2573100"/>
          </a:xfrm>
          <a:prstGeom prst="rect">
            <a:avLst/>
          </a:prstGeom>
          <a:effectLst/>
        </p:spPr>
        <p:txBody>
          <a:bodyPr rtlCol="0" anchor="ctr">
            <a:normAutofit/>
          </a:bodyPr>
          <a:lstStyle>
            <a:lvl1pPr marL="0" indent="0" algn="ctr">
              <a:buNone/>
              <a:defRPr>
                <a:solidFill>
                  <a:schemeClr val="bg2">
                    <a:lumMod val="60000"/>
                    <a:lumOff val="40000"/>
                  </a:schemeClr>
                </a:solidFill>
              </a:defRPr>
            </a:lvl1pPr>
          </a:lstStyle>
          <a:p>
            <a:pPr lvl="0"/>
            <a:r>
              <a:rPr lang="en-US" noProof="0"/>
              <a:t>Click icon to add picture</a:t>
            </a:r>
            <a:endParaRPr lang="en-GB" noProof="0"/>
          </a:p>
        </p:txBody>
      </p:sp>
      <p:sp>
        <p:nvSpPr>
          <p:cNvPr id="8" name="Title 1"/>
          <p:cNvSpPr>
            <a:spLocks noGrp="1"/>
          </p:cNvSpPr>
          <p:nvPr>
            <p:ph type="title"/>
          </p:nvPr>
        </p:nvSpPr>
        <p:spPr>
          <a:xfrm>
            <a:off x="762001" y="483713"/>
            <a:ext cx="8207375" cy="724774"/>
          </a:xfrm>
        </p:spPr>
        <p:txBody>
          <a:bodyPr/>
          <a:lstStyle>
            <a:lvl1pPr>
              <a:defRPr sz="2400"/>
            </a:lvl1pPr>
          </a:lstStyle>
          <a:p>
            <a:r>
              <a:rPr lang="en-US"/>
              <a:t>Click to edit Master title style</a:t>
            </a:r>
            <a:endParaRPr lang="en-GB" dirty="0"/>
          </a:p>
        </p:txBody>
      </p:sp>
      <p:sp>
        <p:nvSpPr>
          <p:cNvPr id="9" name="TextBox 8"/>
          <p:cNvSpPr txBox="1">
            <a:spLocks noChangeArrowheads="1"/>
          </p:cNvSpPr>
          <p:nvPr userDrawn="1"/>
        </p:nvSpPr>
        <p:spPr bwMode="auto">
          <a:xfrm>
            <a:off x="7877177" y="2147890"/>
            <a:ext cx="1152525" cy="893513"/>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525" tIns="8096" rIns="13525" bIns="80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ts val="450"/>
              </a:spcAft>
              <a:defRPr/>
            </a:pPr>
            <a:r>
              <a:rPr lang="en-GB" altLang="en-US" sz="800">
                <a:solidFill>
                  <a:prstClr val="white"/>
                </a:solidFill>
                <a:cs typeface="Arial" charset="0"/>
              </a:rPr>
              <a:t>If you can read this </a:t>
            </a:r>
            <a:r>
              <a:rPr lang="en-GB" altLang="en-US" sz="800" b="1">
                <a:solidFill>
                  <a:prstClr val="white"/>
                </a:solidFill>
                <a:cs typeface="Arial" charset="0"/>
              </a:rPr>
              <a:t>Click on the icon to choose a picture </a:t>
            </a:r>
            <a:r>
              <a:rPr lang="en-GB" altLang="en-US" sz="800">
                <a:solidFill>
                  <a:prstClr val="white"/>
                </a:solidFill>
                <a:cs typeface="Arial" charset="0"/>
              </a:rPr>
              <a:t>or </a:t>
            </a:r>
            <a:br>
              <a:rPr lang="en-GB" altLang="en-US" sz="800">
                <a:solidFill>
                  <a:prstClr val="white"/>
                </a:solidFill>
                <a:cs typeface="Arial" charset="0"/>
              </a:rPr>
            </a:br>
            <a:r>
              <a:rPr lang="en-GB" altLang="en-US" sz="800" b="1">
                <a:solidFill>
                  <a:prstClr val="white"/>
                </a:solidFill>
                <a:cs typeface="Arial" charset="0"/>
              </a:rPr>
              <a:t>Reset the slide</a:t>
            </a:r>
            <a:r>
              <a:rPr lang="en-GB" altLang="en-US" sz="800">
                <a:solidFill>
                  <a:prstClr val="white"/>
                </a:solidFill>
                <a:cs typeface="Arial" charset="0"/>
              </a:rPr>
              <a:t>.</a:t>
            </a:r>
          </a:p>
          <a:p>
            <a:pPr algn="ctr" defTabSz="914400" eaLnBrk="1" fontAlgn="base" hangingPunct="1">
              <a:spcBef>
                <a:spcPct val="0"/>
              </a:spcBef>
              <a:spcAft>
                <a:spcPct val="0"/>
              </a:spcAft>
              <a:defRPr/>
            </a:pPr>
            <a:r>
              <a:rPr lang="en-GB" altLang="en-US" sz="500">
                <a:solidFill>
                  <a:prstClr val="white"/>
                </a:solidFill>
                <a:cs typeface="Arial" charset="0"/>
              </a:rPr>
              <a:t>To Reset: Right click on the slide thumbnail and select ‘reset slide’ or choose the ‘Reset’ button on the ‘Home’ ribbon (next to the font choice box)</a:t>
            </a:r>
          </a:p>
        </p:txBody>
      </p:sp>
      <p:sp>
        <p:nvSpPr>
          <p:cNvPr id="10" name="TextBox 35"/>
          <p:cNvSpPr txBox="1">
            <a:spLocks noChangeArrowheads="1"/>
          </p:cNvSpPr>
          <p:nvPr userDrawn="1"/>
        </p:nvSpPr>
        <p:spPr bwMode="auto">
          <a:xfrm>
            <a:off x="128588" y="2147890"/>
            <a:ext cx="1152525" cy="893513"/>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525" tIns="8096" rIns="13525" bIns="80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ts val="450"/>
              </a:spcAft>
              <a:defRPr/>
            </a:pPr>
            <a:r>
              <a:rPr lang="en-GB" altLang="en-US" sz="800">
                <a:solidFill>
                  <a:prstClr val="white"/>
                </a:solidFill>
                <a:cs typeface="Arial" charset="0"/>
              </a:rPr>
              <a:t>If you can read this </a:t>
            </a:r>
            <a:r>
              <a:rPr lang="en-GB" altLang="en-US" sz="800" b="1">
                <a:solidFill>
                  <a:prstClr val="white"/>
                </a:solidFill>
                <a:cs typeface="Arial" charset="0"/>
              </a:rPr>
              <a:t>Click on the icon to choose a picture </a:t>
            </a:r>
            <a:r>
              <a:rPr lang="en-GB" altLang="en-US" sz="800">
                <a:solidFill>
                  <a:prstClr val="white"/>
                </a:solidFill>
                <a:cs typeface="Arial" charset="0"/>
              </a:rPr>
              <a:t>or </a:t>
            </a:r>
            <a:br>
              <a:rPr lang="en-GB" altLang="en-US" sz="800">
                <a:solidFill>
                  <a:prstClr val="white"/>
                </a:solidFill>
                <a:cs typeface="Arial" charset="0"/>
              </a:rPr>
            </a:br>
            <a:r>
              <a:rPr lang="en-GB" altLang="en-US" sz="800" b="1">
                <a:solidFill>
                  <a:prstClr val="white"/>
                </a:solidFill>
                <a:cs typeface="Arial" charset="0"/>
              </a:rPr>
              <a:t>Reset the slide</a:t>
            </a:r>
            <a:r>
              <a:rPr lang="en-GB" altLang="en-US" sz="800">
                <a:solidFill>
                  <a:prstClr val="white"/>
                </a:solidFill>
                <a:cs typeface="Arial" charset="0"/>
              </a:rPr>
              <a:t>.</a:t>
            </a:r>
          </a:p>
          <a:p>
            <a:pPr algn="ctr" defTabSz="914400" eaLnBrk="1" fontAlgn="base" hangingPunct="1">
              <a:spcBef>
                <a:spcPct val="0"/>
              </a:spcBef>
              <a:spcAft>
                <a:spcPct val="0"/>
              </a:spcAft>
              <a:defRPr/>
            </a:pPr>
            <a:r>
              <a:rPr lang="en-GB" altLang="en-US" sz="500">
                <a:solidFill>
                  <a:prstClr val="white"/>
                </a:solidFill>
                <a:cs typeface="Arial" charset="0"/>
              </a:rPr>
              <a:t>To Reset: Right click on the slide thumbnail and select ‘reset slide’ or choose the ‘Reset’ button on the ‘Home’ ribbon (next to the font choice box)</a:t>
            </a:r>
          </a:p>
        </p:txBody>
      </p:sp>
      <p:pic>
        <p:nvPicPr>
          <p:cNvPr id="11" name="Picture 36" descr="JCI_RGB.em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97651" y="4255297"/>
            <a:ext cx="1746250" cy="57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7"/>
          <p:cNvGrpSpPr>
            <a:grpSpLocks/>
          </p:cNvGrpSpPr>
          <p:nvPr userDrawn="1"/>
        </p:nvGrpSpPr>
        <p:grpSpPr bwMode="white">
          <a:xfrm>
            <a:off x="-565150" y="0"/>
            <a:ext cx="490538" cy="5149454"/>
            <a:chOff x="-565302" y="0"/>
            <a:chExt cx="490967" cy="6865432"/>
          </a:xfrm>
        </p:grpSpPr>
        <p:sp>
          <p:nvSpPr>
            <p:cNvPr id="13" name="Rectangle 12"/>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pSp>
          <p:nvGrpSpPr>
            <p:cNvPr id="3" name="Group 13"/>
            <p:cNvGrpSpPr>
              <a:grpSpLocks/>
            </p:cNvGrpSpPr>
            <p:nvPr userDrawn="1"/>
          </p:nvGrpSpPr>
          <p:grpSpPr bwMode="white">
            <a:xfrm>
              <a:off x="-307801" y="1143000"/>
              <a:ext cx="233465" cy="4572000"/>
              <a:chOff x="-361009" y="1143000"/>
              <a:chExt cx="286674" cy="4572000"/>
            </a:xfrm>
          </p:grpSpPr>
          <p:cxnSp>
            <p:nvCxnSpPr>
              <p:cNvPr id="29" name="Straight Connector 28"/>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28"/>
            <p:cNvGrpSpPr>
              <a:grpSpLocks/>
            </p:cNvGrpSpPr>
            <p:nvPr userDrawn="1"/>
          </p:nvGrpSpPr>
          <p:grpSpPr bwMode="white">
            <a:xfrm>
              <a:off x="-307801" y="0"/>
              <a:ext cx="233466" cy="6865432"/>
              <a:chOff x="-564989" y="0"/>
              <a:chExt cx="490654" cy="6865432"/>
            </a:xfrm>
          </p:grpSpPr>
          <p:cxnSp>
            <p:nvCxnSpPr>
              <p:cNvPr id="23" name="Straight Connector 22"/>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1/6</a:t>
              </a:r>
            </a:p>
          </p:txBody>
        </p:sp>
        <p:sp>
          <p:nvSpPr>
            <p:cNvPr id="17" name="TextBox 16"/>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2/6</a:t>
              </a:r>
            </a:p>
          </p:txBody>
        </p:sp>
        <p:sp>
          <p:nvSpPr>
            <p:cNvPr id="18" name="TextBox 17"/>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4/6</a:t>
              </a:r>
            </a:p>
          </p:txBody>
        </p:sp>
        <p:sp>
          <p:nvSpPr>
            <p:cNvPr id="19" name="TextBox 18"/>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5/6</a:t>
              </a:r>
            </a:p>
          </p:txBody>
        </p:sp>
        <p:sp>
          <p:nvSpPr>
            <p:cNvPr id="20" name="TextBox 19"/>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1/4</a:t>
              </a:r>
            </a:p>
          </p:txBody>
        </p:sp>
        <p:sp>
          <p:nvSpPr>
            <p:cNvPr id="21" name="TextBox 20"/>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3/4</a:t>
              </a:r>
            </a:p>
          </p:txBody>
        </p:sp>
        <p:sp>
          <p:nvSpPr>
            <p:cNvPr id="22" name="TextBox 21"/>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1/2</a:t>
              </a:r>
            </a:p>
          </p:txBody>
        </p:sp>
      </p:grpSp>
      <p:grpSp>
        <p:nvGrpSpPr>
          <p:cNvPr id="12" name="Group 39"/>
          <p:cNvGrpSpPr/>
          <p:nvPr userDrawn="1"/>
        </p:nvGrpSpPr>
        <p:grpSpPr bwMode="white">
          <a:xfrm>
            <a:off x="3" y="-244077"/>
            <a:ext cx="9144000" cy="175022"/>
            <a:chOff x="3" y="-325436"/>
            <a:chExt cx="9144000" cy="233362"/>
          </a:xfrm>
        </p:grpSpPr>
        <p:sp>
          <p:nvSpPr>
            <p:cNvPr id="41" name="Rectangle 40"/>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cxnSp>
          <p:nvCxnSpPr>
            <p:cNvPr id="42" name="Straight Connector 41"/>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8" name="Rectangle 5"/>
          <p:cNvSpPr txBox="1">
            <a:spLocks noChangeArrowheads="1"/>
          </p:cNvSpPr>
          <p:nvPr userDrawn="1"/>
        </p:nvSpPr>
        <p:spPr bwMode="auto">
          <a:xfrm>
            <a:off x="763590" y="4973243"/>
            <a:ext cx="1100137" cy="76944"/>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defTabSz="914400" fontAlgn="base">
              <a:spcBef>
                <a:spcPct val="0"/>
              </a:spcBef>
              <a:spcAft>
                <a:spcPct val="0"/>
              </a:spcAft>
              <a:defRPr/>
            </a:pPr>
            <a:r>
              <a:rPr lang="en-US" sz="500">
                <a:solidFill>
                  <a:srgbClr val="878785"/>
                </a:solidFill>
                <a:cs typeface="Arial" panose="020B0604020202020204" pitchFamily="34" charset="0"/>
              </a:rPr>
              <a:t>Johnson Controls, Inc. —</a:t>
            </a:r>
            <a:endParaRPr lang="en-GB" sz="500">
              <a:solidFill>
                <a:srgbClr val="878785"/>
              </a:solidFill>
              <a:cs typeface="Arial" charset="0"/>
            </a:endParaRPr>
          </a:p>
        </p:txBody>
      </p:sp>
      <p:sp>
        <p:nvSpPr>
          <p:cNvPr id="46" name="Footer Placeholder 1"/>
          <p:cNvSpPr>
            <a:spLocks noGrp="1"/>
          </p:cNvSpPr>
          <p:nvPr>
            <p:ph type="ftr" sz="quarter" idx="3"/>
          </p:nvPr>
        </p:nvSpPr>
        <p:spPr>
          <a:xfrm>
            <a:off x="1655888" y="4935834"/>
            <a:ext cx="4750467" cy="145256"/>
          </a:xfrm>
          <a:prstGeom prst="rect">
            <a:avLst/>
          </a:prstGeom>
        </p:spPr>
        <p:txBody>
          <a:bodyPr vert="horz" lIns="0" tIns="0" rIns="0" bIns="0" rtlCol="0" anchor="ctr"/>
          <a:lstStyle>
            <a:lvl1pPr algn="l">
              <a:defRPr sz="500">
                <a:solidFill>
                  <a:srgbClr val="878785"/>
                </a:solidFill>
              </a:defRPr>
            </a:lvl1pPr>
          </a:lstStyle>
          <a:p>
            <a:r>
              <a:rPr lang="en-GB" dirty="0" err="1"/>
              <a:t>Eurostadium</a:t>
            </a:r>
            <a:r>
              <a:rPr lang="en-GB" dirty="0"/>
              <a:t> Brussel</a:t>
            </a:r>
          </a:p>
        </p:txBody>
      </p:sp>
    </p:spTree>
    <p:extLst>
      <p:ext uri="{BB962C8B-B14F-4D97-AF65-F5344CB8AC3E}">
        <p14:creationId xmlns:p14="http://schemas.microsoft.com/office/powerpoint/2010/main" val="36316144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2 ">
    <p:spTree>
      <p:nvGrpSpPr>
        <p:cNvPr id="1" name=""/>
        <p:cNvGrpSpPr/>
        <p:nvPr/>
      </p:nvGrpSpPr>
      <p:grpSpPr>
        <a:xfrm>
          <a:off x="0" y="0"/>
          <a:ext cx="0" cy="0"/>
          <a:chOff x="0" y="0"/>
          <a:chExt cx="0" cy="0"/>
        </a:xfrm>
      </p:grpSpPr>
      <p:sp>
        <p:nvSpPr>
          <p:cNvPr id="4" name="Rectangle 3"/>
          <p:cNvSpPr/>
          <p:nvPr userDrawn="1"/>
        </p:nvSpPr>
        <p:spPr>
          <a:xfrm>
            <a:off x="0" y="-1"/>
            <a:ext cx="9144000" cy="257175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fontAlgn="base">
              <a:spcBef>
                <a:spcPct val="0"/>
              </a:spcBef>
              <a:spcAft>
                <a:spcPct val="0"/>
              </a:spcAft>
            </a:pPr>
            <a:endParaRPr lang="en-GB">
              <a:solidFill>
                <a:prstClr val="white"/>
              </a:solidFill>
            </a:endParaRPr>
          </a:p>
        </p:txBody>
      </p:sp>
      <p:pic>
        <p:nvPicPr>
          <p:cNvPr id="5" name="Picture 35" descr="JCI_RGB.e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97651" y="4255295"/>
            <a:ext cx="1746250" cy="57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6"/>
          <p:cNvSpPr txBox="1">
            <a:spLocks noChangeArrowheads="1"/>
          </p:cNvSpPr>
          <p:nvPr userDrawn="1"/>
        </p:nvSpPr>
        <p:spPr bwMode="auto">
          <a:xfrm>
            <a:off x="7877176" y="797720"/>
            <a:ext cx="1152525" cy="893513"/>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525" tIns="8096" rIns="13525" bIns="80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ts val="450"/>
              </a:spcAft>
              <a:defRPr/>
            </a:pPr>
            <a:r>
              <a:rPr lang="en-GB" altLang="en-US" sz="800">
                <a:solidFill>
                  <a:prstClr val="white"/>
                </a:solidFill>
                <a:cs typeface="Arial" charset="0"/>
              </a:rPr>
              <a:t>If you can read this </a:t>
            </a:r>
            <a:r>
              <a:rPr lang="en-GB" altLang="en-US" sz="800" b="1">
                <a:solidFill>
                  <a:prstClr val="white"/>
                </a:solidFill>
                <a:cs typeface="Arial" charset="0"/>
              </a:rPr>
              <a:t>Click on the icon to choose a picture </a:t>
            </a:r>
            <a:r>
              <a:rPr lang="en-GB" altLang="en-US" sz="800">
                <a:solidFill>
                  <a:prstClr val="white"/>
                </a:solidFill>
                <a:cs typeface="Arial" charset="0"/>
              </a:rPr>
              <a:t>or </a:t>
            </a:r>
            <a:br>
              <a:rPr lang="en-GB" altLang="en-US" sz="800">
                <a:solidFill>
                  <a:prstClr val="white"/>
                </a:solidFill>
                <a:cs typeface="Arial" charset="0"/>
              </a:rPr>
            </a:br>
            <a:r>
              <a:rPr lang="en-GB" altLang="en-US" sz="800" b="1">
                <a:solidFill>
                  <a:prstClr val="white"/>
                </a:solidFill>
                <a:cs typeface="Arial" charset="0"/>
              </a:rPr>
              <a:t>Reset the slide</a:t>
            </a:r>
            <a:r>
              <a:rPr lang="en-GB" altLang="en-US" sz="800">
                <a:solidFill>
                  <a:prstClr val="white"/>
                </a:solidFill>
                <a:cs typeface="Arial" charset="0"/>
              </a:rPr>
              <a:t>.</a:t>
            </a:r>
          </a:p>
          <a:p>
            <a:pPr algn="ctr" defTabSz="914400" eaLnBrk="1" fontAlgn="base" hangingPunct="1">
              <a:spcBef>
                <a:spcPct val="0"/>
              </a:spcBef>
              <a:spcAft>
                <a:spcPct val="0"/>
              </a:spcAft>
              <a:defRPr/>
            </a:pPr>
            <a:r>
              <a:rPr lang="en-GB" altLang="en-US" sz="500">
                <a:solidFill>
                  <a:prstClr val="white"/>
                </a:solidFill>
                <a:cs typeface="Arial" charset="0"/>
              </a:rPr>
              <a:t>To Reset: Right click on the slide thumbnail and select ‘reset slide’ or choose the ‘Reset’ button on the ‘Home’ ribbon (next to the font choice box)</a:t>
            </a:r>
          </a:p>
        </p:txBody>
      </p:sp>
      <p:sp>
        <p:nvSpPr>
          <p:cNvPr id="7" name="TextBox 37"/>
          <p:cNvSpPr txBox="1">
            <a:spLocks noChangeArrowheads="1"/>
          </p:cNvSpPr>
          <p:nvPr userDrawn="1"/>
        </p:nvSpPr>
        <p:spPr bwMode="auto">
          <a:xfrm>
            <a:off x="128588" y="797720"/>
            <a:ext cx="1152525" cy="893513"/>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525" tIns="8096" rIns="13525" bIns="80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ts val="450"/>
              </a:spcAft>
              <a:defRPr/>
            </a:pPr>
            <a:r>
              <a:rPr lang="en-GB" altLang="en-US" sz="800">
                <a:solidFill>
                  <a:prstClr val="white"/>
                </a:solidFill>
                <a:cs typeface="Arial" charset="0"/>
              </a:rPr>
              <a:t>If you can read this </a:t>
            </a:r>
            <a:r>
              <a:rPr lang="en-GB" altLang="en-US" sz="800" b="1">
                <a:solidFill>
                  <a:prstClr val="white"/>
                </a:solidFill>
                <a:cs typeface="Arial" charset="0"/>
              </a:rPr>
              <a:t>Click on the icon to choose a picture </a:t>
            </a:r>
            <a:r>
              <a:rPr lang="en-GB" altLang="en-US" sz="800">
                <a:solidFill>
                  <a:prstClr val="white"/>
                </a:solidFill>
                <a:cs typeface="Arial" charset="0"/>
              </a:rPr>
              <a:t>or </a:t>
            </a:r>
            <a:br>
              <a:rPr lang="en-GB" altLang="en-US" sz="800">
                <a:solidFill>
                  <a:prstClr val="white"/>
                </a:solidFill>
                <a:cs typeface="Arial" charset="0"/>
              </a:rPr>
            </a:br>
            <a:r>
              <a:rPr lang="en-GB" altLang="en-US" sz="800" b="1">
                <a:solidFill>
                  <a:prstClr val="white"/>
                </a:solidFill>
                <a:cs typeface="Arial" charset="0"/>
              </a:rPr>
              <a:t>Reset the slide</a:t>
            </a:r>
            <a:r>
              <a:rPr lang="en-GB" altLang="en-US" sz="800">
                <a:solidFill>
                  <a:prstClr val="white"/>
                </a:solidFill>
                <a:cs typeface="Arial" charset="0"/>
              </a:rPr>
              <a:t>.</a:t>
            </a:r>
          </a:p>
          <a:p>
            <a:pPr algn="ctr" defTabSz="914400" eaLnBrk="1" fontAlgn="base" hangingPunct="1">
              <a:spcBef>
                <a:spcPct val="0"/>
              </a:spcBef>
              <a:spcAft>
                <a:spcPct val="0"/>
              </a:spcAft>
              <a:defRPr/>
            </a:pPr>
            <a:r>
              <a:rPr lang="en-GB" altLang="en-US" sz="500">
                <a:solidFill>
                  <a:prstClr val="white"/>
                </a:solidFill>
                <a:cs typeface="Arial" charset="0"/>
              </a:rPr>
              <a:t>To Reset: Right click on the slide thumbnail and select ‘reset slide’ or choose the ‘Reset’ button on the ‘Home’ ribbon (next to the font choice box)</a:t>
            </a:r>
          </a:p>
        </p:txBody>
      </p:sp>
      <p:sp>
        <p:nvSpPr>
          <p:cNvPr id="8" name="Picture Placeholder 30"/>
          <p:cNvSpPr>
            <a:spLocks noGrp="1"/>
          </p:cNvSpPr>
          <p:nvPr>
            <p:ph type="pic" sz="quarter" idx="10"/>
          </p:nvPr>
        </p:nvSpPr>
        <p:spPr>
          <a:xfrm>
            <a:off x="0" y="1"/>
            <a:ext cx="9144000" cy="2571750"/>
          </a:xfrm>
          <a:prstGeom prst="rect">
            <a:avLst/>
          </a:prstGeom>
        </p:spPr>
        <p:txBody>
          <a:bodyPr rtlCol="0" anchor="ctr">
            <a:normAutofit/>
          </a:bodyPr>
          <a:lstStyle>
            <a:lvl1pPr marL="0" marR="0" indent="0" algn="ctr" defTabSz="685800" rtl="0" eaLnBrk="1" fontAlgn="base" latinLnBrk="0" hangingPunct="1">
              <a:lnSpc>
                <a:spcPct val="110000"/>
              </a:lnSpc>
              <a:spcBef>
                <a:spcPts val="0"/>
              </a:spcBef>
              <a:spcAft>
                <a:spcPts val="450"/>
              </a:spcAft>
              <a:buClr>
                <a:schemeClr val="bg2"/>
              </a:buClr>
              <a:buSzTx/>
              <a:buFont typeface="Wingdings" pitchFamily="2" charset="2"/>
              <a:buNone/>
              <a:tabLst/>
              <a:defRPr>
                <a:solidFill>
                  <a:schemeClr val="bg2">
                    <a:lumMod val="60000"/>
                    <a:lumOff val="40000"/>
                  </a:schemeClr>
                </a:solidFill>
              </a:defRPr>
            </a:lvl1pPr>
          </a:lstStyle>
          <a:p>
            <a:pPr lvl="0"/>
            <a:r>
              <a:rPr lang="en-US" noProof="0"/>
              <a:t>Click icon to add picture</a:t>
            </a:r>
            <a:endParaRPr lang="en-GB" noProof="0"/>
          </a:p>
        </p:txBody>
      </p:sp>
      <p:sp>
        <p:nvSpPr>
          <p:cNvPr id="9" name="Rectangle 37"/>
          <p:cNvSpPr>
            <a:spLocks noGrp="1" noChangeArrowheads="1"/>
          </p:cNvSpPr>
          <p:nvPr>
            <p:ph type="subTitle" sz="quarter" idx="1" hasCustomPrompt="1"/>
          </p:nvPr>
        </p:nvSpPr>
        <p:spPr>
          <a:xfrm>
            <a:off x="0" y="-2"/>
            <a:ext cx="9144000" cy="304802"/>
          </a:xfrm>
          <a:prstGeom prst="rect">
            <a:avLst/>
          </a:prstGeom>
          <a:solidFill>
            <a:schemeClr val="tx2"/>
          </a:solidFill>
          <a:effectLst/>
        </p:spPr>
        <p:txBody>
          <a:bodyPr lIns="567000" tIns="54000" rIns="54000" bIns="27000" anchor="ctr">
            <a:noAutofit/>
          </a:bodyPr>
          <a:lstStyle>
            <a:lvl1pPr marL="0" indent="0">
              <a:spcBef>
                <a:spcPct val="0"/>
              </a:spcBef>
              <a:buNone/>
              <a:defRPr sz="1100" b="0">
                <a:solidFill>
                  <a:schemeClr val="bg1"/>
                </a:solidFill>
              </a:defRPr>
            </a:lvl1pPr>
          </a:lstStyle>
          <a:p>
            <a:r>
              <a:rPr lang="en-US" dirty="0"/>
              <a:t>Click to edit Business Unit</a:t>
            </a:r>
            <a:endParaRPr lang="en-GB" dirty="0"/>
          </a:p>
        </p:txBody>
      </p:sp>
      <p:sp>
        <p:nvSpPr>
          <p:cNvPr id="10" name="Text Placeholder 22"/>
          <p:cNvSpPr>
            <a:spLocks noGrp="1"/>
          </p:cNvSpPr>
          <p:nvPr>
            <p:ph type="body" sz="quarter" idx="13"/>
          </p:nvPr>
        </p:nvSpPr>
        <p:spPr>
          <a:xfrm>
            <a:off x="761999" y="3637766"/>
            <a:ext cx="4972233" cy="629492"/>
          </a:xfrm>
          <a:prstGeom prst="rect">
            <a:avLst/>
          </a:prstGeom>
        </p:spPr>
        <p:txBody>
          <a:bodyPr lIns="0" rIns="0"/>
          <a:lstStyle>
            <a:lvl1pPr marL="0" indent="0">
              <a:spcAft>
                <a:spcPts val="0"/>
              </a:spcAft>
              <a:buNone/>
              <a:defRPr sz="1200" b="1">
                <a:solidFill>
                  <a:schemeClr val="tx1"/>
                </a:solidFill>
              </a:defRPr>
            </a:lvl1pPr>
            <a:lvl2pPr marL="0" indent="1191">
              <a:spcAft>
                <a:spcPts val="0"/>
              </a:spcAft>
              <a:buNone/>
              <a:defRPr sz="1100" i="1" baseline="0">
                <a:solidFill>
                  <a:schemeClr val="tx1"/>
                </a:solidFill>
              </a:defRPr>
            </a:lvl2pPr>
            <a:lvl3pPr marL="135731" indent="-134541">
              <a:spcAft>
                <a:spcPts val="0"/>
              </a:spcAft>
              <a:defRPr>
                <a:solidFill>
                  <a:schemeClr val="tx1"/>
                </a:solidFill>
              </a:defRPr>
            </a:lvl3pPr>
            <a:lvl4pPr marL="271463" indent="-134541">
              <a:defRPr>
                <a:solidFill>
                  <a:schemeClr val="tx1"/>
                </a:solidFill>
              </a:defRPr>
            </a:lvl4pPr>
            <a:lvl5pPr marL="407194" indent="-134541">
              <a:defRPr>
                <a:solidFill>
                  <a:schemeClr val="tx1"/>
                </a:solidFill>
              </a:defRPr>
            </a:lvl5pPr>
            <a:lvl6pPr marL="535781" indent="-134541">
              <a:defRPr>
                <a:solidFill>
                  <a:schemeClr val="tx1"/>
                </a:solidFill>
              </a:defRPr>
            </a:lvl6pPr>
            <a:lvl7pPr marL="671513" indent="-120254">
              <a:spcBef>
                <a:spcPts val="0"/>
              </a:spcBef>
              <a:buSzPct val="80000"/>
              <a:defRPr sz="900"/>
            </a:lvl7pPr>
          </a:lstStyle>
          <a:p>
            <a:pPr lvl="0"/>
            <a:r>
              <a:rPr lang="en-US"/>
              <a:t>Click to edit Master text styles</a:t>
            </a:r>
          </a:p>
          <a:p>
            <a:pPr lvl="1"/>
            <a:r>
              <a:rPr lang="en-US"/>
              <a:t>Second level</a:t>
            </a:r>
          </a:p>
        </p:txBody>
      </p:sp>
      <p:sp>
        <p:nvSpPr>
          <p:cNvPr id="13" name="Title 3"/>
          <p:cNvSpPr>
            <a:spLocks noGrp="1"/>
          </p:cNvSpPr>
          <p:nvPr>
            <p:ph type="title"/>
          </p:nvPr>
        </p:nvSpPr>
        <p:spPr>
          <a:xfrm>
            <a:off x="762000" y="2664619"/>
            <a:ext cx="8207375" cy="848183"/>
          </a:xfrm>
        </p:spPr>
        <p:txBody>
          <a:bodyPr anchor="t"/>
          <a:lstStyle>
            <a:lvl1pPr>
              <a:defRPr sz="2400"/>
            </a:lvl1pPr>
          </a:lstStyle>
          <a:p>
            <a:r>
              <a:rPr lang="en-US"/>
              <a:t>Click to edit Master title style</a:t>
            </a:r>
            <a:endParaRPr lang="en-GB"/>
          </a:p>
        </p:txBody>
      </p:sp>
      <p:grpSp>
        <p:nvGrpSpPr>
          <p:cNvPr id="2" name="Group 39"/>
          <p:cNvGrpSpPr>
            <a:grpSpLocks/>
          </p:cNvGrpSpPr>
          <p:nvPr userDrawn="1"/>
        </p:nvGrpSpPr>
        <p:grpSpPr bwMode="white">
          <a:xfrm>
            <a:off x="-565150" y="0"/>
            <a:ext cx="490538" cy="5149454"/>
            <a:chOff x="-565302" y="0"/>
            <a:chExt cx="490967" cy="6865432"/>
          </a:xfrm>
        </p:grpSpPr>
        <p:sp>
          <p:nvSpPr>
            <p:cNvPr id="15" name="Rectangle 14"/>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pSp>
          <p:nvGrpSpPr>
            <p:cNvPr id="3" name="Group 41"/>
            <p:cNvGrpSpPr>
              <a:grpSpLocks/>
            </p:cNvGrpSpPr>
            <p:nvPr userDrawn="1"/>
          </p:nvGrpSpPr>
          <p:grpSpPr bwMode="white">
            <a:xfrm>
              <a:off x="-307801" y="1143000"/>
              <a:ext cx="233465" cy="4572000"/>
              <a:chOff x="-361009" y="1143000"/>
              <a:chExt cx="286674" cy="4572000"/>
            </a:xfrm>
          </p:grpSpPr>
          <p:cxnSp>
            <p:nvCxnSpPr>
              <p:cNvPr id="31" name="Straight Connector 30"/>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28"/>
            <p:cNvGrpSpPr>
              <a:grpSpLocks/>
            </p:cNvGrpSpPr>
            <p:nvPr userDrawn="1"/>
          </p:nvGrpSpPr>
          <p:grpSpPr bwMode="white">
            <a:xfrm>
              <a:off x="-307801" y="0"/>
              <a:ext cx="233466" cy="6865432"/>
              <a:chOff x="-564989" y="0"/>
              <a:chExt cx="490654" cy="6865432"/>
            </a:xfrm>
          </p:grpSpPr>
          <p:cxnSp>
            <p:nvCxnSpPr>
              <p:cNvPr id="25" name="Straight Connector 24"/>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1/6</a:t>
              </a:r>
            </a:p>
          </p:txBody>
        </p:sp>
        <p:sp>
          <p:nvSpPr>
            <p:cNvPr id="19"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2/6</a:t>
              </a:r>
            </a:p>
          </p:txBody>
        </p:sp>
        <p:sp>
          <p:nvSpPr>
            <p:cNvPr id="20"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4/6</a:t>
              </a:r>
            </a:p>
          </p:txBody>
        </p:sp>
        <p:sp>
          <p:nvSpPr>
            <p:cNvPr id="21"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5/6</a:t>
              </a:r>
            </a:p>
          </p:txBody>
        </p:sp>
        <p:sp>
          <p:nvSpPr>
            <p:cNvPr id="22"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1/4</a:t>
              </a:r>
            </a:p>
          </p:txBody>
        </p:sp>
        <p:sp>
          <p:nvSpPr>
            <p:cNvPr id="23"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3/4</a:t>
              </a:r>
            </a:p>
          </p:txBody>
        </p:sp>
        <p:sp>
          <p:nvSpPr>
            <p:cNvPr id="24"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1/2</a:t>
              </a:r>
            </a:p>
          </p:txBody>
        </p:sp>
      </p:grpSp>
      <p:grpSp>
        <p:nvGrpSpPr>
          <p:cNvPr id="12" name="Group 40"/>
          <p:cNvGrpSpPr/>
          <p:nvPr userDrawn="1"/>
        </p:nvGrpSpPr>
        <p:grpSpPr bwMode="white">
          <a:xfrm>
            <a:off x="3" y="-244077"/>
            <a:ext cx="9144000" cy="175022"/>
            <a:chOff x="3" y="-325436"/>
            <a:chExt cx="9144000" cy="233362"/>
          </a:xfrm>
        </p:grpSpPr>
        <p:sp>
          <p:nvSpPr>
            <p:cNvPr id="42" name="Rectangle 41"/>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cxnSp>
          <p:nvCxnSpPr>
            <p:cNvPr id="43" name="Straight Connector 42"/>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9" name="Rectangle 5"/>
          <p:cNvSpPr txBox="1">
            <a:spLocks noChangeArrowheads="1"/>
          </p:cNvSpPr>
          <p:nvPr userDrawn="1"/>
        </p:nvSpPr>
        <p:spPr bwMode="auto">
          <a:xfrm>
            <a:off x="763590" y="4973243"/>
            <a:ext cx="1100137" cy="76944"/>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defTabSz="914400" fontAlgn="base">
              <a:spcBef>
                <a:spcPct val="0"/>
              </a:spcBef>
              <a:spcAft>
                <a:spcPct val="0"/>
              </a:spcAft>
              <a:defRPr/>
            </a:pPr>
            <a:r>
              <a:rPr lang="en-US" sz="500" dirty="0">
                <a:solidFill>
                  <a:srgbClr val="878785"/>
                </a:solidFill>
                <a:cs typeface="Arial" panose="020B0604020202020204" pitchFamily="34" charset="0"/>
              </a:rPr>
              <a:t>Johnson </a:t>
            </a:r>
            <a:r>
              <a:rPr lang="en-US" sz="500" dirty="0" err="1">
                <a:solidFill>
                  <a:srgbClr val="878785"/>
                </a:solidFill>
                <a:cs typeface="Arial" panose="020B0604020202020204" pitchFamily="34" charset="0"/>
              </a:rPr>
              <a:t>Contols</a:t>
            </a:r>
            <a:r>
              <a:rPr lang="en-US" sz="500" dirty="0">
                <a:solidFill>
                  <a:srgbClr val="878785"/>
                </a:solidFill>
                <a:cs typeface="Arial" panose="020B0604020202020204" pitchFamily="34" charset="0"/>
              </a:rPr>
              <a:t> N.V.</a:t>
            </a:r>
            <a:endParaRPr lang="en-GB" sz="500" dirty="0">
              <a:solidFill>
                <a:srgbClr val="878785"/>
              </a:solidFill>
              <a:cs typeface="Arial" charset="0"/>
            </a:endParaRPr>
          </a:p>
        </p:txBody>
      </p:sp>
      <p:sp>
        <p:nvSpPr>
          <p:cNvPr id="40" name="Footer Placeholder 1"/>
          <p:cNvSpPr>
            <a:spLocks noGrp="1"/>
          </p:cNvSpPr>
          <p:nvPr>
            <p:ph type="ftr" sz="quarter" idx="3"/>
          </p:nvPr>
        </p:nvSpPr>
        <p:spPr>
          <a:xfrm>
            <a:off x="1655888" y="4935834"/>
            <a:ext cx="4750467" cy="145256"/>
          </a:xfrm>
          <a:prstGeom prst="rect">
            <a:avLst/>
          </a:prstGeom>
        </p:spPr>
        <p:txBody>
          <a:bodyPr vert="horz" lIns="0" tIns="0" rIns="0" bIns="0" rtlCol="0" anchor="ctr"/>
          <a:lstStyle>
            <a:lvl1pPr algn="l">
              <a:defRPr sz="500">
                <a:solidFill>
                  <a:srgbClr val="878785"/>
                </a:solidFill>
              </a:defRPr>
            </a:lvl1pPr>
          </a:lstStyle>
          <a:p>
            <a:r>
              <a:rPr lang="en-GB" dirty="0" err="1"/>
              <a:t>Eurostadium</a:t>
            </a:r>
            <a:r>
              <a:rPr lang="en-GB" dirty="0"/>
              <a:t> Brussel</a:t>
            </a:r>
          </a:p>
        </p:txBody>
      </p:sp>
    </p:spTree>
    <p:extLst>
      <p:ext uri="{BB962C8B-B14F-4D97-AF65-F5344CB8AC3E}">
        <p14:creationId xmlns:p14="http://schemas.microsoft.com/office/powerpoint/2010/main" val="355709534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sp>
        <p:nvSpPr>
          <p:cNvPr id="4" name="Title 2"/>
          <p:cNvSpPr>
            <a:spLocks noGrp="1"/>
          </p:cNvSpPr>
          <p:nvPr>
            <p:ph type="title"/>
          </p:nvPr>
        </p:nvSpPr>
        <p:spPr bwMode="auto">
          <a:xfrm>
            <a:off x="0" y="2538000"/>
            <a:ext cx="9144000" cy="891000"/>
          </a:xfrm>
          <a:solidFill>
            <a:schemeClr val="tx2"/>
          </a:solidFill>
        </p:spPr>
        <p:txBody>
          <a:bodyPr lIns="567000" rIns="135000" anchor="ctr"/>
          <a:lstStyle>
            <a:lvl1pPr marL="0" indent="0" algn="l" rtl="0" eaLnBrk="0" fontAlgn="base" hangingPunct="0">
              <a:lnSpc>
                <a:spcPct val="100000"/>
              </a:lnSpc>
              <a:spcBef>
                <a:spcPct val="0"/>
              </a:spcBef>
              <a:spcAft>
                <a:spcPts val="0"/>
              </a:spcAft>
              <a:buClrTx/>
              <a:buFont typeface="Wingdings" panose="05000000000000000000" pitchFamily="2" charset="2"/>
              <a:buNone/>
              <a:defRPr lang="en-GB" sz="2100" b="0" dirty="0">
                <a:solidFill>
                  <a:schemeClr val="bg2">
                    <a:lumMod val="20000"/>
                    <a:lumOff val="80000"/>
                  </a:schemeClr>
                </a:solidFill>
                <a:latin typeface="+mn-lt"/>
                <a:ea typeface="+mn-ea"/>
                <a:cs typeface="+mn-cs"/>
              </a:defRPr>
            </a:lvl1pPr>
          </a:lstStyle>
          <a:p>
            <a:r>
              <a:rPr lang="en-US"/>
              <a:t>Click to edit Master title style</a:t>
            </a:r>
            <a:endParaRPr lang="en-GB" dirty="0"/>
          </a:p>
        </p:txBody>
      </p:sp>
      <p:sp>
        <p:nvSpPr>
          <p:cNvPr id="8" name="Rectangle 7"/>
          <p:cNvSpPr/>
          <p:nvPr userDrawn="1"/>
        </p:nvSpPr>
        <p:spPr>
          <a:xfrm>
            <a:off x="0" y="-1"/>
            <a:ext cx="9144000" cy="257532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fontAlgn="base">
              <a:spcBef>
                <a:spcPct val="0"/>
              </a:spcBef>
              <a:spcAft>
                <a:spcPct val="0"/>
              </a:spcAft>
            </a:pPr>
            <a:endParaRPr lang="en-GB">
              <a:solidFill>
                <a:prstClr val="white"/>
              </a:solidFill>
            </a:endParaRPr>
          </a:p>
        </p:txBody>
      </p:sp>
      <p:sp>
        <p:nvSpPr>
          <p:cNvPr id="5" name="Picture Placeholder 30"/>
          <p:cNvSpPr>
            <a:spLocks noGrp="1"/>
          </p:cNvSpPr>
          <p:nvPr>
            <p:ph type="pic" sz="quarter" idx="10"/>
          </p:nvPr>
        </p:nvSpPr>
        <p:spPr>
          <a:xfrm>
            <a:off x="0" y="-1"/>
            <a:ext cx="9144000" cy="2571752"/>
          </a:xfrm>
          <a:prstGeom prst="rect">
            <a:avLst/>
          </a:prstGeom>
        </p:spPr>
        <p:txBody>
          <a:bodyPr rtlCol="0" anchor="ctr">
            <a:normAutofit/>
          </a:bodyPr>
          <a:lstStyle>
            <a:lvl1pPr marL="0" marR="0" indent="0" algn="ctr" defTabSz="685800" rtl="0" eaLnBrk="1" fontAlgn="base" latinLnBrk="0" hangingPunct="1">
              <a:lnSpc>
                <a:spcPct val="110000"/>
              </a:lnSpc>
              <a:spcBef>
                <a:spcPts val="0"/>
              </a:spcBef>
              <a:spcAft>
                <a:spcPts val="450"/>
              </a:spcAft>
              <a:buClr>
                <a:schemeClr val="bg2"/>
              </a:buClr>
              <a:buSzTx/>
              <a:buFont typeface="Wingdings" pitchFamily="2" charset="2"/>
              <a:buNone/>
              <a:tabLst/>
              <a:defRPr>
                <a:solidFill>
                  <a:schemeClr val="bg2">
                    <a:lumMod val="60000"/>
                    <a:lumOff val="40000"/>
                  </a:schemeClr>
                </a:solidFill>
              </a:defRPr>
            </a:lvl1pPr>
          </a:lstStyle>
          <a:p>
            <a:pPr lvl="0"/>
            <a:r>
              <a:rPr lang="en-US" noProof="0"/>
              <a:t>Click icon to add picture</a:t>
            </a:r>
            <a:endParaRPr lang="en-GB" noProof="0"/>
          </a:p>
        </p:txBody>
      </p:sp>
      <p:sp>
        <p:nvSpPr>
          <p:cNvPr id="6" name="Text Placeholder 22"/>
          <p:cNvSpPr>
            <a:spLocks noGrp="1"/>
          </p:cNvSpPr>
          <p:nvPr>
            <p:ph type="body" sz="quarter" idx="14"/>
          </p:nvPr>
        </p:nvSpPr>
        <p:spPr>
          <a:xfrm>
            <a:off x="761999" y="3637766"/>
            <a:ext cx="4972233" cy="629492"/>
          </a:xfrm>
          <a:prstGeom prst="rect">
            <a:avLst/>
          </a:prstGeom>
        </p:spPr>
        <p:txBody>
          <a:bodyPr lIns="0" rIns="0"/>
          <a:lstStyle>
            <a:lvl1pPr marL="0" indent="0">
              <a:spcAft>
                <a:spcPts val="0"/>
              </a:spcAft>
              <a:buNone/>
              <a:defRPr sz="1200" b="1">
                <a:solidFill>
                  <a:schemeClr val="tx1"/>
                </a:solidFill>
              </a:defRPr>
            </a:lvl1pPr>
            <a:lvl2pPr marL="0" indent="1191">
              <a:spcAft>
                <a:spcPts val="0"/>
              </a:spcAft>
              <a:buNone/>
              <a:defRPr sz="1100" i="1" baseline="0">
                <a:solidFill>
                  <a:schemeClr val="tx1"/>
                </a:solidFill>
              </a:defRPr>
            </a:lvl2pPr>
            <a:lvl3pPr marL="135731" indent="-134541">
              <a:spcAft>
                <a:spcPts val="0"/>
              </a:spcAft>
              <a:defRPr/>
            </a:lvl3pPr>
            <a:lvl4pPr marL="271463" indent="-134541">
              <a:defRPr/>
            </a:lvl4pPr>
            <a:lvl5pPr marL="407194" indent="-134541">
              <a:defRPr/>
            </a:lvl5pPr>
            <a:lvl6pPr marL="535781" indent="-134541">
              <a:defRPr/>
            </a:lvl6pPr>
            <a:lvl7pPr marL="671513" indent="-120254">
              <a:spcBef>
                <a:spcPts val="0"/>
              </a:spcBef>
              <a:buSzPct val="80000"/>
              <a:defRPr sz="900"/>
            </a:lvl7pPr>
          </a:lstStyle>
          <a:p>
            <a:pPr lvl="0"/>
            <a:r>
              <a:rPr lang="en-US"/>
              <a:t>Click to edit Master text styles</a:t>
            </a:r>
          </a:p>
          <a:p>
            <a:pPr lvl="1"/>
            <a:r>
              <a:rPr lang="en-US"/>
              <a:t>Second level</a:t>
            </a:r>
          </a:p>
        </p:txBody>
      </p:sp>
      <p:pic>
        <p:nvPicPr>
          <p:cNvPr id="9" name="Picture 36" descr="JCI_RGB.em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97651" y="4255297"/>
            <a:ext cx="1746250" cy="57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7"/>
          <p:cNvSpPr txBox="1">
            <a:spLocks noChangeArrowheads="1"/>
          </p:cNvSpPr>
          <p:nvPr userDrawn="1"/>
        </p:nvSpPr>
        <p:spPr bwMode="auto">
          <a:xfrm>
            <a:off x="7877177" y="833440"/>
            <a:ext cx="1152525" cy="893513"/>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525" tIns="8096" rIns="13525" bIns="80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ts val="450"/>
              </a:spcAft>
              <a:defRPr/>
            </a:pPr>
            <a:r>
              <a:rPr lang="en-GB" altLang="en-US" sz="800">
                <a:solidFill>
                  <a:prstClr val="white"/>
                </a:solidFill>
                <a:cs typeface="Arial" charset="0"/>
              </a:rPr>
              <a:t>If you can read this </a:t>
            </a:r>
            <a:r>
              <a:rPr lang="en-GB" altLang="en-US" sz="800" b="1">
                <a:solidFill>
                  <a:prstClr val="white"/>
                </a:solidFill>
                <a:cs typeface="Arial" charset="0"/>
              </a:rPr>
              <a:t>Click on the icon to choose a picture </a:t>
            </a:r>
            <a:r>
              <a:rPr lang="en-GB" altLang="en-US" sz="800">
                <a:solidFill>
                  <a:prstClr val="white"/>
                </a:solidFill>
                <a:cs typeface="Arial" charset="0"/>
              </a:rPr>
              <a:t>or </a:t>
            </a:r>
            <a:br>
              <a:rPr lang="en-GB" altLang="en-US" sz="800">
                <a:solidFill>
                  <a:prstClr val="white"/>
                </a:solidFill>
                <a:cs typeface="Arial" charset="0"/>
              </a:rPr>
            </a:br>
            <a:r>
              <a:rPr lang="en-GB" altLang="en-US" sz="800" b="1">
                <a:solidFill>
                  <a:prstClr val="white"/>
                </a:solidFill>
                <a:cs typeface="Arial" charset="0"/>
              </a:rPr>
              <a:t>Reset the slide</a:t>
            </a:r>
            <a:r>
              <a:rPr lang="en-GB" altLang="en-US" sz="800">
                <a:solidFill>
                  <a:prstClr val="white"/>
                </a:solidFill>
                <a:cs typeface="Arial" charset="0"/>
              </a:rPr>
              <a:t>.</a:t>
            </a:r>
          </a:p>
          <a:p>
            <a:pPr algn="ctr" defTabSz="914400" eaLnBrk="1" fontAlgn="base" hangingPunct="1">
              <a:spcBef>
                <a:spcPct val="0"/>
              </a:spcBef>
              <a:spcAft>
                <a:spcPct val="0"/>
              </a:spcAft>
              <a:defRPr/>
            </a:pPr>
            <a:r>
              <a:rPr lang="en-GB" altLang="en-US" sz="500">
                <a:solidFill>
                  <a:prstClr val="white"/>
                </a:solidFill>
                <a:cs typeface="Arial" charset="0"/>
              </a:rPr>
              <a:t>To Reset: Right click on the slide thumbnail and select ‘reset slide’ or choose the ‘Reset’ button on the ‘Home’ ribbon (next to the font choice box)</a:t>
            </a:r>
          </a:p>
        </p:txBody>
      </p:sp>
      <p:sp>
        <p:nvSpPr>
          <p:cNvPr id="11" name="TextBox 38"/>
          <p:cNvSpPr txBox="1">
            <a:spLocks noChangeArrowheads="1"/>
          </p:cNvSpPr>
          <p:nvPr userDrawn="1"/>
        </p:nvSpPr>
        <p:spPr bwMode="auto">
          <a:xfrm>
            <a:off x="128588" y="833440"/>
            <a:ext cx="1152525" cy="893513"/>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525" tIns="8096" rIns="13525" bIns="80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ts val="450"/>
              </a:spcAft>
              <a:defRPr/>
            </a:pPr>
            <a:r>
              <a:rPr lang="en-GB" altLang="en-US" sz="800">
                <a:solidFill>
                  <a:prstClr val="white"/>
                </a:solidFill>
                <a:cs typeface="Arial" charset="0"/>
              </a:rPr>
              <a:t>If you can read this </a:t>
            </a:r>
            <a:r>
              <a:rPr lang="en-GB" altLang="en-US" sz="800" b="1">
                <a:solidFill>
                  <a:prstClr val="white"/>
                </a:solidFill>
                <a:cs typeface="Arial" charset="0"/>
              </a:rPr>
              <a:t>Click on the icon to choose a picture </a:t>
            </a:r>
            <a:r>
              <a:rPr lang="en-GB" altLang="en-US" sz="800">
                <a:solidFill>
                  <a:prstClr val="white"/>
                </a:solidFill>
                <a:cs typeface="Arial" charset="0"/>
              </a:rPr>
              <a:t>or </a:t>
            </a:r>
            <a:br>
              <a:rPr lang="en-GB" altLang="en-US" sz="800">
                <a:solidFill>
                  <a:prstClr val="white"/>
                </a:solidFill>
                <a:cs typeface="Arial" charset="0"/>
              </a:rPr>
            </a:br>
            <a:r>
              <a:rPr lang="en-GB" altLang="en-US" sz="800" b="1">
                <a:solidFill>
                  <a:prstClr val="white"/>
                </a:solidFill>
                <a:cs typeface="Arial" charset="0"/>
              </a:rPr>
              <a:t>Reset the slide</a:t>
            </a:r>
            <a:r>
              <a:rPr lang="en-GB" altLang="en-US" sz="800">
                <a:solidFill>
                  <a:prstClr val="white"/>
                </a:solidFill>
                <a:cs typeface="Arial" charset="0"/>
              </a:rPr>
              <a:t>.</a:t>
            </a:r>
          </a:p>
          <a:p>
            <a:pPr algn="ctr" defTabSz="914400" eaLnBrk="1" fontAlgn="base" hangingPunct="1">
              <a:spcBef>
                <a:spcPct val="0"/>
              </a:spcBef>
              <a:spcAft>
                <a:spcPct val="0"/>
              </a:spcAft>
              <a:defRPr/>
            </a:pPr>
            <a:r>
              <a:rPr lang="en-GB" altLang="en-US" sz="500">
                <a:solidFill>
                  <a:prstClr val="white"/>
                </a:solidFill>
                <a:cs typeface="Arial" charset="0"/>
              </a:rPr>
              <a:t>To Reset: Right click on the slide thumbnail and select ‘reset slide’ or choose the ‘Reset’ button on the ‘Home’ ribbon (next to the font choice box)</a:t>
            </a:r>
          </a:p>
        </p:txBody>
      </p:sp>
      <p:grpSp>
        <p:nvGrpSpPr>
          <p:cNvPr id="2" name="Group 39"/>
          <p:cNvGrpSpPr>
            <a:grpSpLocks/>
          </p:cNvGrpSpPr>
          <p:nvPr userDrawn="1"/>
        </p:nvGrpSpPr>
        <p:grpSpPr bwMode="white">
          <a:xfrm>
            <a:off x="-565150" y="0"/>
            <a:ext cx="490538" cy="5149454"/>
            <a:chOff x="-565302" y="0"/>
            <a:chExt cx="490967" cy="6865432"/>
          </a:xfrm>
        </p:grpSpPr>
        <p:sp>
          <p:nvSpPr>
            <p:cNvPr id="14" name="Rectangle 13"/>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pSp>
          <p:nvGrpSpPr>
            <p:cNvPr id="3" name="Group 41"/>
            <p:cNvGrpSpPr>
              <a:grpSpLocks/>
            </p:cNvGrpSpPr>
            <p:nvPr userDrawn="1"/>
          </p:nvGrpSpPr>
          <p:grpSpPr bwMode="white">
            <a:xfrm>
              <a:off x="-307801" y="1143000"/>
              <a:ext cx="233465" cy="4572000"/>
              <a:chOff x="-361009" y="1143000"/>
              <a:chExt cx="286674" cy="4572000"/>
            </a:xfrm>
          </p:grpSpPr>
          <p:cxnSp>
            <p:nvCxnSpPr>
              <p:cNvPr id="30" name="Straight Connector 29"/>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28"/>
            <p:cNvGrpSpPr>
              <a:grpSpLocks/>
            </p:cNvGrpSpPr>
            <p:nvPr userDrawn="1"/>
          </p:nvGrpSpPr>
          <p:grpSpPr bwMode="white">
            <a:xfrm>
              <a:off x="-307801" y="0"/>
              <a:ext cx="233466" cy="6865432"/>
              <a:chOff x="-564989" y="0"/>
              <a:chExt cx="490654" cy="6865432"/>
            </a:xfrm>
          </p:grpSpPr>
          <p:cxnSp>
            <p:nvCxnSpPr>
              <p:cNvPr id="24" name="Straight Connector 23"/>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1/6</a:t>
              </a:r>
            </a:p>
          </p:txBody>
        </p:sp>
        <p:sp>
          <p:nvSpPr>
            <p:cNvPr id="18"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2/6</a:t>
              </a:r>
            </a:p>
          </p:txBody>
        </p:sp>
        <p:sp>
          <p:nvSpPr>
            <p:cNvPr id="19"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4/6</a:t>
              </a:r>
            </a:p>
          </p:txBody>
        </p:sp>
        <p:sp>
          <p:nvSpPr>
            <p:cNvPr id="20"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5/6</a:t>
              </a:r>
            </a:p>
          </p:txBody>
        </p:sp>
        <p:sp>
          <p:nvSpPr>
            <p:cNvPr id="21"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1/4</a:t>
              </a:r>
            </a:p>
          </p:txBody>
        </p:sp>
        <p:sp>
          <p:nvSpPr>
            <p:cNvPr id="22"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3/4</a:t>
              </a:r>
            </a:p>
          </p:txBody>
        </p:sp>
        <p:sp>
          <p:nvSpPr>
            <p:cNvPr id="23"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1/2</a:t>
              </a:r>
            </a:p>
          </p:txBody>
        </p:sp>
      </p:grpSp>
      <p:grpSp>
        <p:nvGrpSpPr>
          <p:cNvPr id="12" name="Group 39"/>
          <p:cNvGrpSpPr/>
          <p:nvPr userDrawn="1"/>
        </p:nvGrpSpPr>
        <p:grpSpPr bwMode="white">
          <a:xfrm>
            <a:off x="3" y="-244077"/>
            <a:ext cx="9144000" cy="175022"/>
            <a:chOff x="3" y="-325436"/>
            <a:chExt cx="9144000" cy="233362"/>
          </a:xfrm>
        </p:grpSpPr>
        <p:sp>
          <p:nvSpPr>
            <p:cNvPr id="41" name="Rectangle 40"/>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cxnSp>
          <p:nvCxnSpPr>
            <p:cNvPr id="42" name="Straight Connector 41"/>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8" name="Rectangle 5"/>
          <p:cNvSpPr txBox="1">
            <a:spLocks noChangeArrowheads="1"/>
          </p:cNvSpPr>
          <p:nvPr userDrawn="1"/>
        </p:nvSpPr>
        <p:spPr bwMode="auto">
          <a:xfrm>
            <a:off x="763590" y="4973243"/>
            <a:ext cx="1100137" cy="76944"/>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defTabSz="914400" fontAlgn="base">
              <a:spcBef>
                <a:spcPct val="0"/>
              </a:spcBef>
              <a:spcAft>
                <a:spcPct val="0"/>
              </a:spcAft>
              <a:defRPr/>
            </a:pPr>
            <a:r>
              <a:rPr lang="en-US" sz="500">
                <a:solidFill>
                  <a:srgbClr val="878785"/>
                </a:solidFill>
                <a:cs typeface="Arial" panose="020B0604020202020204" pitchFamily="34" charset="0"/>
              </a:rPr>
              <a:t>Johnson Controls, Inc. —</a:t>
            </a:r>
            <a:endParaRPr lang="en-GB" sz="500">
              <a:solidFill>
                <a:srgbClr val="878785"/>
              </a:solidFill>
              <a:cs typeface="Arial" charset="0"/>
            </a:endParaRPr>
          </a:p>
        </p:txBody>
      </p:sp>
      <p:sp>
        <p:nvSpPr>
          <p:cNvPr id="39" name="Footer Placeholder 1"/>
          <p:cNvSpPr>
            <a:spLocks noGrp="1"/>
          </p:cNvSpPr>
          <p:nvPr>
            <p:ph type="ftr" sz="quarter" idx="3"/>
          </p:nvPr>
        </p:nvSpPr>
        <p:spPr>
          <a:xfrm>
            <a:off x="1655888" y="4935834"/>
            <a:ext cx="4750467" cy="145256"/>
          </a:xfrm>
          <a:prstGeom prst="rect">
            <a:avLst/>
          </a:prstGeom>
        </p:spPr>
        <p:txBody>
          <a:bodyPr vert="horz" lIns="0" tIns="0" rIns="0" bIns="0" rtlCol="0" anchor="ctr"/>
          <a:lstStyle>
            <a:lvl1pPr algn="l">
              <a:defRPr sz="500">
                <a:solidFill>
                  <a:srgbClr val="878785"/>
                </a:solidFill>
              </a:defRPr>
            </a:lvl1pPr>
          </a:lstStyle>
          <a:p>
            <a:r>
              <a:rPr lang="en-GB" dirty="0" err="1"/>
              <a:t>Eurostadium</a:t>
            </a:r>
            <a:r>
              <a:rPr lang="en-GB" dirty="0"/>
              <a:t> Brussel</a:t>
            </a:r>
          </a:p>
        </p:txBody>
      </p:sp>
    </p:spTree>
    <p:extLst>
      <p:ext uri="{BB962C8B-B14F-4D97-AF65-F5344CB8AC3E}">
        <p14:creationId xmlns:p14="http://schemas.microsoft.com/office/powerpoint/2010/main" val="269008949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4"/>
          <p:cNvSpPr>
            <a:spLocks noGrp="1"/>
          </p:cNvSpPr>
          <p:nvPr>
            <p:ph type="body" sz="quarter" idx="11"/>
          </p:nvPr>
        </p:nvSpPr>
        <p:spPr>
          <a:xfrm>
            <a:off x="468314" y="858442"/>
            <a:ext cx="8207375"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6598946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nd imag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r>
              <a:rPr lang="en-GB" dirty="0" err="1">
                <a:solidFill>
                  <a:prstClr val="black"/>
                </a:solidFill>
              </a:rPr>
              <a:t>Eurostadium</a:t>
            </a:r>
            <a:r>
              <a:rPr lang="en-GB" dirty="0">
                <a:solidFill>
                  <a:prstClr val="black"/>
                </a:solidFill>
              </a:rPr>
              <a:t> Brussel</a:t>
            </a:r>
          </a:p>
        </p:txBody>
      </p:sp>
      <p:sp>
        <p:nvSpPr>
          <p:cNvPr id="5" name="Text Placeholder 4"/>
          <p:cNvSpPr>
            <a:spLocks noGrp="1"/>
          </p:cNvSpPr>
          <p:nvPr>
            <p:ph type="body" sz="quarter" idx="11"/>
          </p:nvPr>
        </p:nvSpPr>
        <p:spPr>
          <a:xfrm>
            <a:off x="468315" y="858442"/>
            <a:ext cx="3924299" cy="3657600"/>
          </a:xfrm>
        </p:spPr>
        <p:txBody>
          <a:bodyPr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3"/>
          <p:cNvSpPr>
            <a:spLocks noGrp="1"/>
          </p:cNvSpPr>
          <p:nvPr>
            <p:ph type="pic" sz="quarter" idx="12"/>
          </p:nvPr>
        </p:nvSpPr>
        <p:spPr>
          <a:xfrm>
            <a:off x="4752977" y="897731"/>
            <a:ext cx="3922713" cy="3618311"/>
          </a:xfrm>
        </p:spPr>
        <p:txBody>
          <a:bodyPr anchor="ctr"/>
          <a:lstStyle>
            <a:lvl1pPr marL="0" indent="0" algn="ctr">
              <a:buNone/>
              <a:defRPr>
                <a:solidFill>
                  <a:schemeClr val="bg2"/>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17287589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nd 2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r>
              <a:rPr lang="en-GB" dirty="0" err="1">
                <a:solidFill>
                  <a:prstClr val="black"/>
                </a:solidFill>
              </a:rPr>
              <a:t>Eurostadium</a:t>
            </a:r>
            <a:r>
              <a:rPr lang="en-GB" dirty="0">
                <a:solidFill>
                  <a:prstClr val="black"/>
                </a:solidFill>
              </a:rPr>
              <a:t> Brussel</a:t>
            </a:r>
          </a:p>
        </p:txBody>
      </p:sp>
      <p:sp>
        <p:nvSpPr>
          <p:cNvPr id="5" name="Text Placeholder 4"/>
          <p:cNvSpPr>
            <a:spLocks noGrp="1"/>
          </p:cNvSpPr>
          <p:nvPr>
            <p:ph type="body" sz="quarter" idx="11"/>
          </p:nvPr>
        </p:nvSpPr>
        <p:spPr>
          <a:xfrm>
            <a:off x="468315" y="858442"/>
            <a:ext cx="3924299" cy="3657600"/>
          </a:xfrm>
        </p:spPr>
        <p:txBody>
          <a:bodyPr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3"/>
          <p:cNvSpPr>
            <a:spLocks noGrp="1"/>
          </p:cNvSpPr>
          <p:nvPr>
            <p:ph type="pic" sz="quarter" idx="12"/>
          </p:nvPr>
        </p:nvSpPr>
        <p:spPr>
          <a:xfrm>
            <a:off x="4752977" y="897732"/>
            <a:ext cx="3922713" cy="1753462"/>
          </a:xfrm>
        </p:spPr>
        <p:txBody>
          <a:bodyPr anchor="ctr"/>
          <a:lstStyle>
            <a:lvl1pPr marL="0" indent="0" algn="ctr">
              <a:buNone/>
              <a:defRPr>
                <a:solidFill>
                  <a:schemeClr val="bg2"/>
                </a:solidFill>
              </a:defRPr>
            </a:lvl1pPr>
          </a:lstStyle>
          <a:p>
            <a:pPr lvl="0"/>
            <a:r>
              <a:rPr lang="en-US" noProof="0"/>
              <a:t>Click icon to add picture</a:t>
            </a:r>
            <a:endParaRPr lang="en-GB" noProof="0"/>
          </a:p>
        </p:txBody>
      </p:sp>
      <p:sp>
        <p:nvSpPr>
          <p:cNvPr id="7" name="Picture Placeholder 3"/>
          <p:cNvSpPr>
            <a:spLocks noGrp="1"/>
          </p:cNvSpPr>
          <p:nvPr>
            <p:ph type="pic" sz="quarter" idx="13"/>
          </p:nvPr>
        </p:nvSpPr>
        <p:spPr>
          <a:xfrm>
            <a:off x="4752977" y="2763175"/>
            <a:ext cx="3922713" cy="1753462"/>
          </a:xfrm>
        </p:spPr>
        <p:txBody>
          <a:bodyPr anchor="ctr"/>
          <a:lstStyle>
            <a:lvl1pPr marL="0" indent="0" algn="ctr">
              <a:buNone/>
              <a:defRPr>
                <a:solidFill>
                  <a:schemeClr val="bg2"/>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7936717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85800" y="2819402"/>
            <a:ext cx="7772400" cy="1021556"/>
          </a:xfrm>
        </p:spPr>
        <p:txBody>
          <a:bodyPr anchor="t">
            <a:normAutofit/>
          </a:bodyPr>
          <a:lstStyle>
            <a:lvl1pPr algn="l">
              <a:defRPr sz="3600" b="0" cap="none"/>
            </a:lvl1pPr>
          </a:lstStyle>
          <a:p>
            <a:r>
              <a:rPr lang="fr-FR" dirty="0"/>
              <a:t>Cliquez et modifiez le titre</a:t>
            </a:r>
          </a:p>
        </p:txBody>
      </p:sp>
      <p:sp>
        <p:nvSpPr>
          <p:cNvPr id="3" name="Espace réservé du texte 2"/>
          <p:cNvSpPr>
            <a:spLocks noGrp="1"/>
          </p:cNvSpPr>
          <p:nvPr>
            <p:ph type="body" idx="1"/>
          </p:nvPr>
        </p:nvSpPr>
        <p:spPr>
          <a:xfrm>
            <a:off x="685800" y="1694262"/>
            <a:ext cx="7772400" cy="1125140"/>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3" indent="0">
              <a:buNone/>
              <a:defRPr sz="1600">
                <a:solidFill>
                  <a:schemeClr val="tx1">
                    <a:tint val="75000"/>
                  </a:schemeClr>
                </a:solidFill>
              </a:defRPr>
            </a:lvl3pPr>
            <a:lvl4pPr marL="1371589" indent="0">
              <a:buNone/>
              <a:defRPr sz="1400">
                <a:solidFill>
                  <a:schemeClr val="tx1">
                    <a:tint val="75000"/>
                  </a:schemeClr>
                </a:solidFill>
              </a:defRPr>
            </a:lvl4pPr>
            <a:lvl5pPr marL="1828785" indent="0">
              <a:buNone/>
              <a:defRPr sz="1400">
                <a:solidFill>
                  <a:schemeClr val="tx1">
                    <a:tint val="75000"/>
                  </a:schemeClr>
                </a:solidFill>
              </a:defRPr>
            </a:lvl5pPr>
            <a:lvl6pPr marL="2285982" indent="0">
              <a:buNone/>
              <a:defRPr sz="1400">
                <a:solidFill>
                  <a:schemeClr val="tx1">
                    <a:tint val="75000"/>
                  </a:schemeClr>
                </a:solidFill>
              </a:defRPr>
            </a:lvl6pPr>
            <a:lvl7pPr marL="2743178" indent="0">
              <a:buNone/>
              <a:defRPr sz="1400">
                <a:solidFill>
                  <a:schemeClr val="tx1">
                    <a:tint val="75000"/>
                  </a:schemeClr>
                </a:solidFill>
              </a:defRPr>
            </a:lvl7pPr>
            <a:lvl8pPr marL="3200374" indent="0">
              <a:buNone/>
              <a:defRPr sz="1400">
                <a:solidFill>
                  <a:schemeClr val="tx1">
                    <a:tint val="75000"/>
                  </a:schemeClr>
                </a:solidFill>
              </a:defRPr>
            </a:lvl8pPr>
            <a:lvl9pPr marL="3657571" indent="0">
              <a:buNone/>
              <a:defRPr sz="1400">
                <a:solidFill>
                  <a:schemeClr val="tx1">
                    <a:tint val="75000"/>
                  </a:schemeClr>
                </a:solidFill>
              </a:defRPr>
            </a:lvl9pPr>
          </a:lstStyle>
          <a:p>
            <a:pPr lvl="0"/>
            <a:r>
              <a:rPr lang="fr-FR" dirty="0"/>
              <a:t>Cliquez pour modifier les styles du texte du masque</a:t>
            </a:r>
          </a:p>
        </p:txBody>
      </p:sp>
      <p:sp>
        <p:nvSpPr>
          <p:cNvPr id="15" name="Espace réservé du pied de page 15"/>
          <p:cNvSpPr>
            <a:spLocks noGrp="1"/>
          </p:cNvSpPr>
          <p:nvPr>
            <p:ph type="ftr" sz="quarter" idx="11"/>
          </p:nvPr>
        </p:nvSpPr>
        <p:spPr>
          <a:xfrm>
            <a:off x="1200151" y="4757627"/>
            <a:ext cx="4257674" cy="273844"/>
          </a:xfrm>
          <a:prstGeom prst="rect">
            <a:avLst/>
          </a:prstGeom>
        </p:spPr>
        <p:txBody>
          <a:bodyPr/>
          <a:lstStyle>
            <a:lvl1pPr>
              <a:defRPr sz="800" b="1">
                <a:solidFill>
                  <a:schemeClr val="tx1">
                    <a:lumMod val="50000"/>
                    <a:lumOff val="50000"/>
                  </a:schemeClr>
                </a:solidFill>
                <a:latin typeface="Arial" panose="020B0604020202020204" pitchFamily="34" charset="0"/>
                <a:cs typeface="Arial" panose="020B0604020202020204" pitchFamily="34" charset="0"/>
              </a:defRPr>
            </a:lvl1pPr>
          </a:lstStyle>
          <a:p>
            <a:r>
              <a:rPr lang="fr-FR" dirty="0"/>
              <a:t> </a:t>
            </a:r>
            <a:r>
              <a:rPr lang="en-US" sz="700" dirty="0"/>
              <a:t>FY17 KICK OFF – GROWING TOGETHER- </a:t>
            </a:r>
            <a:fld id="{862E786E-B1AC-41F3-9F5D-21A047F45797}" type="slidenum">
              <a:rPr lang="en-US" sz="700" smtClean="0"/>
              <a:pPr/>
              <a:t>‹#›</a:t>
            </a:fld>
            <a:r>
              <a:rPr lang="en-US" sz="700" dirty="0"/>
              <a:t> - Private &amp; Confidential </a:t>
            </a:r>
            <a:endParaRPr lang="fr-FR" dirty="0"/>
          </a:p>
        </p:txBody>
      </p:sp>
      <p:pic>
        <p:nvPicPr>
          <p:cNvPr id="10" name="Image 9" descr="FlecheGri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9780" y="0"/>
            <a:ext cx="850526" cy="549675"/>
          </a:xfrm>
          <a:prstGeom prst="rect">
            <a:avLst/>
          </a:prstGeom>
        </p:spPr>
      </p:pic>
      <p:pic>
        <p:nvPicPr>
          <p:cNvPr id="11" name="Image 10" descr="Flech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7386" y="271251"/>
            <a:ext cx="1376612" cy="879041"/>
          </a:xfrm>
          <a:prstGeom prst="rect">
            <a:avLst/>
          </a:prstGeom>
        </p:spPr>
      </p:pic>
      <p:pic>
        <p:nvPicPr>
          <p:cNvPr id="17" name="Bild 16" descr="JCI_w.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871222" y="4579430"/>
            <a:ext cx="1031803" cy="452041"/>
          </a:xfrm>
          <a:prstGeom prst="rect">
            <a:avLst/>
          </a:prstGeom>
        </p:spPr>
      </p:pic>
      <p:pic>
        <p:nvPicPr>
          <p:cNvPr id="19" name="Image 18" descr="Flech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4050" y="4241150"/>
            <a:ext cx="1825625" cy="1165761"/>
          </a:xfrm>
          <a:prstGeom prst="rect">
            <a:avLst/>
          </a:prstGeom>
        </p:spPr>
      </p:pic>
      <p:pic>
        <p:nvPicPr>
          <p:cNvPr id="20" name="Image 19" descr="Flech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458" y="4033637"/>
            <a:ext cx="966383" cy="617088"/>
          </a:xfrm>
          <a:prstGeom prst="rect">
            <a:avLst/>
          </a:prstGeom>
        </p:spPr>
      </p:pic>
    </p:spTree>
    <p:extLst>
      <p:ext uri="{BB962C8B-B14F-4D97-AF65-F5344CB8AC3E}">
        <p14:creationId xmlns:p14="http://schemas.microsoft.com/office/powerpoint/2010/main" val="1746841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r>
              <a:rPr lang="en-GB" dirty="0" err="1">
                <a:solidFill>
                  <a:prstClr val="black"/>
                </a:solidFill>
              </a:rPr>
              <a:t>Eurostadium</a:t>
            </a:r>
            <a:r>
              <a:rPr lang="en-GB" dirty="0">
                <a:solidFill>
                  <a:prstClr val="black"/>
                </a:solidFill>
              </a:rPr>
              <a:t> Brussel</a:t>
            </a:r>
          </a:p>
        </p:txBody>
      </p:sp>
      <p:sp>
        <p:nvSpPr>
          <p:cNvPr id="5" name="Text Placeholder 4"/>
          <p:cNvSpPr>
            <a:spLocks noGrp="1"/>
          </p:cNvSpPr>
          <p:nvPr>
            <p:ph type="body" sz="quarter" idx="11"/>
          </p:nvPr>
        </p:nvSpPr>
        <p:spPr>
          <a:xfrm>
            <a:off x="468315" y="858442"/>
            <a:ext cx="3924299" cy="3657600"/>
          </a:xfrm>
        </p:spPr>
        <p:txBody>
          <a:bodyPr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p:cNvSpPr>
            <a:spLocks noGrp="1"/>
          </p:cNvSpPr>
          <p:nvPr>
            <p:ph type="body" sz="quarter" idx="12"/>
          </p:nvPr>
        </p:nvSpPr>
        <p:spPr>
          <a:xfrm>
            <a:off x="4751388" y="858443"/>
            <a:ext cx="3924300" cy="3657599"/>
          </a:xfrm>
        </p:spPr>
        <p:txBody>
          <a:bodyPr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85943608"/>
      </p:ext>
    </p:extLst>
  </p:cSld>
  <p:clrMapOvr>
    <a:masterClrMapping/>
  </p:clrMapOvr>
  <p:transition>
    <p:fade/>
  </p:transition>
  <p:extLst>
    <p:ext uri="{DCECCB84-F9BA-43D5-87BE-67443E8EF086}">
      <p15:sldGuideLst xmlns:p15="http://schemas.microsoft.com/office/powerpoint/2012/main">
        <p15:guide id="1" pos="399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r>
              <a:rPr lang="en-GB" dirty="0" err="1">
                <a:solidFill>
                  <a:prstClr val="black"/>
                </a:solidFill>
              </a:rPr>
              <a:t>Eurostadium</a:t>
            </a:r>
            <a:r>
              <a:rPr lang="en-GB" dirty="0">
                <a:solidFill>
                  <a:prstClr val="black"/>
                </a:solidFill>
              </a:rPr>
              <a:t> Brussel</a:t>
            </a:r>
          </a:p>
        </p:txBody>
      </p:sp>
    </p:spTree>
    <p:extLst>
      <p:ext uri="{BB962C8B-B14F-4D97-AF65-F5344CB8AC3E}">
        <p14:creationId xmlns:p14="http://schemas.microsoft.com/office/powerpoint/2010/main" val="8794030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pSp>
        <p:nvGrpSpPr>
          <p:cNvPr id="2" name="Group 39"/>
          <p:cNvGrpSpPr>
            <a:grpSpLocks/>
          </p:cNvGrpSpPr>
          <p:nvPr userDrawn="1"/>
        </p:nvGrpSpPr>
        <p:grpSpPr bwMode="white">
          <a:xfrm>
            <a:off x="-565150" y="0"/>
            <a:ext cx="490538" cy="5149454"/>
            <a:chOff x="-565302" y="0"/>
            <a:chExt cx="490967" cy="6865432"/>
          </a:xfrm>
        </p:grpSpPr>
        <p:sp>
          <p:nvSpPr>
            <p:cNvPr id="3" name="Rectangle 2"/>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pSp>
          <p:nvGrpSpPr>
            <p:cNvPr id="4" name="Group 41"/>
            <p:cNvGrpSpPr>
              <a:grpSpLocks/>
            </p:cNvGrpSpPr>
            <p:nvPr userDrawn="1"/>
          </p:nvGrpSpPr>
          <p:grpSpPr bwMode="white">
            <a:xfrm>
              <a:off x="-307801" y="1143000"/>
              <a:ext cx="233465" cy="4572000"/>
              <a:chOff x="-361009" y="1143000"/>
              <a:chExt cx="286674" cy="4572000"/>
            </a:xfrm>
          </p:grpSpPr>
          <p:cxnSp>
            <p:nvCxnSpPr>
              <p:cNvPr id="19" name="Straight Connector 18"/>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28"/>
            <p:cNvGrpSpPr>
              <a:grpSpLocks/>
            </p:cNvGrpSpPr>
            <p:nvPr userDrawn="1"/>
          </p:nvGrpSpPr>
          <p:grpSpPr bwMode="white">
            <a:xfrm>
              <a:off x="-307801" y="0"/>
              <a:ext cx="233466" cy="6865432"/>
              <a:chOff x="-564989" y="0"/>
              <a:chExt cx="490654" cy="6865432"/>
            </a:xfrm>
          </p:grpSpPr>
          <p:cxnSp>
            <p:nvCxnSpPr>
              <p:cNvPr id="13" name="Straight Connector 12"/>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1/6</a:t>
              </a:r>
            </a:p>
          </p:txBody>
        </p:sp>
        <p:sp>
          <p:nvSpPr>
            <p:cNvPr id="7"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2/6</a:t>
              </a:r>
            </a:p>
          </p:txBody>
        </p:sp>
        <p:sp>
          <p:nvSpPr>
            <p:cNvPr id="8"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4/6</a:t>
              </a:r>
            </a:p>
          </p:txBody>
        </p:sp>
        <p:sp>
          <p:nvSpPr>
            <p:cNvPr id="9"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5/6</a:t>
              </a:r>
            </a:p>
          </p:txBody>
        </p:sp>
        <p:sp>
          <p:nvSpPr>
            <p:cNvPr id="10"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1/4</a:t>
              </a:r>
            </a:p>
          </p:txBody>
        </p:sp>
        <p:sp>
          <p:nvSpPr>
            <p:cNvPr id="11"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3/4</a:t>
              </a:r>
            </a:p>
          </p:txBody>
        </p:sp>
        <p:sp>
          <p:nvSpPr>
            <p:cNvPr id="12"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1/2</a:t>
              </a:r>
            </a:p>
          </p:txBody>
        </p:sp>
      </p:grpSp>
      <p:grpSp>
        <p:nvGrpSpPr>
          <p:cNvPr id="23" name="Group 22"/>
          <p:cNvGrpSpPr/>
          <p:nvPr userDrawn="1"/>
        </p:nvGrpSpPr>
        <p:grpSpPr bwMode="white">
          <a:xfrm>
            <a:off x="3" y="-244077"/>
            <a:ext cx="9144000" cy="175022"/>
            <a:chOff x="3" y="-325436"/>
            <a:chExt cx="9144000" cy="233362"/>
          </a:xfrm>
        </p:grpSpPr>
        <p:sp>
          <p:nvSpPr>
            <p:cNvPr id="24" name="Rectangle 23"/>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cxnSp>
          <p:nvCxnSpPr>
            <p:cNvPr id="25" name="Straight Connector 24"/>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938353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with footer">
    <p:spTree>
      <p:nvGrpSpPr>
        <p:cNvPr id="1" name=""/>
        <p:cNvGrpSpPr/>
        <p:nvPr/>
      </p:nvGrpSpPr>
      <p:grpSpPr>
        <a:xfrm>
          <a:off x="0" y="0"/>
          <a:ext cx="0" cy="0"/>
          <a:chOff x="0" y="0"/>
          <a:chExt cx="0" cy="0"/>
        </a:xfrm>
      </p:grpSpPr>
      <p:grpSp>
        <p:nvGrpSpPr>
          <p:cNvPr id="2" name="Group 39"/>
          <p:cNvGrpSpPr>
            <a:grpSpLocks/>
          </p:cNvGrpSpPr>
          <p:nvPr userDrawn="1"/>
        </p:nvGrpSpPr>
        <p:grpSpPr bwMode="white">
          <a:xfrm>
            <a:off x="-565150" y="0"/>
            <a:ext cx="490538" cy="5149454"/>
            <a:chOff x="-565302" y="0"/>
            <a:chExt cx="490967" cy="6865432"/>
          </a:xfrm>
        </p:grpSpPr>
        <p:sp>
          <p:nvSpPr>
            <p:cNvPr id="3" name="Rectangle 2"/>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pSp>
          <p:nvGrpSpPr>
            <p:cNvPr id="4" name="Group 41"/>
            <p:cNvGrpSpPr>
              <a:grpSpLocks/>
            </p:cNvGrpSpPr>
            <p:nvPr userDrawn="1"/>
          </p:nvGrpSpPr>
          <p:grpSpPr bwMode="white">
            <a:xfrm>
              <a:off x="-307801" y="1143000"/>
              <a:ext cx="233465" cy="4572000"/>
              <a:chOff x="-361009" y="1143000"/>
              <a:chExt cx="286674" cy="4572000"/>
            </a:xfrm>
          </p:grpSpPr>
          <p:cxnSp>
            <p:nvCxnSpPr>
              <p:cNvPr id="19" name="Straight Connector 18"/>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28"/>
            <p:cNvGrpSpPr>
              <a:grpSpLocks/>
            </p:cNvGrpSpPr>
            <p:nvPr userDrawn="1"/>
          </p:nvGrpSpPr>
          <p:grpSpPr bwMode="white">
            <a:xfrm>
              <a:off x="-307801" y="0"/>
              <a:ext cx="233466" cy="6865432"/>
              <a:chOff x="-564989" y="0"/>
              <a:chExt cx="490654" cy="6865432"/>
            </a:xfrm>
          </p:grpSpPr>
          <p:cxnSp>
            <p:nvCxnSpPr>
              <p:cNvPr id="13" name="Straight Connector 12"/>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1/6</a:t>
              </a:r>
            </a:p>
          </p:txBody>
        </p:sp>
        <p:sp>
          <p:nvSpPr>
            <p:cNvPr id="7"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2/6</a:t>
              </a:r>
            </a:p>
          </p:txBody>
        </p:sp>
        <p:sp>
          <p:nvSpPr>
            <p:cNvPr id="8"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4/6</a:t>
              </a:r>
            </a:p>
          </p:txBody>
        </p:sp>
        <p:sp>
          <p:nvSpPr>
            <p:cNvPr id="9"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5/6</a:t>
              </a:r>
            </a:p>
          </p:txBody>
        </p:sp>
        <p:sp>
          <p:nvSpPr>
            <p:cNvPr id="10"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1/4</a:t>
              </a:r>
            </a:p>
          </p:txBody>
        </p:sp>
        <p:sp>
          <p:nvSpPr>
            <p:cNvPr id="11"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3/4</a:t>
              </a:r>
            </a:p>
          </p:txBody>
        </p:sp>
        <p:sp>
          <p:nvSpPr>
            <p:cNvPr id="12"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1/2</a:t>
              </a:r>
            </a:p>
          </p:txBody>
        </p:sp>
      </p:grpSp>
      <p:grpSp>
        <p:nvGrpSpPr>
          <p:cNvPr id="23" name="Group 22"/>
          <p:cNvGrpSpPr/>
          <p:nvPr userDrawn="1"/>
        </p:nvGrpSpPr>
        <p:grpSpPr bwMode="white">
          <a:xfrm>
            <a:off x="3" y="-244077"/>
            <a:ext cx="9144000" cy="175022"/>
            <a:chOff x="3" y="-325436"/>
            <a:chExt cx="9144000" cy="233362"/>
          </a:xfrm>
        </p:grpSpPr>
        <p:sp>
          <p:nvSpPr>
            <p:cNvPr id="24" name="Rectangle 23"/>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cxnSp>
          <p:nvCxnSpPr>
            <p:cNvPr id="25" name="Straight Connector 24"/>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5"/>
          <p:cNvSpPr txBox="1">
            <a:spLocks noChangeArrowheads="1"/>
          </p:cNvSpPr>
          <p:nvPr userDrawn="1"/>
        </p:nvSpPr>
        <p:spPr bwMode="auto">
          <a:xfrm>
            <a:off x="763590" y="4973243"/>
            <a:ext cx="1100137" cy="76944"/>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defTabSz="914400" fontAlgn="base">
              <a:spcBef>
                <a:spcPct val="0"/>
              </a:spcBef>
              <a:spcAft>
                <a:spcPct val="0"/>
              </a:spcAft>
              <a:defRPr/>
            </a:pPr>
            <a:r>
              <a:rPr lang="en-US" sz="500">
                <a:solidFill>
                  <a:srgbClr val="000000"/>
                </a:solidFill>
                <a:cs typeface="Arial" panose="020B0604020202020204" pitchFamily="34" charset="0"/>
              </a:rPr>
              <a:t>Johnson Controls, Inc. —</a:t>
            </a:r>
            <a:endParaRPr lang="en-GB" sz="500">
              <a:solidFill>
                <a:srgbClr val="000000"/>
              </a:solidFill>
              <a:cs typeface="Arial" charset="0"/>
            </a:endParaRPr>
          </a:p>
        </p:txBody>
      </p:sp>
      <p:sp>
        <p:nvSpPr>
          <p:cNvPr id="30" name="Rectangle 6"/>
          <p:cNvSpPr txBox="1">
            <a:spLocks noChangeArrowheads="1"/>
          </p:cNvSpPr>
          <p:nvPr userDrawn="1"/>
        </p:nvSpPr>
        <p:spPr bwMode="auto">
          <a:xfrm>
            <a:off x="468313" y="4920453"/>
            <a:ext cx="269874" cy="161925"/>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pPr>
            <a:fld id="{5CFF3644-1C11-477C-A5D5-3A3BC5CE8122}" type="slidenum">
              <a:rPr lang="de-DE" sz="700" smtClean="0">
                <a:solidFill>
                  <a:srgbClr val="000000"/>
                </a:solidFill>
              </a:rPr>
              <a:pPr defTabSz="914400" eaLnBrk="1" fontAlgn="base" hangingPunct="1">
                <a:spcBef>
                  <a:spcPct val="0"/>
                </a:spcBef>
                <a:spcAft>
                  <a:spcPct val="0"/>
                </a:spcAft>
              </a:pPr>
              <a:t>‹#›</a:t>
            </a:fld>
            <a:endParaRPr lang="de-DE" sz="700">
              <a:solidFill>
                <a:srgbClr val="000000"/>
              </a:solidFill>
            </a:endParaRPr>
          </a:p>
        </p:txBody>
      </p:sp>
      <p:sp>
        <p:nvSpPr>
          <p:cNvPr id="31" name="Footer Placeholder 1"/>
          <p:cNvSpPr>
            <a:spLocks noGrp="1"/>
          </p:cNvSpPr>
          <p:nvPr>
            <p:ph type="ftr" sz="quarter" idx="3"/>
          </p:nvPr>
        </p:nvSpPr>
        <p:spPr>
          <a:xfrm>
            <a:off x="1655888" y="4935834"/>
            <a:ext cx="4750467" cy="145256"/>
          </a:xfrm>
          <a:prstGeom prst="rect">
            <a:avLst/>
          </a:prstGeom>
        </p:spPr>
        <p:txBody>
          <a:bodyPr vert="horz" lIns="0" tIns="0" rIns="0" bIns="0" rtlCol="0" anchor="ctr"/>
          <a:lstStyle>
            <a:lvl1pPr algn="l">
              <a:defRPr sz="500">
                <a:solidFill>
                  <a:schemeClr val="tx1"/>
                </a:solidFill>
              </a:defRPr>
            </a:lvl1pPr>
          </a:lstStyle>
          <a:p>
            <a:r>
              <a:rPr lang="en-GB" dirty="0" err="1">
                <a:solidFill>
                  <a:prstClr val="black"/>
                </a:solidFill>
              </a:rPr>
              <a:t>Eurostadium</a:t>
            </a:r>
            <a:r>
              <a:rPr lang="en-GB" dirty="0">
                <a:solidFill>
                  <a:prstClr val="black"/>
                </a:solidFill>
              </a:rPr>
              <a:t> Brussel</a:t>
            </a:r>
          </a:p>
        </p:txBody>
      </p:sp>
    </p:spTree>
    <p:extLst>
      <p:ext uri="{BB962C8B-B14F-4D97-AF65-F5344CB8AC3E}">
        <p14:creationId xmlns:p14="http://schemas.microsoft.com/office/powerpoint/2010/main" val="189976506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slide imag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0"/>
            <a:ext cx="9144000" cy="5143500"/>
          </a:xfrm>
          <a:prstGeom prst="rect">
            <a:avLst/>
          </a:prstGeom>
        </p:spPr>
        <p:txBody>
          <a:bodyPr rtlCol="0" anchor="ctr">
            <a:normAutofit/>
          </a:bodyPr>
          <a:lstStyle>
            <a:lvl1pPr marL="0" indent="0" algn="ctr">
              <a:buNone/>
              <a:defRPr baseline="0">
                <a:solidFill>
                  <a:schemeClr val="bg2"/>
                </a:solidFill>
              </a:defRPr>
            </a:lvl1pPr>
          </a:lstStyle>
          <a:p>
            <a:pPr lvl="0"/>
            <a:r>
              <a:rPr lang="en-US" noProof="0"/>
              <a:t>Click icon to add picture</a:t>
            </a:r>
            <a:endParaRPr lang="en-GB" noProof="0"/>
          </a:p>
        </p:txBody>
      </p:sp>
      <p:grpSp>
        <p:nvGrpSpPr>
          <p:cNvPr id="3" name="Group 39"/>
          <p:cNvGrpSpPr>
            <a:grpSpLocks/>
          </p:cNvGrpSpPr>
          <p:nvPr userDrawn="1"/>
        </p:nvGrpSpPr>
        <p:grpSpPr bwMode="white">
          <a:xfrm>
            <a:off x="-565150" y="0"/>
            <a:ext cx="490538" cy="5149454"/>
            <a:chOff x="-565302" y="0"/>
            <a:chExt cx="490967" cy="6865432"/>
          </a:xfrm>
        </p:grpSpPr>
        <p:sp>
          <p:nvSpPr>
            <p:cNvPr id="4" name="Rectangle 3"/>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pSp>
          <p:nvGrpSpPr>
            <p:cNvPr id="5" name="Group 41"/>
            <p:cNvGrpSpPr>
              <a:grpSpLocks/>
            </p:cNvGrpSpPr>
            <p:nvPr userDrawn="1"/>
          </p:nvGrpSpPr>
          <p:grpSpPr bwMode="white">
            <a:xfrm>
              <a:off x="-307801" y="1143000"/>
              <a:ext cx="233465" cy="4572000"/>
              <a:chOff x="-361009" y="1143000"/>
              <a:chExt cx="286674" cy="4572000"/>
            </a:xfrm>
          </p:grpSpPr>
          <p:cxnSp>
            <p:nvCxnSpPr>
              <p:cNvPr id="20" name="Straight Connector 19"/>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28"/>
            <p:cNvGrpSpPr>
              <a:grpSpLocks/>
            </p:cNvGrpSpPr>
            <p:nvPr userDrawn="1"/>
          </p:nvGrpSpPr>
          <p:grpSpPr bwMode="white">
            <a:xfrm>
              <a:off x="-307801" y="0"/>
              <a:ext cx="233466" cy="6865432"/>
              <a:chOff x="-564989" y="0"/>
              <a:chExt cx="490654" cy="6865432"/>
            </a:xfrm>
          </p:grpSpPr>
          <p:cxnSp>
            <p:nvCxnSpPr>
              <p:cNvPr id="14" name="Straight Connector 13"/>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1/6</a:t>
              </a:r>
            </a:p>
          </p:txBody>
        </p:sp>
        <p:sp>
          <p:nvSpPr>
            <p:cNvPr id="8"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2/6</a:t>
              </a:r>
            </a:p>
          </p:txBody>
        </p:sp>
        <p:sp>
          <p:nvSpPr>
            <p:cNvPr id="9"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4/6</a:t>
              </a:r>
            </a:p>
          </p:txBody>
        </p:sp>
        <p:sp>
          <p:nvSpPr>
            <p:cNvPr id="10"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5/6</a:t>
              </a:r>
            </a:p>
          </p:txBody>
        </p:sp>
        <p:sp>
          <p:nvSpPr>
            <p:cNvPr id="11"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1/4</a:t>
              </a:r>
            </a:p>
          </p:txBody>
        </p:sp>
        <p:sp>
          <p:nvSpPr>
            <p:cNvPr id="12"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3/4</a:t>
              </a:r>
            </a:p>
          </p:txBody>
        </p:sp>
        <p:sp>
          <p:nvSpPr>
            <p:cNvPr id="13"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1/2</a:t>
              </a:r>
            </a:p>
          </p:txBody>
        </p:sp>
      </p:grpSp>
      <p:grpSp>
        <p:nvGrpSpPr>
          <p:cNvPr id="24" name="Group 23"/>
          <p:cNvGrpSpPr/>
          <p:nvPr userDrawn="1"/>
        </p:nvGrpSpPr>
        <p:grpSpPr bwMode="white">
          <a:xfrm>
            <a:off x="3" y="-244077"/>
            <a:ext cx="9144000" cy="175022"/>
            <a:chOff x="3" y="-325436"/>
            <a:chExt cx="9144000" cy="233362"/>
          </a:xfrm>
        </p:grpSpPr>
        <p:sp>
          <p:nvSpPr>
            <p:cNvPr id="25" name="Rectangle 24"/>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cxnSp>
          <p:nvCxnSpPr>
            <p:cNvPr id="26" name="Straight Connector 25"/>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186116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Quote">
    <p:bg>
      <p:bgPr>
        <a:solidFill>
          <a:schemeClr val="tx2"/>
        </a:solid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0" hasCustomPrompt="1"/>
          </p:nvPr>
        </p:nvSpPr>
        <p:spPr>
          <a:xfrm>
            <a:off x="762002" y="1170385"/>
            <a:ext cx="7578725" cy="2443163"/>
          </a:xfrm>
          <a:prstGeom prst="rect">
            <a:avLst/>
          </a:prstGeom>
        </p:spPr>
        <p:txBody>
          <a:bodyPr anchor="ctr"/>
          <a:lstStyle>
            <a:lvl1pPr marL="0" indent="0" algn="ctr">
              <a:buNone/>
              <a:defRPr sz="2400">
                <a:solidFill>
                  <a:schemeClr val="bg1"/>
                </a:solidFill>
              </a:defRPr>
            </a:lvl1pPr>
            <a:lvl2pPr marL="0" indent="1191" algn="ctr">
              <a:buClr>
                <a:schemeClr val="bg1"/>
              </a:buClr>
              <a:buNone/>
              <a:defRPr sz="1800">
                <a:solidFill>
                  <a:schemeClr val="bg1"/>
                </a:solidFill>
              </a:defRPr>
            </a:lvl2pPr>
            <a:lvl3pPr marL="0" indent="0" algn="r">
              <a:spcAft>
                <a:spcPts val="0"/>
              </a:spcAft>
              <a:buClr>
                <a:schemeClr val="bg1"/>
              </a:buClr>
              <a:buNone/>
              <a:defRPr sz="1400">
                <a:solidFill>
                  <a:schemeClr val="bg1"/>
                </a:solidFill>
              </a:defRPr>
            </a:lvl3pPr>
            <a:lvl4pPr marL="0" indent="0" algn="r">
              <a:buClr>
                <a:schemeClr val="bg1"/>
              </a:buClr>
              <a:buNone/>
              <a:defRPr sz="1200" i="1">
                <a:solidFill>
                  <a:schemeClr val="bg1"/>
                </a:solidFill>
              </a:defRPr>
            </a:lvl4pPr>
            <a:lvl5pPr marL="0" indent="0" algn="ctr">
              <a:buClr>
                <a:schemeClr val="bg1"/>
              </a:buClr>
              <a:buNone/>
              <a:defRPr sz="1100">
                <a:solidFill>
                  <a:schemeClr val="bg1"/>
                </a:solidFill>
              </a:defRPr>
            </a:lvl5pPr>
            <a:lvl6pPr marL="0" indent="0" algn="ctr">
              <a:buClr>
                <a:schemeClr val="bg1"/>
              </a:buClr>
              <a:buNone/>
              <a:defRPr>
                <a:solidFill>
                  <a:schemeClr val="bg1"/>
                </a:solidFill>
              </a:defRPr>
            </a:lvl6pPr>
            <a:lvl7pPr marL="0" indent="0" algn="ctr">
              <a:buNone/>
              <a:defRPr sz="800">
                <a:solidFill>
                  <a:schemeClr val="bg1"/>
                </a:solidFill>
              </a:defRPr>
            </a:lvl7pPr>
          </a:lstStyle>
          <a:p>
            <a:pPr lvl="0"/>
            <a:r>
              <a:rPr lang="en-US" dirty="0"/>
              <a:t>Click to edit text (Indent for different styles incl. author level – level 3)</a:t>
            </a:r>
          </a:p>
          <a:p>
            <a:pPr lvl="1"/>
            <a:r>
              <a:rPr lang="en-US" dirty="0"/>
              <a:t>Second level</a:t>
            </a:r>
          </a:p>
          <a:p>
            <a:pPr lvl="2"/>
            <a:r>
              <a:rPr lang="en-US" dirty="0"/>
              <a:t>Third level</a:t>
            </a:r>
          </a:p>
          <a:p>
            <a:pPr lvl="3"/>
            <a:r>
              <a:rPr lang="en-US" dirty="0"/>
              <a:t>Fourth level</a:t>
            </a:r>
          </a:p>
          <a:p>
            <a:pPr lvl="4"/>
            <a:r>
              <a:rPr lang="en-US"/>
              <a:t>Fifth level</a:t>
            </a:r>
          </a:p>
          <a:p>
            <a:pPr lvl="5"/>
            <a:r>
              <a:rPr lang="en-US"/>
              <a:t>Sixth level</a:t>
            </a:r>
          </a:p>
          <a:p>
            <a:pPr lvl="6"/>
            <a:r>
              <a:rPr lang="en-US"/>
              <a:t>Seventh level</a:t>
            </a:r>
            <a:endParaRPr lang="en-GB" dirty="0"/>
          </a:p>
        </p:txBody>
      </p:sp>
      <p:pic>
        <p:nvPicPr>
          <p:cNvPr id="4" name="Picture 35" descr="JCI_RGB.em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94602" y="4675585"/>
            <a:ext cx="1096963"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9"/>
          <p:cNvGrpSpPr>
            <a:grpSpLocks/>
          </p:cNvGrpSpPr>
          <p:nvPr userDrawn="1"/>
        </p:nvGrpSpPr>
        <p:grpSpPr bwMode="white">
          <a:xfrm>
            <a:off x="-565150" y="0"/>
            <a:ext cx="490538" cy="5149454"/>
            <a:chOff x="-565302" y="0"/>
            <a:chExt cx="490967" cy="6865432"/>
          </a:xfrm>
        </p:grpSpPr>
        <p:sp>
          <p:nvSpPr>
            <p:cNvPr id="9" name="Rectangle 8"/>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pSp>
          <p:nvGrpSpPr>
            <p:cNvPr id="5" name="Group 41"/>
            <p:cNvGrpSpPr>
              <a:grpSpLocks/>
            </p:cNvGrpSpPr>
            <p:nvPr userDrawn="1"/>
          </p:nvGrpSpPr>
          <p:grpSpPr bwMode="white">
            <a:xfrm>
              <a:off x="-307801" y="1143000"/>
              <a:ext cx="233465" cy="4572000"/>
              <a:chOff x="-361009" y="1143000"/>
              <a:chExt cx="286674" cy="4572000"/>
            </a:xfrm>
          </p:grpSpPr>
          <p:cxnSp>
            <p:nvCxnSpPr>
              <p:cNvPr id="25" name="Straight Connector 24"/>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28"/>
            <p:cNvGrpSpPr>
              <a:grpSpLocks/>
            </p:cNvGrpSpPr>
            <p:nvPr userDrawn="1"/>
          </p:nvGrpSpPr>
          <p:grpSpPr bwMode="white">
            <a:xfrm>
              <a:off x="-307801" y="0"/>
              <a:ext cx="233466" cy="6865432"/>
              <a:chOff x="-564989" y="0"/>
              <a:chExt cx="490654" cy="6865432"/>
            </a:xfrm>
          </p:grpSpPr>
          <p:cxnSp>
            <p:nvCxnSpPr>
              <p:cNvPr id="19" name="Straight Connector 18"/>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1/6</a:t>
              </a:r>
            </a:p>
          </p:txBody>
        </p:sp>
        <p:sp>
          <p:nvSpPr>
            <p:cNvPr id="13"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2/6</a:t>
              </a:r>
            </a:p>
          </p:txBody>
        </p:sp>
        <p:sp>
          <p:nvSpPr>
            <p:cNvPr id="14"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4/6</a:t>
              </a:r>
            </a:p>
          </p:txBody>
        </p:sp>
        <p:sp>
          <p:nvSpPr>
            <p:cNvPr id="15"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5/6</a:t>
              </a:r>
            </a:p>
          </p:txBody>
        </p:sp>
        <p:sp>
          <p:nvSpPr>
            <p:cNvPr id="16"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1/4</a:t>
              </a:r>
            </a:p>
          </p:txBody>
        </p:sp>
        <p:sp>
          <p:nvSpPr>
            <p:cNvPr id="17"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3/4</a:t>
              </a:r>
            </a:p>
          </p:txBody>
        </p:sp>
        <p:sp>
          <p:nvSpPr>
            <p:cNvPr id="18"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1/2</a:t>
              </a:r>
            </a:p>
          </p:txBody>
        </p:sp>
      </p:grpSp>
      <p:grpSp>
        <p:nvGrpSpPr>
          <p:cNvPr id="7" name="Group 28"/>
          <p:cNvGrpSpPr/>
          <p:nvPr userDrawn="1"/>
        </p:nvGrpSpPr>
        <p:grpSpPr bwMode="white">
          <a:xfrm>
            <a:off x="3" y="-244077"/>
            <a:ext cx="9144000" cy="175022"/>
            <a:chOff x="3" y="-325436"/>
            <a:chExt cx="9144000" cy="233362"/>
          </a:xfrm>
        </p:grpSpPr>
        <p:sp>
          <p:nvSpPr>
            <p:cNvPr id="30" name="Rectangle 29"/>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cxnSp>
          <p:nvCxnSpPr>
            <p:cNvPr id="31" name="Straight Connector 30"/>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5" name="Rectangle 5"/>
          <p:cNvSpPr txBox="1">
            <a:spLocks noChangeArrowheads="1"/>
          </p:cNvSpPr>
          <p:nvPr userDrawn="1"/>
        </p:nvSpPr>
        <p:spPr bwMode="auto">
          <a:xfrm>
            <a:off x="763590" y="4973243"/>
            <a:ext cx="1100137" cy="76944"/>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defTabSz="914400" fontAlgn="base">
              <a:spcBef>
                <a:spcPct val="0"/>
              </a:spcBef>
              <a:spcAft>
                <a:spcPct val="0"/>
              </a:spcAft>
              <a:defRPr/>
            </a:pPr>
            <a:r>
              <a:rPr lang="en-US" sz="500">
                <a:solidFill>
                  <a:prstClr val="white"/>
                </a:solidFill>
                <a:cs typeface="Arial" panose="020B0604020202020204" pitchFamily="34" charset="0"/>
              </a:rPr>
              <a:t>Johnson Controls, Inc. —</a:t>
            </a:r>
            <a:endParaRPr lang="en-GB" sz="500">
              <a:solidFill>
                <a:prstClr val="white"/>
              </a:solidFill>
              <a:cs typeface="Arial" charset="0"/>
            </a:endParaRPr>
          </a:p>
        </p:txBody>
      </p:sp>
      <p:sp>
        <p:nvSpPr>
          <p:cNvPr id="36" name="Rectangle 6"/>
          <p:cNvSpPr txBox="1">
            <a:spLocks noChangeArrowheads="1"/>
          </p:cNvSpPr>
          <p:nvPr userDrawn="1"/>
        </p:nvSpPr>
        <p:spPr bwMode="auto">
          <a:xfrm>
            <a:off x="468313" y="4920453"/>
            <a:ext cx="269874" cy="161925"/>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pPr>
            <a:fld id="{5CFF3644-1C11-477C-A5D5-3A3BC5CE8122}" type="slidenum">
              <a:rPr lang="de-DE" sz="700" smtClean="0">
                <a:solidFill>
                  <a:prstClr val="white"/>
                </a:solidFill>
              </a:rPr>
              <a:pPr defTabSz="914400" eaLnBrk="1" fontAlgn="base" hangingPunct="1">
                <a:spcBef>
                  <a:spcPct val="0"/>
                </a:spcBef>
                <a:spcAft>
                  <a:spcPct val="0"/>
                </a:spcAft>
              </a:pPr>
              <a:t>‹#›</a:t>
            </a:fld>
            <a:endParaRPr lang="de-DE" sz="700">
              <a:solidFill>
                <a:prstClr val="white"/>
              </a:solidFill>
            </a:endParaRPr>
          </a:p>
        </p:txBody>
      </p:sp>
      <p:sp>
        <p:nvSpPr>
          <p:cNvPr id="37" name="Footer Placeholder 1"/>
          <p:cNvSpPr>
            <a:spLocks noGrp="1"/>
          </p:cNvSpPr>
          <p:nvPr>
            <p:ph type="ftr" sz="quarter" idx="3"/>
          </p:nvPr>
        </p:nvSpPr>
        <p:spPr>
          <a:xfrm>
            <a:off x="1655888" y="4935834"/>
            <a:ext cx="4750467" cy="145256"/>
          </a:xfrm>
          <a:prstGeom prst="rect">
            <a:avLst/>
          </a:prstGeom>
        </p:spPr>
        <p:txBody>
          <a:bodyPr vert="horz" lIns="0" tIns="0" rIns="0" bIns="0" rtlCol="0" anchor="ctr"/>
          <a:lstStyle>
            <a:lvl1pPr algn="l">
              <a:defRPr sz="500">
                <a:solidFill>
                  <a:schemeClr val="bg1"/>
                </a:solidFill>
              </a:defRPr>
            </a:lvl1pPr>
          </a:lstStyle>
          <a:p>
            <a:r>
              <a:rPr lang="en-GB" dirty="0" err="1">
                <a:solidFill>
                  <a:prstClr val="white"/>
                </a:solidFill>
              </a:rPr>
              <a:t>Eurostadium</a:t>
            </a:r>
            <a:r>
              <a:rPr lang="en-GB" dirty="0">
                <a:solidFill>
                  <a:prstClr val="white"/>
                </a:solidFill>
              </a:rPr>
              <a:t> Brussel</a:t>
            </a:r>
          </a:p>
        </p:txBody>
      </p:sp>
    </p:spTree>
    <p:extLst>
      <p:ext uri="{BB962C8B-B14F-4D97-AF65-F5344CB8AC3E}">
        <p14:creationId xmlns:p14="http://schemas.microsoft.com/office/powerpoint/2010/main" val="80784882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 Bottom image">
    <p:spTree>
      <p:nvGrpSpPr>
        <p:cNvPr id="1" name=""/>
        <p:cNvGrpSpPr/>
        <p:nvPr/>
      </p:nvGrpSpPr>
      <p:grpSpPr>
        <a:xfrm>
          <a:off x="0" y="0"/>
          <a:ext cx="0" cy="0"/>
          <a:chOff x="0" y="0"/>
          <a:chExt cx="0" cy="0"/>
        </a:xfrm>
      </p:grpSpPr>
      <p:sp>
        <p:nvSpPr>
          <p:cNvPr id="4" name="Rectangle 36"/>
          <p:cNvSpPr>
            <a:spLocks noGrp="1" noChangeArrowheads="1"/>
          </p:cNvSpPr>
          <p:nvPr>
            <p:ph type="ctrTitle" sz="quarter" hasCustomPrompt="1"/>
          </p:nvPr>
        </p:nvSpPr>
        <p:spPr>
          <a:xfrm>
            <a:off x="0" y="1714496"/>
            <a:ext cx="9144000" cy="891000"/>
          </a:xfrm>
          <a:solidFill>
            <a:schemeClr val="tx2"/>
          </a:solidFill>
        </p:spPr>
        <p:txBody>
          <a:bodyPr lIns="567000" tIns="0" rIns="135000" anchor="ctr">
            <a:noAutofit/>
          </a:bodyPr>
          <a:lstStyle>
            <a:lvl1pPr>
              <a:lnSpc>
                <a:spcPct val="110000"/>
              </a:lnSpc>
              <a:tabLst>
                <a:tab pos="1747838" algn="l"/>
              </a:tabLst>
              <a:defRPr sz="1400" b="0" baseline="0">
                <a:solidFill>
                  <a:schemeClr val="bg1"/>
                </a:solidFill>
                <a:latin typeface="+mn-lt"/>
              </a:defRPr>
            </a:lvl1pPr>
          </a:lstStyle>
          <a:p>
            <a:r>
              <a:rPr lang="en-US" dirty="0"/>
              <a:t>Click to edit text</a:t>
            </a:r>
            <a:endParaRPr lang="en-GB" dirty="0"/>
          </a:p>
        </p:txBody>
      </p:sp>
      <p:sp>
        <p:nvSpPr>
          <p:cNvPr id="5" name="Text Placeholder 4"/>
          <p:cNvSpPr>
            <a:spLocks noGrp="1"/>
          </p:cNvSpPr>
          <p:nvPr>
            <p:ph type="body" sz="quarter" idx="11" hasCustomPrompt="1"/>
          </p:nvPr>
        </p:nvSpPr>
        <p:spPr>
          <a:xfrm>
            <a:off x="755650" y="558053"/>
            <a:ext cx="7997868" cy="1079057"/>
          </a:xfrm>
          <a:prstGeom prst="rect">
            <a:avLst/>
          </a:prstGeom>
          <a:ln>
            <a:noFill/>
          </a:ln>
        </p:spPr>
        <p:txBody>
          <a:bodyPr lIns="0" tIns="68580"/>
          <a:lstStyle>
            <a:lvl1pPr marL="0" indent="0">
              <a:lnSpc>
                <a:spcPct val="90000"/>
              </a:lnSpc>
              <a:spcAft>
                <a:spcPts val="0"/>
              </a:spcAft>
              <a:buNone/>
              <a:defRPr sz="2400">
                <a:ln>
                  <a:noFill/>
                </a:ln>
                <a:solidFill>
                  <a:srgbClr val="000000"/>
                </a:solidFill>
              </a:defRPr>
            </a:lvl1pPr>
          </a:lstStyle>
          <a:p>
            <a:pPr lvl="0"/>
            <a:r>
              <a:rPr lang="en-US" dirty="0"/>
              <a:t>Click to edit divider title (3 lines max)</a:t>
            </a:r>
          </a:p>
        </p:txBody>
      </p:sp>
      <p:sp>
        <p:nvSpPr>
          <p:cNvPr id="7" name="Rectangle 6"/>
          <p:cNvSpPr/>
          <p:nvPr userDrawn="1"/>
        </p:nvSpPr>
        <p:spPr>
          <a:xfrm>
            <a:off x="0" y="2574131"/>
            <a:ext cx="9144000" cy="257532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400" fontAlgn="base">
              <a:spcBef>
                <a:spcPct val="0"/>
              </a:spcBef>
              <a:spcAft>
                <a:spcPct val="0"/>
              </a:spcAft>
            </a:pPr>
            <a:endParaRPr lang="en-GB">
              <a:solidFill>
                <a:prstClr val="white"/>
              </a:solidFill>
            </a:endParaRPr>
          </a:p>
        </p:txBody>
      </p:sp>
      <p:sp>
        <p:nvSpPr>
          <p:cNvPr id="6" name="Picture Placeholder 30"/>
          <p:cNvSpPr>
            <a:spLocks noGrp="1"/>
          </p:cNvSpPr>
          <p:nvPr>
            <p:ph type="pic" sz="quarter" idx="10"/>
          </p:nvPr>
        </p:nvSpPr>
        <p:spPr>
          <a:xfrm>
            <a:off x="0" y="2574133"/>
            <a:ext cx="9144000" cy="2569370"/>
          </a:xfrm>
          <a:prstGeom prst="rect">
            <a:avLst/>
          </a:prstGeom>
        </p:spPr>
        <p:txBody>
          <a:bodyPr rtlCol="0" anchor="ctr">
            <a:normAutofit/>
          </a:bodyPr>
          <a:lstStyle>
            <a:lvl1pPr marL="0" marR="0" indent="0" algn="ctr" defTabSz="685800" rtl="0" eaLnBrk="1" fontAlgn="base" latinLnBrk="0" hangingPunct="1">
              <a:lnSpc>
                <a:spcPct val="110000"/>
              </a:lnSpc>
              <a:spcBef>
                <a:spcPts val="0"/>
              </a:spcBef>
              <a:spcAft>
                <a:spcPts val="450"/>
              </a:spcAft>
              <a:buClr>
                <a:schemeClr val="bg2"/>
              </a:buClr>
              <a:buSzTx/>
              <a:buFont typeface="Wingdings" pitchFamily="2" charset="2"/>
              <a:buNone/>
              <a:tabLst/>
              <a:defRPr>
                <a:solidFill>
                  <a:schemeClr val="bg2">
                    <a:lumMod val="60000"/>
                    <a:lumOff val="40000"/>
                  </a:schemeClr>
                </a:solidFill>
              </a:defRPr>
            </a:lvl1pPr>
          </a:lstStyle>
          <a:p>
            <a:pPr lvl="0"/>
            <a:r>
              <a:rPr lang="en-US" noProof="0"/>
              <a:t>Click icon to add picture</a:t>
            </a:r>
            <a:endParaRPr lang="en-GB" noProof="0"/>
          </a:p>
        </p:txBody>
      </p:sp>
      <p:sp>
        <p:nvSpPr>
          <p:cNvPr id="8" name="TextBox 35"/>
          <p:cNvSpPr txBox="1">
            <a:spLocks noChangeArrowheads="1"/>
          </p:cNvSpPr>
          <p:nvPr userDrawn="1"/>
        </p:nvSpPr>
        <p:spPr bwMode="auto">
          <a:xfrm>
            <a:off x="7877177" y="3182544"/>
            <a:ext cx="1152525" cy="893513"/>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525" tIns="8096" rIns="13525" bIns="80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ts val="450"/>
              </a:spcAft>
              <a:defRPr/>
            </a:pPr>
            <a:r>
              <a:rPr lang="en-GB" altLang="en-US" sz="800">
                <a:solidFill>
                  <a:prstClr val="white"/>
                </a:solidFill>
                <a:cs typeface="Arial" charset="0"/>
              </a:rPr>
              <a:t>If you can read this </a:t>
            </a:r>
            <a:r>
              <a:rPr lang="en-GB" altLang="en-US" sz="800" b="1">
                <a:solidFill>
                  <a:prstClr val="white"/>
                </a:solidFill>
                <a:cs typeface="Arial" charset="0"/>
              </a:rPr>
              <a:t>Click on the icon to choose a picture </a:t>
            </a:r>
            <a:r>
              <a:rPr lang="en-GB" altLang="en-US" sz="800">
                <a:solidFill>
                  <a:prstClr val="white"/>
                </a:solidFill>
                <a:cs typeface="Arial" charset="0"/>
              </a:rPr>
              <a:t>or </a:t>
            </a:r>
            <a:br>
              <a:rPr lang="en-GB" altLang="en-US" sz="800">
                <a:solidFill>
                  <a:prstClr val="white"/>
                </a:solidFill>
                <a:cs typeface="Arial" charset="0"/>
              </a:rPr>
            </a:br>
            <a:r>
              <a:rPr lang="en-GB" altLang="en-US" sz="800" b="1">
                <a:solidFill>
                  <a:prstClr val="white"/>
                </a:solidFill>
                <a:cs typeface="Arial" charset="0"/>
              </a:rPr>
              <a:t>Reset the slide</a:t>
            </a:r>
            <a:r>
              <a:rPr lang="en-GB" altLang="en-US" sz="800">
                <a:solidFill>
                  <a:prstClr val="white"/>
                </a:solidFill>
                <a:cs typeface="Arial" charset="0"/>
              </a:rPr>
              <a:t>.</a:t>
            </a:r>
          </a:p>
          <a:p>
            <a:pPr algn="ctr" defTabSz="914400" eaLnBrk="1" fontAlgn="base" hangingPunct="1">
              <a:spcBef>
                <a:spcPct val="0"/>
              </a:spcBef>
              <a:spcAft>
                <a:spcPct val="0"/>
              </a:spcAft>
              <a:defRPr/>
            </a:pPr>
            <a:r>
              <a:rPr lang="en-GB" altLang="en-US" sz="500">
                <a:solidFill>
                  <a:prstClr val="white"/>
                </a:solidFill>
                <a:cs typeface="Arial" charset="0"/>
              </a:rPr>
              <a:t>To Reset: Right click on the slide thumbnail and select ‘reset slide’ or choose the ‘Reset’ button on the ‘Home’ ribbon (next to the font choice box)</a:t>
            </a:r>
          </a:p>
        </p:txBody>
      </p:sp>
      <p:sp>
        <p:nvSpPr>
          <p:cNvPr id="9" name="TextBox 36"/>
          <p:cNvSpPr txBox="1">
            <a:spLocks noChangeArrowheads="1"/>
          </p:cNvSpPr>
          <p:nvPr userDrawn="1"/>
        </p:nvSpPr>
        <p:spPr bwMode="auto">
          <a:xfrm>
            <a:off x="128588" y="3182544"/>
            <a:ext cx="1152525" cy="893513"/>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525" tIns="8096" rIns="13525" bIns="80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ts val="450"/>
              </a:spcAft>
              <a:defRPr/>
            </a:pPr>
            <a:r>
              <a:rPr lang="en-GB" altLang="en-US" sz="800">
                <a:solidFill>
                  <a:prstClr val="white"/>
                </a:solidFill>
                <a:cs typeface="Arial" charset="0"/>
              </a:rPr>
              <a:t>If you can read this </a:t>
            </a:r>
            <a:r>
              <a:rPr lang="en-GB" altLang="en-US" sz="800" b="1">
                <a:solidFill>
                  <a:prstClr val="white"/>
                </a:solidFill>
                <a:cs typeface="Arial" charset="0"/>
              </a:rPr>
              <a:t>Click on the icon to choose a picture </a:t>
            </a:r>
            <a:r>
              <a:rPr lang="en-GB" altLang="en-US" sz="800">
                <a:solidFill>
                  <a:prstClr val="white"/>
                </a:solidFill>
                <a:cs typeface="Arial" charset="0"/>
              </a:rPr>
              <a:t>or </a:t>
            </a:r>
            <a:br>
              <a:rPr lang="en-GB" altLang="en-US" sz="800">
                <a:solidFill>
                  <a:prstClr val="white"/>
                </a:solidFill>
                <a:cs typeface="Arial" charset="0"/>
              </a:rPr>
            </a:br>
            <a:r>
              <a:rPr lang="en-GB" altLang="en-US" sz="800" b="1">
                <a:solidFill>
                  <a:prstClr val="white"/>
                </a:solidFill>
                <a:cs typeface="Arial" charset="0"/>
              </a:rPr>
              <a:t>Reset the slide</a:t>
            </a:r>
            <a:r>
              <a:rPr lang="en-GB" altLang="en-US" sz="800">
                <a:solidFill>
                  <a:prstClr val="white"/>
                </a:solidFill>
                <a:cs typeface="Arial" charset="0"/>
              </a:rPr>
              <a:t>.</a:t>
            </a:r>
          </a:p>
          <a:p>
            <a:pPr algn="ctr" defTabSz="914400" eaLnBrk="1" fontAlgn="base" hangingPunct="1">
              <a:spcBef>
                <a:spcPct val="0"/>
              </a:spcBef>
              <a:spcAft>
                <a:spcPct val="0"/>
              </a:spcAft>
              <a:defRPr/>
            </a:pPr>
            <a:r>
              <a:rPr lang="en-GB" altLang="en-US" sz="500">
                <a:solidFill>
                  <a:prstClr val="white"/>
                </a:solidFill>
                <a:cs typeface="Arial" charset="0"/>
              </a:rPr>
              <a:t>To Reset: Right click on the slide thumbnail and select ‘reset slide’ or choose the ‘Reset’ button on the ‘Home’ ribbon (next to the font choice box)</a:t>
            </a:r>
          </a:p>
        </p:txBody>
      </p:sp>
      <p:grpSp>
        <p:nvGrpSpPr>
          <p:cNvPr id="2" name="Group 39"/>
          <p:cNvGrpSpPr>
            <a:grpSpLocks/>
          </p:cNvGrpSpPr>
          <p:nvPr userDrawn="1"/>
        </p:nvGrpSpPr>
        <p:grpSpPr bwMode="white">
          <a:xfrm>
            <a:off x="-565150" y="0"/>
            <a:ext cx="490538" cy="5149454"/>
            <a:chOff x="-565302" y="0"/>
            <a:chExt cx="490967" cy="6865432"/>
          </a:xfrm>
        </p:grpSpPr>
        <p:sp>
          <p:nvSpPr>
            <p:cNvPr id="11" name="Rectangle 10"/>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pSp>
          <p:nvGrpSpPr>
            <p:cNvPr id="3" name="Group 41"/>
            <p:cNvGrpSpPr>
              <a:grpSpLocks/>
            </p:cNvGrpSpPr>
            <p:nvPr userDrawn="1"/>
          </p:nvGrpSpPr>
          <p:grpSpPr bwMode="white">
            <a:xfrm>
              <a:off x="-307801" y="1143000"/>
              <a:ext cx="233465" cy="4572000"/>
              <a:chOff x="-361009" y="1143000"/>
              <a:chExt cx="286674" cy="4572000"/>
            </a:xfrm>
          </p:grpSpPr>
          <p:cxnSp>
            <p:nvCxnSpPr>
              <p:cNvPr id="27" name="Straight Connector 26"/>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28"/>
            <p:cNvGrpSpPr>
              <a:grpSpLocks/>
            </p:cNvGrpSpPr>
            <p:nvPr userDrawn="1"/>
          </p:nvGrpSpPr>
          <p:grpSpPr bwMode="white">
            <a:xfrm>
              <a:off x="-307801" y="0"/>
              <a:ext cx="233466" cy="6865432"/>
              <a:chOff x="-564989" y="0"/>
              <a:chExt cx="490654" cy="6865432"/>
            </a:xfrm>
          </p:grpSpPr>
          <p:cxnSp>
            <p:nvCxnSpPr>
              <p:cNvPr id="21" name="Straight Connector 20"/>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1/6</a:t>
              </a:r>
            </a:p>
          </p:txBody>
        </p:sp>
        <p:sp>
          <p:nvSpPr>
            <p:cNvPr id="15"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2/6</a:t>
              </a:r>
            </a:p>
          </p:txBody>
        </p:sp>
        <p:sp>
          <p:nvSpPr>
            <p:cNvPr id="16"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4/6</a:t>
              </a:r>
            </a:p>
          </p:txBody>
        </p:sp>
        <p:sp>
          <p:nvSpPr>
            <p:cNvPr id="17"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5/6</a:t>
              </a:r>
            </a:p>
          </p:txBody>
        </p:sp>
        <p:sp>
          <p:nvSpPr>
            <p:cNvPr id="18"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1/4</a:t>
              </a:r>
            </a:p>
          </p:txBody>
        </p:sp>
        <p:sp>
          <p:nvSpPr>
            <p:cNvPr id="19"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3/4</a:t>
              </a:r>
            </a:p>
          </p:txBody>
        </p:sp>
        <p:sp>
          <p:nvSpPr>
            <p:cNvPr id="20"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1/2</a:t>
              </a:r>
            </a:p>
          </p:txBody>
        </p:sp>
      </p:grpSp>
      <p:grpSp>
        <p:nvGrpSpPr>
          <p:cNvPr id="12" name="Group 30"/>
          <p:cNvGrpSpPr/>
          <p:nvPr userDrawn="1"/>
        </p:nvGrpSpPr>
        <p:grpSpPr bwMode="white">
          <a:xfrm>
            <a:off x="3" y="-244077"/>
            <a:ext cx="9144000" cy="175022"/>
            <a:chOff x="3" y="-325436"/>
            <a:chExt cx="9144000" cy="233362"/>
          </a:xfrm>
        </p:grpSpPr>
        <p:sp>
          <p:nvSpPr>
            <p:cNvPr id="32" name="Rectangle 31"/>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cxnSp>
          <p:nvCxnSpPr>
            <p:cNvPr id="33" name="Straight Connector 32"/>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258906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 Right image">
    <p:bg>
      <p:bgPr>
        <a:solidFill>
          <a:schemeClr val="tx2"/>
        </a:solid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1"/>
          </p:nvPr>
        </p:nvSpPr>
        <p:spPr>
          <a:xfrm>
            <a:off x="468315" y="2630091"/>
            <a:ext cx="3924299" cy="1885950"/>
          </a:xfrm>
        </p:spPr>
        <p:txBody>
          <a:bodyPr/>
          <a:lstStyle>
            <a:lvl1pPr>
              <a:buClrTx/>
              <a:defRPr>
                <a:solidFill>
                  <a:schemeClr val="bg1"/>
                </a:solidFill>
              </a:defRPr>
            </a:lvl1pPr>
            <a:lvl2pPr>
              <a:buClrTx/>
              <a:defRPr>
                <a:solidFill>
                  <a:schemeClr val="bg1"/>
                </a:solidFill>
              </a:defRPr>
            </a:lvl2pPr>
            <a:lvl3pPr>
              <a:buClr>
                <a:schemeClr val="bg1"/>
              </a:buClr>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18"/>
          <p:cNvSpPr>
            <a:spLocks noGrp="1"/>
          </p:cNvSpPr>
          <p:nvPr>
            <p:ph type="pic" sz="quarter" idx="15"/>
          </p:nvPr>
        </p:nvSpPr>
        <p:spPr>
          <a:xfrm>
            <a:off x="4572000" y="0"/>
            <a:ext cx="4572000" cy="5143500"/>
          </a:xfrm>
          <a:prstGeom prst="rect">
            <a:avLst/>
          </a:prstGeom>
        </p:spPr>
        <p:txBody>
          <a:bodyPr rtlCol="0" anchor="ctr">
            <a:normAutofit/>
          </a:bodyPr>
          <a:lstStyle>
            <a:lvl1pPr marL="0" indent="0" algn="ctr">
              <a:buNone/>
              <a:defRPr baseline="0">
                <a:solidFill>
                  <a:schemeClr val="bg2">
                    <a:lumMod val="60000"/>
                    <a:lumOff val="40000"/>
                  </a:schemeClr>
                </a:solidFill>
              </a:defRPr>
            </a:lvl1pPr>
          </a:lstStyle>
          <a:p>
            <a:pPr lvl="0"/>
            <a:r>
              <a:rPr lang="en-US" noProof="0"/>
              <a:t>Click icon to add picture</a:t>
            </a:r>
            <a:endParaRPr lang="en-GB" noProof="0"/>
          </a:p>
        </p:txBody>
      </p:sp>
      <p:sp>
        <p:nvSpPr>
          <p:cNvPr id="6" name="Title 7"/>
          <p:cNvSpPr>
            <a:spLocks noGrp="1"/>
          </p:cNvSpPr>
          <p:nvPr>
            <p:ph type="title" hasCustomPrompt="1"/>
          </p:nvPr>
        </p:nvSpPr>
        <p:spPr>
          <a:xfrm>
            <a:off x="469901" y="244456"/>
            <a:ext cx="3922713" cy="2171370"/>
          </a:xfrm>
        </p:spPr>
        <p:txBody>
          <a:bodyPr/>
          <a:lstStyle>
            <a:lvl1pPr>
              <a:defRPr sz="2100">
                <a:solidFill>
                  <a:schemeClr val="bg1"/>
                </a:solidFill>
              </a:defRPr>
            </a:lvl1pPr>
          </a:lstStyle>
          <a:p>
            <a:r>
              <a:rPr lang="en-US" dirty="0"/>
              <a:t>Click to edit divider title</a:t>
            </a:r>
            <a:endParaRPr lang="en-GB" dirty="0"/>
          </a:p>
        </p:txBody>
      </p:sp>
      <p:sp>
        <p:nvSpPr>
          <p:cNvPr id="7" name="TextBox 6"/>
          <p:cNvSpPr txBox="1">
            <a:spLocks noChangeArrowheads="1"/>
          </p:cNvSpPr>
          <p:nvPr userDrawn="1"/>
        </p:nvSpPr>
        <p:spPr bwMode="auto">
          <a:xfrm>
            <a:off x="5724525" y="4369594"/>
            <a:ext cx="2228850" cy="616514"/>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525" tIns="8096" rIns="13525" bIns="80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ts val="450"/>
              </a:spcAft>
              <a:defRPr/>
            </a:pPr>
            <a:r>
              <a:rPr lang="en-GB" altLang="en-US" sz="800">
                <a:solidFill>
                  <a:prstClr val="white"/>
                </a:solidFill>
                <a:cs typeface="Arial" charset="0"/>
              </a:rPr>
              <a:t>If you can read this </a:t>
            </a:r>
            <a:r>
              <a:rPr lang="en-GB" altLang="en-US" sz="800" b="1">
                <a:solidFill>
                  <a:prstClr val="white"/>
                </a:solidFill>
                <a:cs typeface="Arial" charset="0"/>
              </a:rPr>
              <a:t>Click on the icon to choose a picture </a:t>
            </a:r>
            <a:r>
              <a:rPr lang="en-GB" altLang="en-US" sz="800">
                <a:solidFill>
                  <a:prstClr val="white"/>
                </a:solidFill>
                <a:cs typeface="Arial" charset="0"/>
              </a:rPr>
              <a:t>or </a:t>
            </a:r>
            <a:br>
              <a:rPr lang="en-GB" altLang="en-US" sz="800">
                <a:solidFill>
                  <a:prstClr val="white"/>
                </a:solidFill>
                <a:cs typeface="Arial" charset="0"/>
              </a:rPr>
            </a:br>
            <a:r>
              <a:rPr lang="en-GB" altLang="en-US" sz="800" b="1">
                <a:solidFill>
                  <a:prstClr val="white"/>
                </a:solidFill>
                <a:cs typeface="Arial" charset="0"/>
              </a:rPr>
              <a:t>Reset the slide</a:t>
            </a:r>
            <a:r>
              <a:rPr lang="en-GB" altLang="en-US" sz="800">
                <a:solidFill>
                  <a:prstClr val="white"/>
                </a:solidFill>
                <a:cs typeface="Arial" charset="0"/>
              </a:rPr>
              <a:t>.</a:t>
            </a:r>
          </a:p>
          <a:p>
            <a:pPr algn="ctr" defTabSz="914400" eaLnBrk="1" fontAlgn="base" hangingPunct="1">
              <a:spcBef>
                <a:spcPct val="0"/>
              </a:spcBef>
              <a:spcAft>
                <a:spcPct val="0"/>
              </a:spcAft>
              <a:defRPr/>
            </a:pPr>
            <a:r>
              <a:rPr lang="en-GB" altLang="en-US" sz="500">
                <a:solidFill>
                  <a:prstClr val="white"/>
                </a:solidFill>
                <a:cs typeface="Arial" charset="0"/>
              </a:rPr>
              <a:t>To Reset: Right click on the slide thumbnail and select ‘reset slide’ or choose the ‘Reset’ button on the ‘Home’ ribbon (next to the font choice box)</a:t>
            </a:r>
          </a:p>
        </p:txBody>
      </p:sp>
      <p:sp>
        <p:nvSpPr>
          <p:cNvPr id="8" name="TextBox 35"/>
          <p:cNvSpPr txBox="1">
            <a:spLocks noChangeArrowheads="1"/>
          </p:cNvSpPr>
          <p:nvPr userDrawn="1"/>
        </p:nvSpPr>
        <p:spPr bwMode="auto">
          <a:xfrm>
            <a:off x="5724525" y="216694"/>
            <a:ext cx="2228850" cy="616514"/>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525" tIns="8096" rIns="13525" bIns="80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ts val="450"/>
              </a:spcAft>
              <a:defRPr/>
            </a:pPr>
            <a:r>
              <a:rPr lang="en-GB" altLang="en-US" sz="800">
                <a:solidFill>
                  <a:prstClr val="white"/>
                </a:solidFill>
                <a:cs typeface="Arial" charset="0"/>
              </a:rPr>
              <a:t>If you can read this </a:t>
            </a:r>
            <a:r>
              <a:rPr lang="en-GB" altLang="en-US" sz="800" b="1">
                <a:solidFill>
                  <a:prstClr val="white"/>
                </a:solidFill>
                <a:cs typeface="Arial" charset="0"/>
              </a:rPr>
              <a:t>Click on the icon to choose a picture </a:t>
            </a:r>
            <a:r>
              <a:rPr lang="en-GB" altLang="en-US" sz="800">
                <a:solidFill>
                  <a:prstClr val="white"/>
                </a:solidFill>
                <a:cs typeface="Arial" charset="0"/>
              </a:rPr>
              <a:t>or </a:t>
            </a:r>
            <a:br>
              <a:rPr lang="en-GB" altLang="en-US" sz="800">
                <a:solidFill>
                  <a:prstClr val="white"/>
                </a:solidFill>
                <a:cs typeface="Arial" charset="0"/>
              </a:rPr>
            </a:br>
            <a:r>
              <a:rPr lang="en-GB" altLang="en-US" sz="800" b="1">
                <a:solidFill>
                  <a:prstClr val="white"/>
                </a:solidFill>
                <a:cs typeface="Arial" charset="0"/>
              </a:rPr>
              <a:t>Reset the slide</a:t>
            </a:r>
            <a:r>
              <a:rPr lang="en-GB" altLang="en-US" sz="800">
                <a:solidFill>
                  <a:prstClr val="white"/>
                </a:solidFill>
                <a:cs typeface="Arial" charset="0"/>
              </a:rPr>
              <a:t>.</a:t>
            </a:r>
          </a:p>
          <a:p>
            <a:pPr algn="ctr" defTabSz="914400" eaLnBrk="1" fontAlgn="base" hangingPunct="1">
              <a:spcBef>
                <a:spcPct val="0"/>
              </a:spcBef>
              <a:spcAft>
                <a:spcPct val="0"/>
              </a:spcAft>
              <a:defRPr/>
            </a:pPr>
            <a:r>
              <a:rPr lang="en-GB" altLang="en-US" sz="500">
                <a:solidFill>
                  <a:prstClr val="white"/>
                </a:solidFill>
                <a:cs typeface="Arial" charset="0"/>
              </a:rPr>
              <a:t>To Reset: Right click on the slide thumbnail and select ‘reset slide’ or choose the ‘Reset’ button on the ‘Home’ ribbon (next to the font choice box)</a:t>
            </a:r>
          </a:p>
        </p:txBody>
      </p:sp>
      <p:grpSp>
        <p:nvGrpSpPr>
          <p:cNvPr id="2" name="Group 39"/>
          <p:cNvGrpSpPr>
            <a:grpSpLocks/>
          </p:cNvGrpSpPr>
          <p:nvPr userDrawn="1"/>
        </p:nvGrpSpPr>
        <p:grpSpPr bwMode="white">
          <a:xfrm>
            <a:off x="-565150" y="0"/>
            <a:ext cx="490538" cy="5149454"/>
            <a:chOff x="-565302" y="0"/>
            <a:chExt cx="490967" cy="6865432"/>
          </a:xfrm>
        </p:grpSpPr>
        <p:sp>
          <p:nvSpPr>
            <p:cNvPr id="10" name="Rectangle 9"/>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pSp>
          <p:nvGrpSpPr>
            <p:cNvPr id="3" name="Group 41"/>
            <p:cNvGrpSpPr>
              <a:grpSpLocks/>
            </p:cNvGrpSpPr>
            <p:nvPr userDrawn="1"/>
          </p:nvGrpSpPr>
          <p:grpSpPr bwMode="white">
            <a:xfrm>
              <a:off x="-307801" y="1143000"/>
              <a:ext cx="233465" cy="4572000"/>
              <a:chOff x="-361009" y="1143000"/>
              <a:chExt cx="286674" cy="4572000"/>
            </a:xfrm>
          </p:grpSpPr>
          <p:cxnSp>
            <p:nvCxnSpPr>
              <p:cNvPr id="26" name="Straight Connector 25"/>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28"/>
            <p:cNvGrpSpPr>
              <a:grpSpLocks/>
            </p:cNvGrpSpPr>
            <p:nvPr userDrawn="1"/>
          </p:nvGrpSpPr>
          <p:grpSpPr bwMode="white">
            <a:xfrm>
              <a:off x="-307801" y="0"/>
              <a:ext cx="233466" cy="6865432"/>
              <a:chOff x="-564989" y="0"/>
              <a:chExt cx="490654" cy="6865432"/>
            </a:xfrm>
          </p:grpSpPr>
          <p:cxnSp>
            <p:nvCxnSpPr>
              <p:cNvPr id="20" name="Straight Connector 19"/>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1/6</a:t>
              </a:r>
            </a:p>
          </p:txBody>
        </p:sp>
        <p:sp>
          <p:nvSpPr>
            <p:cNvPr id="14"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2/6</a:t>
              </a:r>
            </a:p>
          </p:txBody>
        </p:sp>
        <p:sp>
          <p:nvSpPr>
            <p:cNvPr id="15"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4/6</a:t>
              </a:r>
            </a:p>
          </p:txBody>
        </p:sp>
        <p:sp>
          <p:nvSpPr>
            <p:cNvPr id="16"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5/6</a:t>
              </a:r>
            </a:p>
          </p:txBody>
        </p:sp>
        <p:sp>
          <p:nvSpPr>
            <p:cNvPr id="17"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1/4</a:t>
              </a:r>
            </a:p>
          </p:txBody>
        </p:sp>
        <p:sp>
          <p:nvSpPr>
            <p:cNvPr id="18"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3/4</a:t>
              </a:r>
            </a:p>
          </p:txBody>
        </p:sp>
        <p:sp>
          <p:nvSpPr>
            <p:cNvPr id="19"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1/2</a:t>
              </a:r>
            </a:p>
          </p:txBody>
        </p:sp>
      </p:grpSp>
      <p:grpSp>
        <p:nvGrpSpPr>
          <p:cNvPr id="11" name="Group 29"/>
          <p:cNvGrpSpPr/>
          <p:nvPr userDrawn="1"/>
        </p:nvGrpSpPr>
        <p:grpSpPr bwMode="white">
          <a:xfrm>
            <a:off x="3" y="-244077"/>
            <a:ext cx="9144000" cy="175022"/>
            <a:chOff x="3" y="-325436"/>
            <a:chExt cx="9144000" cy="233362"/>
          </a:xfrm>
        </p:grpSpPr>
        <p:sp>
          <p:nvSpPr>
            <p:cNvPr id="31" name="Rectangle 30"/>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cxnSp>
          <p:nvCxnSpPr>
            <p:cNvPr id="32" name="Straight Connector 31"/>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006069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 No imag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314" y="910816"/>
            <a:ext cx="6604017" cy="1503767"/>
          </a:xfrm>
          <a:noFill/>
          <a:ln w="9525" algn="ctr">
            <a:noFill/>
            <a:miter lim="800000"/>
            <a:headEnd/>
            <a:tailEnd/>
          </a:ln>
          <a:effectLst/>
        </p:spPr>
        <p:txBody>
          <a:bodyPr/>
          <a:lstStyle>
            <a:lvl1pPr>
              <a:defRPr kumimoji="0" lang="en-GB" sz="2100" b="0" i="0" u="none" strike="noStrike" kern="0" cap="none" spc="0" normalizeH="0" baseline="0" noProof="0" dirty="0" smtClean="0">
                <a:ln>
                  <a:noFill/>
                </a:ln>
                <a:solidFill>
                  <a:schemeClr val="bg1"/>
                </a:solidFill>
                <a:effectLst/>
                <a:uLnTx/>
                <a:uFillTx/>
                <a:latin typeface="+mj-lt"/>
                <a:ea typeface="+mj-ea"/>
                <a:cs typeface="+mj-cs"/>
              </a:defRPr>
            </a:lvl1pPr>
          </a:lstStyle>
          <a:p>
            <a:pPr lvl="0"/>
            <a:r>
              <a:rPr lang="en-US" dirty="0"/>
              <a:t>Click to edit divider title</a:t>
            </a:r>
            <a:endParaRPr lang="en-GB" dirty="0"/>
          </a:p>
        </p:txBody>
      </p:sp>
      <p:pic>
        <p:nvPicPr>
          <p:cNvPr id="4" name="Picture 35" descr="JCI_RGB.em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94602" y="4675585"/>
            <a:ext cx="1096963"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5"/>
          <p:cNvSpPr>
            <a:spLocks noGrp="1"/>
          </p:cNvSpPr>
          <p:nvPr>
            <p:ph type="body" sz="quarter" idx="11"/>
          </p:nvPr>
        </p:nvSpPr>
        <p:spPr>
          <a:xfrm>
            <a:off x="468313" y="2630091"/>
            <a:ext cx="3924300" cy="1885950"/>
          </a:xfrm>
        </p:spPr>
        <p:txBody>
          <a:bodyPr/>
          <a:lstStyle>
            <a:lvl1pPr>
              <a:buClrTx/>
              <a:defRPr>
                <a:solidFill>
                  <a:schemeClr val="bg1"/>
                </a:solidFill>
              </a:defRPr>
            </a:lvl1pPr>
            <a:lvl2pPr>
              <a:buClrTx/>
              <a:defRPr>
                <a:solidFill>
                  <a:schemeClr val="bg1"/>
                </a:solidFill>
              </a:defRPr>
            </a:lvl2pPr>
            <a:lvl3pPr>
              <a:buClr>
                <a:schemeClr val="bg1"/>
              </a:buClr>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 name="Group 39"/>
          <p:cNvGrpSpPr>
            <a:grpSpLocks/>
          </p:cNvGrpSpPr>
          <p:nvPr userDrawn="1"/>
        </p:nvGrpSpPr>
        <p:grpSpPr bwMode="white">
          <a:xfrm>
            <a:off x="-565150" y="0"/>
            <a:ext cx="490538" cy="5149454"/>
            <a:chOff x="-565302" y="0"/>
            <a:chExt cx="490967" cy="6865432"/>
          </a:xfrm>
        </p:grpSpPr>
        <p:sp>
          <p:nvSpPr>
            <p:cNvPr id="10" name="Rectangle 9"/>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pSp>
          <p:nvGrpSpPr>
            <p:cNvPr id="5" name="Group 41"/>
            <p:cNvGrpSpPr>
              <a:grpSpLocks/>
            </p:cNvGrpSpPr>
            <p:nvPr userDrawn="1"/>
          </p:nvGrpSpPr>
          <p:grpSpPr bwMode="white">
            <a:xfrm>
              <a:off x="-307801" y="1143000"/>
              <a:ext cx="233465" cy="4572000"/>
              <a:chOff x="-361009" y="1143000"/>
              <a:chExt cx="286674" cy="4572000"/>
            </a:xfrm>
          </p:grpSpPr>
          <p:cxnSp>
            <p:nvCxnSpPr>
              <p:cNvPr id="26" name="Straight Connector 25"/>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28"/>
            <p:cNvGrpSpPr>
              <a:grpSpLocks/>
            </p:cNvGrpSpPr>
            <p:nvPr userDrawn="1"/>
          </p:nvGrpSpPr>
          <p:grpSpPr bwMode="white">
            <a:xfrm>
              <a:off x="-307801" y="0"/>
              <a:ext cx="233466" cy="6865432"/>
              <a:chOff x="-564989" y="0"/>
              <a:chExt cx="490654" cy="6865432"/>
            </a:xfrm>
          </p:grpSpPr>
          <p:cxnSp>
            <p:nvCxnSpPr>
              <p:cNvPr id="20" name="Straight Connector 19"/>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1/6</a:t>
              </a:r>
            </a:p>
          </p:txBody>
        </p:sp>
        <p:sp>
          <p:nvSpPr>
            <p:cNvPr id="14"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2/6</a:t>
              </a:r>
            </a:p>
          </p:txBody>
        </p:sp>
        <p:sp>
          <p:nvSpPr>
            <p:cNvPr id="15"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4/6</a:t>
              </a:r>
            </a:p>
          </p:txBody>
        </p:sp>
        <p:sp>
          <p:nvSpPr>
            <p:cNvPr id="16"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5/6</a:t>
              </a:r>
            </a:p>
          </p:txBody>
        </p:sp>
        <p:sp>
          <p:nvSpPr>
            <p:cNvPr id="17"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1/4</a:t>
              </a:r>
            </a:p>
          </p:txBody>
        </p:sp>
        <p:sp>
          <p:nvSpPr>
            <p:cNvPr id="18"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3/4</a:t>
              </a:r>
            </a:p>
          </p:txBody>
        </p:sp>
        <p:sp>
          <p:nvSpPr>
            <p:cNvPr id="19"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1/2</a:t>
              </a:r>
            </a:p>
          </p:txBody>
        </p:sp>
      </p:grpSp>
      <p:grpSp>
        <p:nvGrpSpPr>
          <p:cNvPr id="8" name="Group 29"/>
          <p:cNvGrpSpPr/>
          <p:nvPr userDrawn="1"/>
        </p:nvGrpSpPr>
        <p:grpSpPr bwMode="white">
          <a:xfrm>
            <a:off x="3" y="-244077"/>
            <a:ext cx="9144000" cy="175022"/>
            <a:chOff x="3" y="-325436"/>
            <a:chExt cx="9144000" cy="233362"/>
          </a:xfrm>
        </p:grpSpPr>
        <p:sp>
          <p:nvSpPr>
            <p:cNvPr id="31" name="Rectangle 30"/>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cxnSp>
          <p:nvCxnSpPr>
            <p:cNvPr id="32" name="Straight Connector 31"/>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6" name="Rectangle 5"/>
          <p:cNvSpPr txBox="1">
            <a:spLocks noChangeArrowheads="1"/>
          </p:cNvSpPr>
          <p:nvPr userDrawn="1"/>
        </p:nvSpPr>
        <p:spPr bwMode="auto">
          <a:xfrm>
            <a:off x="763590" y="4973243"/>
            <a:ext cx="1100137" cy="76944"/>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defTabSz="914400" fontAlgn="base">
              <a:spcBef>
                <a:spcPct val="0"/>
              </a:spcBef>
              <a:spcAft>
                <a:spcPct val="0"/>
              </a:spcAft>
              <a:defRPr/>
            </a:pPr>
            <a:r>
              <a:rPr lang="en-US" sz="500">
                <a:solidFill>
                  <a:prstClr val="white"/>
                </a:solidFill>
                <a:cs typeface="Arial" panose="020B0604020202020204" pitchFamily="34" charset="0"/>
              </a:rPr>
              <a:t>Johnson Controls, Inc. —</a:t>
            </a:r>
            <a:endParaRPr lang="en-GB" sz="500">
              <a:solidFill>
                <a:prstClr val="white"/>
              </a:solidFill>
              <a:cs typeface="Arial" charset="0"/>
            </a:endParaRPr>
          </a:p>
        </p:txBody>
      </p:sp>
      <p:sp>
        <p:nvSpPr>
          <p:cNvPr id="37" name="Rectangle 6"/>
          <p:cNvSpPr txBox="1">
            <a:spLocks noChangeArrowheads="1"/>
          </p:cNvSpPr>
          <p:nvPr userDrawn="1"/>
        </p:nvSpPr>
        <p:spPr bwMode="auto">
          <a:xfrm>
            <a:off x="468313" y="4920453"/>
            <a:ext cx="269874" cy="161925"/>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pPr>
            <a:fld id="{5CFF3644-1C11-477C-A5D5-3A3BC5CE8122}" type="slidenum">
              <a:rPr lang="de-DE" sz="700" smtClean="0">
                <a:solidFill>
                  <a:prstClr val="white"/>
                </a:solidFill>
              </a:rPr>
              <a:pPr defTabSz="914400" eaLnBrk="1" fontAlgn="base" hangingPunct="1">
                <a:spcBef>
                  <a:spcPct val="0"/>
                </a:spcBef>
                <a:spcAft>
                  <a:spcPct val="0"/>
                </a:spcAft>
              </a:pPr>
              <a:t>‹#›</a:t>
            </a:fld>
            <a:endParaRPr lang="de-DE" sz="700">
              <a:solidFill>
                <a:prstClr val="white"/>
              </a:solidFill>
            </a:endParaRPr>
          </a:p>
        </p:txBody>
      </p:sp>
      <p:sp>
        <p:nvSpPr>
          <p:cNvPr id="38" name="Footer Placeholder 1"/>
          <p:cNvSpPr>
            <a:spLocks noGrp="1"/>
          </p:cNvSpPr>
          <p:nvPr>
            <p:ph type="ftr" sz="quarter" idx="3"/>
          </p:nvPr>
        </p:nvSpPr>
        <p:spPr>
          <a:xfrm>
            <a:off x="1655888" y="4935834"/>
            <a:ext cx="4750467" cy="145256"/>
          </a:xfrm>
          <a:prstGeom prst="rect">
            <a:avLst/>
          </a:prstGeom>
        </p:spPr>
        <p:txBody>
          <a:bodyPr vert="horz" lIns="0" tIns="0" rIns="0" bIns="0" rtlCol="0" anchor="ctr"/>
          <a:lstStyle>
            <a:lvl1pPr algn="l">
              <a:defRPr sz="500">
                <a:solidFill>
                  <a:schemeClr val="bg1"/>
                </a:solidFill>
              </a:defRPr>
            </a:lvl1pPr>
          </a:lstStyle>
          <a:p>
            <a:r>
              <a:rPr lang="en-GB" dirty="0" err="1">
                <a:solidFill>
                  <a:prstClr val="white"/>
                </a:solidFill>
              </a:rPr>
              <a:t>Eurostadium</a:t>
            </a:r>
            <a:r>
              <a:rPr lang="en-GB" dirty="0">
                <a:solidFill>
                  <a:prstClr val="white"/>
                </a:solidFill>
              </a:rPr>
              <a:t> Brussel</a:t>
            </a:r>
          </a:p>
        </p:txBody>
      </p:sp>
    </p:spTree>
    <p:extLst>
      <p:ext uri="{BB962C8B-B14F-4D97-AF65-F5344CB8AC3E}">
        <p14:creationId xmlns:p14="http://schemas.microsoft.com/office/powerpoint/2010/main" val="329711914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9957520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p:nvPr>
        </p:nvSpPr>
        <p:spPr>
          <a:xfrm>
            <a:off x="457200" y="205979"/>
            <a:ext cx="7414022" cy="857250"/>
          </a:xfrm>
        </p:spPr>
        <p:txBody>
          <a:bodyPr/>
          <a:lstStyle>
            <a:lvl1pPr>
              <a:defRPr>
                <a:latin typeface="Arial"/>
                <a:cs typeface="Arial"/>
              </a:defRPr>
            </a:lvl1pPr>
          </a:lstStyle>
          <a:p>
            <a:r>
              <a:rPr lang="fr-FR" dirty="0"/>
              <a:t>Cliquez et modifiez le titre</a:t>
            </a:r>
          </a:p>
        </p:txBody>
      </p:sp>
      <p:sp>
        <p:nvSpPr>
          <p:cNvPr id="3" name="Espace réservé du contenu 2"/>
          <p:cNvSpPr>
            <a:spLocks noGrp="1"/>
          </p:cNvSpPr>
          <p:nvPr>
            <p:ph idx="1" hasCustomPrompt="1"/>
          </p:nvPr>
        </p:nvSpPr>
        <p:spPr/>
        <p:txBody>
          <a:bodyPr/>
          <a:lstStyle>
            <a:lvl1pPr>
              <a:buClr>
                <a:srgbClr val="92D050"/>
              </a:buCl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9" name="Image 8" descr="FlecheGris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77762" y="0"/>
            <a:ext cx="850526" cy="549675"/>
          </a:xfrm>
          <a:prstGeom prst="rect">
            <a:avLst/>
          </a:prstGeom>
        </p:spPr>
      </p:pic>
      <p:pic>
        <p:nvPicPr>
          <p:cNvPr id="12" name="Image 11" descr="Flech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767388" y="233132"/>
            <a:ext cx="1376612" cy="879041"/>
          </a:xfrm>
          <a:prstGeom prst="rect">
            <a:avLst/>
          </a:prstGeom>
        </p:spPr>
      </p:pic>
      <p:pic>
        <p:nvPicPr>
          <p:cNvPr id="13" name="Bild 16" descr="JCI_w.png"/>
          <p:cNvPicPr>
            <a:picLocks noChangeAspect="1"/>
          </p:cNvPicPr>
          <p:nvPr userDrawn="1"/>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7871222" y="4579430"/>
            <a:ext cx="1031803" cy="452041"/>
          </a:xfrm>
          <a:prstGeom prst="rect">
            <a:avLst/>
          </a:prstGeom>
        </p:spPr>
      </p:pic>
      <p:pic>
        <p:nvPicPr>
          <p:cNvPr id="14" name="Image 13" descr="FlecheGris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937" y="4593825"/>
            <a:ext cx="850526" cy="549675"/>
          </a:xfrm>
          <a:prstGeom prst="rect">
            <a:avLst/>
          </a:prstGeom>
        </p:spPr>
      </p:pic>
      <p:sp>
        <p:nvSpPr>
          <p:cNvPr id="10" name="Espace réservé du pied de page 15"/>
          <p:cNvSpPr>
            <a:spLocks noGrp="1"/>
          </p:cNvSpPr>
          <p:nvPr>
            <p:ph type="ftr" sz="quarter" idx="11"/>
          </p:nvPr>
        </p:nvSpPr>
        <p:spPr>
          <a:xfrm>
            <a:off x="1200151" y="4757627"/>
            <a:ext cx="4257674" cy="273844"/>
          </a:xfrm>
          <a:prstGeom prst="rect">
            <a:avLst/>
          </a:prstGeom>
        </p:spPr>
        <p:txBody>
          <a:bodyPr/>
          <a:lstStyle>
            <a:lvl1pPr>
              <a:defRPr sz="800" b="1">
                <a:solidFill>
                  <a:schemeClr val="tx1">
                    <a:lumMod val="50000"/>
                    <a:lumOff val="50000"/>
                  </a:schemeClr>
                </a:solidFill>
                <a:latin typeface="Arial" panose="020B0604020202020204" pitchFamily="34" charset="0"/>
                <a:cs typeface="Arial" panose="020B0604020202020204" pitchFamily="34" charset="0"/>
              </a:defRPr>
            </a:lvl1pPr>
          </a:lstStyle>
          <a:p>
            <a:r>
              <a:rPr lang="fr-FR" dirty="0"/>
              <a:t> </a:t>
            </a:r>
            <a:r>
              <a:rPr lang="en-US" sz="700" dirty="0"/>
              <a:t>FY17 KICK OFF – GROWING TOGETHER- </a:t>
            </a:r>
            <a:fld id="{862E786E-B1AC-41F3-9F5D-21A047F45797}" type="slidenum">
              <a:rPr lang="en-US" sz="700" smtClean="0"/>
              <a:pPr/>
              <a:t>‹#›</a:t>
            </a:fld>
            <a:r>
              <a:rPr lang="en-US" sz="700" dirty="0"/>
              <a:t> - Private &amp; Confidential</a:t>
            </a:r>
            <a:endParaRPr lang="fr-FR" sz="700" dirty="0"/>
          </a:p>
        </p:txBody>
      </p:sp>
    </p:spTree>
    <p:extLst>
      <p:ext uri="{BB962C8B-B14F-4D97-AF65-F5344CB8AC3E}">
        <p14:creationId xmlns:p14="http://schemas.microsoft.com/office/powerpoint/2010/main" val="318384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sz="half" idx="1" hasCustomPrompt="1"/>
          </p:nvPr>
        </p:nvSpPr>
        <p:spPr>
          <a:xfrm>
            <a:off x="457200" y="1200151"/>
            <a:ext cx="4038600" cy="3394472"/>
          </a:xfrm>
        </p:spPr>
        <p:txBody>
          <a:bodyPr/>
          <a:lstStyle>
            <a:lvl1pPr>
              <a:buClr>
                <a:srgbClr val="92D050"/>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hasCustomPrompt="1"/>
          </p:nvPr>
        </p:nvSpPr>
        <p:spPr>
          <a:xfrm>
            <a:off x="4648200" y="1200151"/>
            <a:ext cx="4038600" cy="3394472"/>
          </a:xfrm>
        </p:spPr>
        <p:txBody>
          <a:bodyPr/>
          <a:lstStyle>
            <a:lvl1pPr>
              <a:buClr>
                <a:srgbClr val="92D050"/>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p:txBody>
      </p:sp>
      <p:pic>
        <p:nvPicPr>
          <p:cNvPr id="10" name="Image 9" descr="FlecheGri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9780" y="0"/>
            <a:ext cx="850526" cy="549675"/>
          </a:xfrm>
          <a:prstGeom prst="rect">
            <a:avLst/>
          </a:prstGeom>
        </p:spPr>
      </p:pic>
      <p:pic>
        <p:nvPicPr>
          <p:cNvPr id="11" name="Image 10" descr="Flech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7386" y="271251"/>
            <a:ext cx="1376612" cy="879041"/>
          </a:xfrm>
          <a:prstGeom prst="rect">
            <a:avLst/>
          </a:prstGeom>
        </p:spPr>
      </p:pic>
      <p:pic>
        <p:nvPicPr>
          <p:cNvPr id="12" name="Bild 16" descr="JCI_w.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871222" y="4579430"/>
            <a:ext cx="1031803" cy="452041"/>
          </a:xfrm>
          <a:prstGeom prst="rect">
            <a:avLst/>
          </a:prstGeom>
        </p:spPr>
      </p:pic>
      <p:pic>
        <p:nvPicPr>
          <p:cNvPr id="29" name="Image 28" descr="FlecheGri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37" y="4593825"/>
            <a:ext cx="850526" cy="549675"/>
          </a:xfrm>
          <a:prstGeom prst="rect">
            <a:avLst/>
          </a:prstGeom>
        </p:spPr>
      </p:pic>
      <p:sp>
        <p:nvSpPr>
          <p:cNvPr id="13" name="Espace réservé du pied de page 15"/>
          <p:cNvSpPr>
            <a:spLocks noGrp="1"/>
          </p:cNvSpPr>
          <p:nvPr>
            <p:ph type="ftr" sz="quarter" idx="11"/>
          </p:nvPr>
        </p:nvSpPr>
        <p:spPr>
          <a:xfrm>
            <a:off x="1200151" y="4757627"/>
            <a:ext cx="4257674" cy="273844"/>
          </a:xfrm>
          <a:prstGeom prst="rect">
            <a:avLst/>
          </a:prstGeom>
        </p:spPr>
        <p:txBody>
          <a:bodyPr/>
          <a:lstStyle>
            <a:lvl1pPr>
              <a:defRPr sz="800" b="1">
                <a:solidFill>
                  <a:schemeClr val="tx1">
                    <a:lumMod val="50000"/>
                    <a:lumOff val="50000"/>
                  </a:schemeClr>
                </a:solidFill>
                <a:latin typeface="Arial" panose="020B0604020202020204" pitchFamily="34" charset="0"/>
                <a:cs typeface="Arial" panose="020B0604020202020204" pitchFamily="34" charset="0"/>
              </a:defRPr>
            </a:lvl1pPr>
          </a:lstStyle>
          <a:p>
            <a:r>
              <a:rPr lang="fr-FR" dirty="0"/>
              <a:t> </a:t>
            </a:r>
            <a:r>
              <a:rPr lang="en-US" sz="700" dirty="0"/>
              <a:t>FY17 KICK OFF – GROWING TOGETHER- </a:t>
            </a:r>
            <a:fld id="{862E786E-B1AC-41F3-9F5D-21A047F45797}" type="slidenum">
              <a:rPr lang="en-US" sz="700" smtClean="0"/>
              <a:pPr/>
              <a:t>‹#›</a:t>
            </a:fld>
            <a:r>
              <a:rPr lang="en-US" sz="700" dirty="0"/>
              <a:t> - Private &amp; Confidential</a:t>
            </a:r>
            <a:endParaRPr lang="fr-FR" sz="700" dirty="0"/>
          </a:p>
        </p:txBody>
      </p:sp>
    </p:spTree>
    <p:extLst>
      <p:ext uri="{BB962C8B-B14F-4D97-AF65-F5344CB8AC3E}">
        <p14:creationId xmlns:p14="http://schemas.microsoft.com/office/powerpoint/2010/main" val="112822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sz="half" idx="1" hasCustomPrompt="1"/>
          </p:nvPr>
        </p:nvSpPr>
        <p:spPr>
          <a:xfrm>
            <a:off x="457200" y="1200151"/>
            <a:ext cx="4038600" cy="3394472"/>
          </a:xfrm>
        </p:spPr>
        <p:txBody>
          <a:bodyPr/>
          <a:lstStyle>
            <a:lvl1pPr>
              <a:buClr>
                <a:srgbClr val="92D050"/>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p:txBody>
      </p:sp>
      <p:pic>
        <p:nvPicPr>
          <p:cNvPr id="10" name="Image 9" descr="FlecheGri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9780" y="0"/>
            <a:ext cx="850526" cy="549675"/>
          </a:xfrm>
          <a:prstGeom prst="rect">
            <a:avLst/>
          </a:prstGeom>
        </p:spPr>
      </p:pic>
      <p:pic>
        <p:nvPicPr>
          <p:cNvPr id="11" name="Image 10" descr="Flech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7386" y="271251"/>
            <a:ext cx="1376612" cy="879041"/>
          </a:xfrm>
          <a:prstGeom prst="rect">
            <a:avLst/>
          </a:prstGeom>
        </p:spPr>
      </p:pic>
      <p:pic>
        <p:nvPicPr>
          <p:cNvPr id="12" name="Bild 16" descr="JCI_w.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871222" y="4579430"/>
            <a:ext cx="1031803" cy="452041"/>
          </a:xfrm>
          <a:prstGeom prst="rect">
            <a:avLst/>
          </a:prstGeom>
        </p:spPr>
      </p:pic>
      <p:pic>
        <p:nvPicPr>
          <p:cNvPr id="29" name="Image 28" descr="FlecheGri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37" y="4593825"/>
            <a:ext cx="850526" cy="549675"/>
          </a:xfrm>
          <a:prstGeom prst="rect">
            <a:avLst/>
          </a:prstGeom>
        </p:spPr>
      </p:pic>
      <p:sp>
        <p:nvSpPr>
          <p:cNvPr id="13" name="Espace réservé du pied de page 15"/>
          <p:cNvSpPr>
            <a:spLocks noGrp="1"/>
          </p:cNvSpPr>
          <p:nvPr>
            <p:ph type="ftr" sz="quarter" idx="11"/>
          </p:nvPr>
        </p:nvSpPr>
        <p:spPr>
          <a:xfrm>
            <a:off x="1200151" y="4757627"/>
            <a:ext cx="4257674" cy="273844"/>
          </a:xfrm>
          <a:prstGeom prst="rect">
            <a:avLst/>
          </a:prstGeom>
        </p:spPr>
        <p:txBody>
          <a:bodyPr/>
          <a:lstStyle>
            <a:lvl1pPr>
              <a:defRPr sz="700" b="1">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FY17 KICK OFF – GROWING TOGETHER- </a:t>
            </a:r>
            <a:fld id="{862E786E-B1AC-41F3-9F5D-21A047F45797}" type="slidenum">
              <a:rPr lang="en-US" smtClean="0"/>
              <a:pPr/>
              <a:t>‹#›</a:t>
            </a:fld>
            <a:r>
              <a:rPr lang="en-US" dirty="0"/>
              <a:t> - Private &amp; Confidential</a:t>
            </a:r>
            <a:endParaRPr lang="fr-FR" dirty="0"/>
          </a:p>
        </p:txBody>
      </p:sp>
      <p:sp>
        <p:nvSpPr>
          <p:cNvPr id="14" name="Espace réservé pour une image  2"/>
          <p:cNvSpPr>
            <a:spLocks noGrp="1"/>
          </p:cNvSpPr>
          <p:nvPr>
            <p:ph type="pic" idx="12"/>
          </p:nvPr>
        </p:nvSpPr>
        <p:spPr>
          <a:xfrm>
            <a:off x="4630590" y="1200151"/>
            <a:ext cx="3928620" cy="3384000"/>
          </a:xfrm>
        </p:spPr>
        <p:txBody>
          <a:bodyPr/>
          <a:lstStyle>
            <a:lvl1pPr marL="0" indent="0">
              <a:buNone/>
              <a:defRPr sz="3200"/>
            </a:lvl1pPr>
            <a:lvl2pPr marL="457196" indent="0">
              <a:buNone/>
              <a:defRPr sz="2800"/>
            </a:lvl2pPr>
            <a:lvl3pPr marL="914393" indent="0">
              <a:buNone/>
              <a:defRPr sz="2400"/>
            </a:lvl3pPr>
            <a:lvl4pPr marL="1371589" indent="0">
              <a:buNone/>
              <a:defRPr sz="2000"/>
            </a:lvl4pPr>
            <a:lvl5pPr marL="1828785" indent="0">
              <a:buNone/>
              <a:defRPr sz="2000"/>
            </a:lvl5pPr>
            <a:lvl6pPr marL="2285982" indent="0">
              <a:buNone/>
              <a:defRPr sz="2000"/>
            </a:lvl6pPr>
            <a:lvl7pPr marL="2743178" indent="0">
              <a:buNone/>
              <a:defRPr sz="2000"/>
            </a:lvl7pPr>
            <a:lvl8pPr marL="3200374" indent="0">
              <a:buNone/>
              <a:defRPr sz="2000"/>
            </a:lvl8pPr>
            <a:lvl9pPr marL="3657571" indent="0">
              <a:buNone/>
              <a:defRPr sz="2000"/>
            </a:lvl9pPr>
          </a:lstStyle>
          <a:p>
            <a:endParaRPr lang="fr-FR" dirty="0"/>
          </a:p>
        </p:txBody>
      </p:sp>
    </p:spTree>
    <p:extLst>
      <p:ext uri="{BB962C8B-B14F-4D97-AF65-F5344CB8AC3E}">
        <p14:creationId xmlns:p14="http://schemas.microsoft.com/office/powerpoint/2010/main" val="428245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47774" y="3600451"/>
            <a:ext cx="6030914" cy="425054"/>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247774" y="459581"/>
            <a:ext cx="6030914" cy="3086100"/>
          </a:xfrm>
        </p:spPr>
        <p:txBody>
          <a:bodyPr/>
          <a:lstStyle>
            <a:lvl1pPr marL="0" indent="0">
              <a:buNone/>
              <a:defRPr sz="3200"/>
            </a:lvl1pPr>
            <a:lvl2pPr marL="457196" indent="0">
              <a:buNone/>
              <a:defRPr sz="2800"/>
            </a:lvl2pPr>
            <a:lvl3pPr marL="914393" indent="0">
              <a:buNone/>
              <a:defRPr sz="2400"/>
            </a:lvl3pPr>
            <a:lvl4pPr marL="1371589" indent="0">
              <a:buNone/>
              <a:defRPr sz="2000"/>
            </a:lvl4pPr>
            <a:lvl5pPr marL="1828785" indent="0">
              <a:buNone/>
              <a:defRPr sz="2000"/>
            </a:lvl5pPr>
            <a:lvl6pPr marL="2285982" indent="0">
              <a:buNone/>
              <a:defRPr sz="2000"/>
            </a:lvl6pPr>
            <a:lvl7pPr marL="2743178" indent="0">
              <a:buNone/>
              <a:defRPr sz="2000"/>
            </a:lvl7pPr>
            <a:lvl8pPr marL="3200374" indent="0">
              <a:buNone/>
              <a:defRPr sz="2000"/>
            </a:lvl8pPr>
            <a:lvl9pPr marL="3657571" indent="0">
              <a:buNone/>
              <a:defRPr sz="2000"/>
            </a:lvl9pPr>
          </a:lstStyle>
          <a:p>
            <a:endParaRPr lang="fr-FR"/>
          </a:p>
        </p:txBody>
      </p:sp>
      <p:sp>
        <p:nvSpPr>
          <p:cNvPr id="4" name="Espace réservé du texte 3"/>
          <p:cNvSpPr>
            <a:spLocks noGrp="1"/>
          </p:cNvSpPr>
          <p:nvPr>
            <p:ph type="body" sz="half" idx="2"/>
          </p:nvPr>
        </p:nvSpPr>
        <p:spPr>
          <a:xfrm>
            <a:off x="1247774" y="4025504"/>
            <a:ext cx="6030914" cy="603647"/>
          </a:xfrm>
        </p:spPr>
        <p:txBody>
          <a:bodyPr/>
          <a:lstStyle>
            <a:lvl1pPr marL="0" indent="0">
              <a:buNone/>
              <a:defRPr sz="1400"/>
            </a:lvl1pPr>
            <a:lvl2pPr marL="457196" indent="0">
              <a:buNone/>
              <a:defRPr sz="1200"/>
            </a:lvl2pPr>
            <a:lvl3pPr marL="914393" indent="0">
              <a:buNone/>
              <a:defRPr sz="1000"/>
            </a:lvl3pPr>
            <a:lvl4pPr marL="1371589" indent="0">
              <a:buNone/>
              <a:defRPr sz="900"/>
            </a:lvl4pPr>
            <a:lvl5pPr marL="1828785" indent="0">
              <a:buNone/>
              <a:defRPr sz="900"/>
            </a:lvl5pPr>
            <a:lvl6pPr marL="2285982" indent="0">
              <a:buNone/>
              <a:defRPr sz="900"/>
            </a:lvl6pPr>
            <a:lvl7pPr marL="2743178" indent="0">
              <a:buNone/>
              <a:defRPr sz="900"/>
            </a:lvl7pPr>
            <a:lvl8pPr marL="3200374" indent="0">
              <a:buNone/>
              <a:defRPr sz="900"/>
            </a:lvl8pPr>
            <a:lvl9pPr marL="3657571" indent="0">
              <a:buNone/>
              <a:defRPr sz="900"/>
            </a:lvl9pPr>
          </a:lstStyle>
          <a:p>
            <a:pPr lvl="0"/>
            <a:r>
              <a:rPr lang="fr-FR" dirty="0"/>
              <a:t>Cliquez pour modifier les styles du texte du masque</a:t>
            </a:r>
          </a:p>
        </p:txBody>
      </p:sp>
      <p:pic>
        <p:nvPicPr>
          <p:cNvPr id="12" name="Bild 16" descr="JCI_w.png"/>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71222" y="4579430"/>
            <a:ext cx="1031803" cy="452041"/>
          </a:xfrm>
          <a:prstGeom prst="rect">
            <a:avLst/>
          </a:prstGeom>
        </p:spPr>
      </p:pic>
      <p:pic>
        <p:nvPicPr>
          <p:cNvPr id="17" name="Image 16" descr="FlecheGris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19780" y="0"/>
            <a:ext cx="850526" cy="549675"/>
          </a:xfrm>
          <a:prstGeom prst="rect">
            <a:avLst/>
          </a:prstGeom>
        </p:spPr>
      </p:pic>
      <p:pic>
        <p:nvPicPr>
          <p:cNvPr id="18" name="Image 17" descr="Flech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7386" y="271251"/>
            <a:ext cx="1376612" cy="879041"/>
          </a:xfrm>
          <a:prstGeom prst="rect">
            <a:avLst/>
          </a:prstGeom>
        </p:spPr>
      </p:pic>
      <p:pic>
        <p:nvPicPr>
          <p:cNvPr id="29" name="Image 28" descr="FlecheGris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37" y="4593825"/>
            <a:ext cx="850526" cy="549675"/>
          </a:xfrm>
          <a:prstGeom prst="rect">
            <a:avLst/>
          </a:prstGeom>
        </p:spPr>
      </p:pic>
      <p:sp>
        <p:nvSpPr>
          <p:cNvPr id="10" name="Espace réservé du pied de page 15"/>
          <p:cNvSpPr>
            <a:spLocks noGrp="1"/>
          </p:cNvSpPr>
          <p:nvPr>
            <p:ph type="ftr" sz="quarter" idx="11"/>
          </p:nvPr>
        </p:nvSpPr>
        <p:spPr>
          <a:xfrm>
            <a:off x="1200151" y="4757627"/>
            <a:ext cx="4257674" cy="273844"/>
          </a:xfrm>
          <a:prstGeom prst="rect">
            <a:avLst/>
          </a:prstGeom>
        </p:spPr>
        <p:txBody>
          <a:bodyPr/>
          <a:lstStyle>
            <a:lvl1pPr>
              <a:defRPr sz="800" b="1">
                <a:solidFill>
                  <a:schemeClr val="tx1">
                    <a:lumMod val="50000"/>
                    <a:lumOff val="50000"/>
                  </a:schemeClr>
                </a:solidFill>
                <a:latin typeface="Arial" panose="020B0604020202020204" pitchFamily="34" charset="0"/>
                <a:cs typeface="Arial" panose="020B0604020202020204" pitchFamily="34" charset="0"/>
              </a:defRPr>
            </a:lvl1pPr>
          </a:lstStyle>
          <a:p>
            <a:r>
              <a:rPr lang="fr-FR" dirty="0"/>
              <a:t> </a:t>
            </a:r>
            <a:r>
              <a:rPr lang="en-US" sz="700" dirty="0"/>
              <a:t>FY17 KICK OFF – GROWING TOGETHER- </a:t>
            </a:r>
            <a:fld id="{862E786E-B1AC-41F3-9F5D-21A047F45797}" type="slidenum">
              <a:rPr lang="en-US" sz="700" smtClean="0"/>
              <a:pPr/>
              <a:t>‹#›</a:t>
            </a:fld>
            <a:r>
              <a:rPr lang="en-US" sz="700" dirty="0"/>
              <a:t> - Private &amp; Confidential</a:t>
            </a:r>
            <a:endParaRPr lang="fr-FR" sz="700" dirty="0"/>
          </a:p>
        </p:txBody>
      </p:sp>
    </p:spTree>
    <p:extLst>
      <p:ext uri="{BB962C8B-B14F-4D97-AF65-F5344CB8AC3E}">
        <p14:creationId xmlns:p14="http://schemas.microsoft.com/office/powerpoint/2010/main" val="3230803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4764" y="1066033"/>
            <a:ext cx="790575" cy="108000"/>
          </a:xfrm>
          <a:prstGeom prst="rect">
            <a:avLst/>
          </a:prstGeom>
          <a:gradFill flip="none" rotWithShape="1">
            <a:gsLst>
              <a:gs pos="47000">
                <a:srgbClr val="33CC33"/>
              </a:gs>
              <a:gs pos="0">
                <a:srgbClr val="0070C0"/>
              </a:gs>
              <a:gs pos="100000">
                <a:srgbClr val="00B0F0"/>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4" name="Rectangle 13"/>
          <p:cNvSpPr/>
          <p:nvPr userDrawn="1"/>
        </p:nvSpPr>
        <p:spPr>
          <a:xfrm>
            <a:off x="-4763" y="4805450"/>
            <a:ext cx="790575" cy="108000"/>
          </a:xfrm>
          <a:prstGeom prst="rect">
            <a:avLst/>
          </a:prstGeom>
          <a:gradFill flip="none" rotWithShape="1">
            <a:gsLst>
              <a:gs pos="47000">
                <a:srgbClr val="33CC33"/>
              </a:gs>
              <a:gs pos="0">
                <a:srgbClr val="0070C0"/>
              </a:gs>
              <a:gs pos="100000">
                <a:srgbClr val="00B0F0"/>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18" name="Bild 16" descr="JCI_w.png"/>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71222" y="4579430"/>
            <a:ext cx="1031803" cy="452041"/>
          </a:xfrm>
          <a:prstGeom prst="rect">
            <a:avLst/>
          </a:prstGeom>
        </p:spPr>
      </p:pic>
      <p:sp>
        <p:nvSpPr>
          <p:cNvPr id="19" name="Titre 1"/>
          <p:cNvSpPr>
            <a:spLocks noGrp="1"/>
          </p:cNvSpPr>
          <p:nvPr>
            <p:ph type="title" hasCustomPrompt="1"/>
          </p:nvPr>
        </p:nvSpPr>
        <p:spPr>
          <a:xfrm>
            <a:off x="457200" y="205979"/>
            <a:ext cx="8229600" cy="857250"/>
          </a:xfrm>
        </p:spPr>
        <p:txBody>
          <a:bodyPr/>
          <a:lstStyle>
            <a:lvl1pPr>
              <a:defRPr>
                <a:latin typeface="Arial"/>
                <a:cs typeface="Arial"/>
              </a:defRPr>
            </a:lvl1pPr>
          </a:lstStyle>
          <a:p>
            <a:r>
              <a:rPr lang="fr-FR" dirty="0"/>
              <a:t>Cliquez et modifiez le titre</a:t>
            </a:r>
          </a:p>
        </p:txBody>
      </p:sp>
      <p:sp>
        <p:nvSpPr>
          <p:cNvPr id="20" name="Espace réservé du contenu 2"/>
          <p:cNvSpPr>
            <a:spLocks noGrp="1"/>
          </p:cNvSpPr>
          <p:nvPr>
            <p:ph idx="1" hasCustomPrompt="1"/>
          </p:nvPr>
        </p:nvSpPr>
        <p:spPr>
          <a:xfrm>
            <a:off x="457200" y="1200151"/>
            <a:ext cx="8229600" cy="3394472"/>
          </a:xfrm>
        </p:spPr>
        <p:txBody>
          <a:bodyPr/>
          <a:lstStyle>
            <a:lvl1pPr>
              <a:buClr>
                <a:srgbClr val="92D050"/>
              </a:buCl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8" name="Espace réservé du pied de page 15"/>
          <p:cNvSpPr>
            <a:spLocks noGrp="1"/>
          </p:cNvSpPr>
          <p:nvPr>
            <p:ph type="ftr" sz="quarter" idx="11"/>
          </p:nvPr>
        </p:nvSpPr>
        <p:spPr>
          <a:xfrm>
            <a:off x="1200151" y="4757627"/>
            <a:ext cx="4257674" cy="273844"/>
          </a:xfrm>
          <a:prstGeom prst="rect">
            <a:avLst/>
          </a:prstGeom>
        </p:spPr>
        <p:txBody>
          <a:bodyPr/>
          <a:lstStyle>
            <a:lvl1pPr>
              <a:defRPr sz="700" b="1">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FY17 KICK OFF – GROWING TOGETHER- </a:t>
            </a:r>
            <a:fld id="{862E786E-B1AC-41F3-9F5D-21A047F45797}" type="slidenum">
              <a:rPr lang="en-US" smtClean="0"/>
              <a:pPr/>
              <a:t>‹#›</a:t>
            </a:fld>
            <a:r>
              <a:rPr lang="en-US" dirty="0"/>
              <a:t> - Private &amp; Confidential</a:t>
            </a:r>
            <a:endParaRPr lang="fr-FR" dirty="0"/>
          </a:p>
        </p:txBody>
      </p:sp>
    </p:spTree>
    <p:extLst>
      <p:ext uri="{BB962C8B-B14F-4D97-AF65-F5344CB8AC3E}">
        <p14:creationId xmlns:p14="http://schemas.microsoft.com/office/powerpoint/2010/main" val="159875244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84612807"/>
              </p:ex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4" name="Object 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 y="1192"/>
                        <a:ext cx="1587"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a:xfrm>
            <a:off x="1655896" y="4935841"/>
            <a:ext cx="4750467" cy="145256"/>
          </a:xfrm>
          <a:prstGeom prst="rect">
            <a:avLst/>
          </a:prstGeom>
        </p:spPr>
        <p:txBody>
          <a:bodyPr/>
          <a:lstStyle/>
          <a:p>
            <a:r>
              <a:rPr lang="en-GB">
                <a:solidFill>
                  <a:prstClr val="black"/>
                </a:solidFill>
              </a:rPr>
              <a:t>Footer - Use 'Insert &gt;Header &amp; Footer' to modify this text and ‘Apply to all’</a:t>
            </a:r>
          </a:p>
        </p:txBody>
      </p:sp>
    </p:spTree>
    <p:extLst>
      <p:ext uri="{BB962C8B-B14F-4D97-AF65-F5344CB8AC3E}">
        <p14:creationId xmlns:p14="http://schemas.microsoft.com/office/powerpoint/2010/main" val="260210331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8458200" y="4767263"/>
            <a:ext cx="457200" cy="273844"/>
          </a:xfrm>
          <a:prstGeom prst="rect">
            <a:avLst/>
          </a:prstGeom>
        </p:spPr>
        <p:txBody>
          <a:bodyPr/>
          <a:lstStyle/>
          <a:p>
            <a:fld id="{8AACE14F-169E-4C55-8687-D57151FEBE61}" type="slidenum">
              <a:rPr lang="en-US" smtClean="0"/>
              <a:pPr/>
              <a:t>‹#›</a:t>
            </a:fld>
            <a:endParaRPr lang="en-US" dirty="0"/>
          </a:p>
        </p:txBody>
      </p:sp>
      <p:sp>
        <p:nvSpPr>
          <p:cNvPr id="4"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600">
                <a:solidFill>
                  <a:schemeClr val="bg1"/>
                </a:solidFill>
                <a:latin typeface="Arial" pitchFamily="34" charset="0"/>
                <a:cs typeface="Arial" pitchFamily="34" charset="0"/>
              </a:defRPr>
            </a:lvl1pPr>
          </a:lstStyle>
          <a:p>
            <a:endParaRPr lang="en-US" dirty="0"/>
          </a:p>
        </p:txBody>
      </p:sp>
    </p:spTree>
    <p:extLst>
      <p:ext uri="{BB962C8B-B14F-4D97-AF65-F5344CB8AC3E}">
        <p14:creationId xmlns:p14="http://schemas.microsoft.com/office/powerpoint/2010/main" val="244483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8.emf"/><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5"/>
            </p:custDataLst>
            <p:extLst>
              <p:ext uri="{D42A27DB-BD31-4B8C-83A1-F6EECF244321}">
                <p14:modId xmlns:p14="http://schemas.microsoft.com/office/powerpoint/2010/main" val="38911325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6" imgW="360" imgH="360" progId="">
                  <p:embed/>
                </p:oleObj>
              </mc:Choice>
              <mc:Fallback>
                <p:oleObj name="think-cell Slide" r:id="rId16" imgW="360" imgH="360" progId="">
                  <p:embed/>
                  <p:pic>
                    <p:nvPicPr>
                      <p:cNvPr id="4" name="Object 3"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Espace réservé du titre 1"/>
          <p:cNvSpPr>
            <a:spLocks noGrp="1"/>
          </p:cNvSpPr>
          <p:nvPr>
            <p:ph type="title"/>
          </p:nvPr>
        </p:nvSpPr>
        <p:spPr>
          <a:xfrm>
            <a:off x="457200" y="205979"/>
            <a:ext cx="6553200" cy="857250"/>
          </a:xfrm>
          <a:prstGeom prst="rect">
            <a:avLst/>
          </a:prstGeom>
        </p:spPr>
        <p:txBody>
          <a:bodyPr vert="horz" lIns="91439" tIns="45720" rIns="91439"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39" tIns="45720" rIns="91439" bIns="4572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11827394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2" r:id="rId5"/>
    <p:sldLayoutId id="2147483670" r:id="rId6"/>
    <p:sldLayoutId id="2147483671" r:id="rId7"/>
    <p:sldLayoutId id="2147483673" r:id="rId8"/>
    <p:sldLayoutId id="2147483675" r:id="rId9"/>
    <p:sldLayoutId id="2147483676" r:id="rId10"/>
    <p:sldLayoutId id="2147483677" r:id="rId11"/>
    <p:sldLayoutId id="2147483708" r:id="rId12"/>
    <p:sldLayoutId id="2147483709" r:id="rId13"/>
  </p:sldLayoutIdLst>
  <p:hf hdr="0"/>
  <p:txStyles>
    <p:titleStyle>
      <a:lvl1pPr algn="l" defTabSz="457196" rtl="0" eaLnBrk="1" latinLnBrk="0" hangingPunct="1">
        <a:spcBef>
          <a:spcPct val="0"/>
        </a:spcBef>
        <a:buNone/>
        <a:defRPr sz="3600" kern="1200">
          <a:solidFill>
            <a:schemeClr val="tx1">
              <a:lumMod val="65000"/>
              <a:lumOff val="35000"/>
            </a:schemeClr>
          </a:solidFill>
          <a:latin typeface="Arial"/>
          <a:ea typeface="+mj-ea"/>
          <a:cs typeface="Arial"/>
        </a:defRPr>
      </a:lvl1pPr>
    </p:titleStyle>
    <p:bodyStyle>
      <a:lvl1pPr marL="342898" indent="-342898" algn="l" defTabSz="457196" rtl="0" eaLnBrk="1" latinLnBrk="0" hangingPunct="1">
        <a:spcBef>
          <a:spcPct val="20000"/>
        </a:spcBef>
        <a:buClr>
          <a:srgbClr val="92D050"/>
        </a:buClr>
        <a:buFont typeface="Arial"/>
        <a:buChar char="•"/>
        <a:defRPr sz="2800" kern="1200">
          <a:solidFill>
            <a:schemeClr val="tx1"/>
          </a:solidFill>
          <a:latin typeface="Arial"/>
          <a:ea typeface="+mn-ea"/>
          <a:cs typeface="Arial"/>
        </a:defRPr>
      </a:lvl1pPr>
      <a:lvl2pPr marL="742944" indent="-285748" algn="l" defTabSz="457196" rtl="0" eaLnBrk="1" latinLnBrk="0" hangingPunct="1">
        <a:spcBef>
          <a:spcPct val="20000"/>
        </a:spcBef>
        <a:buFont typeface="Arial"/>
        <a:buChar char="–"/>
        <a:defRPr sz="2400" kern="1200">
          <a:solidFill>
            <a:schemeClr val="tx1"/>
          </a:solidFill>
          <a:latin typeface="Arial"/>
          <a:ea typeface="+mn-ea"/>
          <a:cs typeface="Arial"/>
        </a:defRPr>
      </a:lvl2pPr>
      <a:lvl3pPr marL="1142991" indent="-228598" algn="l" defTabSz="457196" rtl="0" eaLnBrk="1" latinLnBrk="0" hangingPunct="1">
        <a:spcBef>
          <a:spcPct val="20000"/>
        </a:spcBef>
        <a:buFont typeface="Arial"/>
        <a:buChar char="•"/>
        <a:defRPr sz="2000" kern="1200">
          <a:solidFill>
            <a:schemeClr val="tx1"/>
          </a:solidFill>
          <a:latin typeface="Arial"/>
          <a:ea typeface="+mn-ea"/>
          <a:cs typeface="Arial"/>
        </a:defRPr>
      </a:lvl3pPr>
      <a:lvl4pPr marL="1600187" indent="-228598" algn="l" defTabSz="457196" rtl="0" eaLnBrk="1" latinLnBrk="0" hangingPunct="1">
        <a:spcBef>
          <a:spcPct val="20000"/>
        </a:spcBef>
        <a:buFont typeface="Arial"/>
        <a:buChar char="–"/>
        <a:defRPr sz="2000" kern="1200">
          <a:solidFill>
            <a:schemeClr val="tx1"/>
          </a:solidFill>
          <a:latin typeface="Arial"/>
          <a:ea typeface="+mn-ea"/>
          <a:cs typeface="Arial"/>
        </a:defRPr>
      </a:lvl4pPr>
      <a:lvl5pPr marL="2057383" indent="-228598" algn="l" defTabSz="457196" rtl="0" eaLnBrk="1" latinLnBrk="0" hangingPunct="1">
        <a:spcBef>
          <a:spcPct val="20000"/>
        </a:spcBef>
        <a:buFont typeface="Arial"/>
        <a:buChar char="»"/>
        <a:defRPr sz="2000" kern="1200">
          <a:solidFill>
            <a:schemeClr val="tx1"/>
          </a:solidFill>
          <a:latin typeface="Arial"/>
          <a:ea typeface="+mn-ea"/>
          <a:cs typeface="Arial"/>
        </a:defRPr>
      </a:lvl5pPr>
      <a:lvl6pPr marL="2514580" indent="-228598"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6" indent="-228598"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72" indent="-228598"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9" indent="-228598" algn="l" defTabSz="4571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Line 9"/>
          <p:cNvSpPr>
            <a:spLocks noChangeShapeType="1"/>
          </p:cNvSpPr>
          <p:nvPr/>
        </p:nvSpPr>
        <p:spPr bwMode="auto">
          <a:xfrm>
            <a:off x="468315" y="789385"/>
            <a:ext cx="8207375"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lIns="68580" tIns="34290" rIns="68580" bIns="34290" anchor="ctr"/>
          <a:lstStyle/>
          <a:p>
            <a:pPr defTabSz="914400" fontAlgn="base">
              <a:spcBef>
                <a:spcPct val="0"/>
              </a:spcBef>
              <a:spcAft>
                <a:spcPct val="0"/>
              </a:spcAft>
            </a:pPr>
            <a:endParaRPr lang="en-GB">
              <a:solidFill>
                <a:prstClr val="black"/>
              </a:solidFill>
              <a:cs typeface="Arial" panose="020B0604020202020204" pitchFamily="34" charset="0"/>
            </a:endParaRPr>
          </a:p>
        </p:txBody>
      </p:sp>
      <p:sp>
        <p:nvSpPr>
          <p:cNvPr id="8" name="Rectangle 17"/>
          <p:cNvSpPr>
            <a:spLocks noGrp="1" noChangeArrowheads="1"/>
          </p:cNvSpPr>
          <p:nvPr>
            <p:ph type="title"/>
          </p:nvPr>
        </p:nvSpPr>
        <p:spPr bwMode="auto">
          <a:xfrm>
            <a:off x="468315" y="141685"/>
            <a:ext cx="8207375"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Click to edit title (2 lines max)</a:t>
            </a:r>
            <a:endParaRPr lang="en-GB" altLang="en-US" dirty="0"/>
          </a:p>
        </p:txBody>
      </p:sp>
      <p:sp>
        <p:nvSpPr>
          <p:cNvPr id="9" name="Rectangle 5"/>
          <p:cNvSpPr txBox="1">
            <a:spLocks noChangeArrowheads="1"/>
          </p:cNvSpPr>
          <p:nvPr/>
        </p:nvSpPr>
        <p:spPr bwMode="auto">
          <a:xfrm>
            <a:off x="763590" y="4973243"/>
            <a:ext cx="1100137" cy="76944"/>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defTabSz="914400" fontAlgn="base">
              <a:spcBef>
                <a:spcPct val="0"/>
              </a:spcBef>
              <a:spcAft>
                <a:spcPct val="0"/>
              </a:spcAft>
              <a:defRPr/>
            </a:pPr>
            <a:r>
              <a:rPr lang="en-US" sz="500" dirty="0">
                <a:solidFill>
                  <a:srgbClr val="000000"/>
                </a:solidFill>
                <a:cs typeface="Arial" panose="020B0604020202020204" pitchFamily="34" charset="0"/>
              </a:rPr>
              <a:t>Johnson Controls N.V.</a:t>
            </a:r>
            <a:endParaRPr lang="en-GB" sz="500" dirty="0">
              <a:solidFill>
                <a:srgbClr val="000000"/>
              </a:solidFill>
              <a:cs typeface="Arial" charset="0"/>
            </a:endParaRPr>
          </a:p>
        </p:txBody>
      </p:sp>
      <p:sp>
        <p:nvSpPr>
          <p:cNvPr id="10" name="Rectangle 6"/>
          <p:cNvSpPr txBox="1">
            <a:spLocks noChangeArrowheads="1"/>
          </p:cNvSpPr>
          <p:nvPr/>
        </p:nvSpPr>
        <p:spPr bwMode="auto">
          <a:xfrm>
            <a:off x="468313" y="4920453"/>
            <a:ext cx="269874" cy="161925"/>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pPr>
            <a:fld id="{5CFF3644-1C11-477C-A5D5-3A3BC5CE8122}" type="slidenum">
              <a:rPr lang="de-DE" sz="700" smtClean="0">
                <a:solidFill>
                  <a:srgbClr val="000000"/>
                </a:solidFill>
              </a:rPr>
              <a:pPr defTabSz="914400" eaLnBrk="1" fontAlgn="base" hangingPunct="1">
                <a:spcBef>
                  <a:spcPct val="0"/>
                </a:spcBef>
                <a:spcAft>
                  <a:spcPct val="0"/>
                </a:spcAft>
              </a:pPr>
              <a:t>‹#›</a:t>
            </a:fld>
            <a:endParaRPr lang="de-DE" sz="700">
              <a:solidFill>
                <a:srgbClr val="000000"/>
              </a:solidFill>
            </a:endParaRPr>
          </a:p>
        </p:txBody>
      </p:sp>
      <p:pic>
        <p:nvPicPr>
          <p:cNvPr id="11" name="Picture 10" descr="JCI_RGB.emf"/>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594602" y="4675585"/>
            <a:ext cx="1096963"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p:cNvSpPr>
            <a:spLocks noGrp="1"/>
          </p:cNvSpPr>
          <p:nvPr>
            <p:ph type="body" idx="1"/>
          </p:nvPr>
        </p:nvSpPr>
        <p:spPr bwMode="auto">
          <a:xfrm>
            <a:off x="468315" y="858442"/>
            <a:ext cx="8207374" cy="365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text (use indent for a higher bullet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3" name="Footer Placeholder 1"/>
          <p:cNvSpPr>
            <a:spLocks noGrp="1"/>
          </p:cNvSpPr>
          <p:nvPr>
            <p:ph type="ftr" sz="quarter" idx="3"/>
          </p:nvPr>
        </p:nvSpPr>
        <p:spPr>
          <a:xfrm>
            <a:off x="1655888" y="4935834"/>
            <a:ext cx="4750467" cy="145256"/>
          </a:xfrm>
          <a:prstGeom prst="rect">
            <a:avLst/>
          </a:prstGeom>
        </p:spPr>
        <p:txBody>
          <a:bodyPr vert="horz" lIns="0" tIns="0" rIns="0" bIns="0" rtlCol="0" anchor="ctr"/>
          <a:lstStyle>
            <a:lvl1pPr algn="l">
              <a:defRPr sz="500">
                <a:solidFill>
                  <a:schemeClr val="tx1"/>
                </a:solidFill>
              </a:defRPr>
            </a:lvl1pPr>
          </a:lstStyle>
          <a:p>
            <a:pPr defTabSz="914400" fontAlgn="base">
              <a:spcBef>
                <a:spcPct val="0"/>
              </a:spcBef>
              <a:spcAft>
                <a:spcPct val="0"/>
              </a:spcAft>
            </a:pPr>
            <a:r>
              <a:rPr lang="en-GB" dirty="0" err="1">
                <a:solidFill>
                  <a:prstClr val="black"/>
                </a:solidFill>
                <a:cs typeface="Arial" panose="020B0604020202020204" pitchFamily="34" charset="0"/>
              </a:rPr>
              <a:t>Eurostadium</a:t>
            </a:r>
            <a:r>
              <a:rPr lang="en-GB" dirty="0">
                <a:solidFill>
                  <a:prstClr val="black"/>
                </a:solidFill>
                <a:cs typeface="Arial" panose="020B0604020202020204" pitchFamily="34" charset="0"/>
              </a:rPr>
              <a:t> Brussel</a:t>
            </a:r>
          </a:p>
        </p:txBody>
      </p:sp>
      <p:grpSp>
        <p:nvGrpSpPr>
          <p:cNvPr id="2" name="Group 1"/>
          <p:cNvGrpSpPr/>
          <p:nvPr userDrawn="1"/>
        </p:nvGrpSpPr>
        <p:grpSpPr bwMode="white">
          <a:xfrm>
            <a:off x="3" y="-244077"/>
            <a:ext cx="9144000" cy="175022"/>
            <a:chOff x="3" y="-325436"/>
            <a:chExt cx="9144000" cy="233362"/>
          </a:xfrm>
        </p:grpSpPr>
        <p:sp>
          <p:nvSpPr>
            <p:cNvPr id="14" name="Rectangle 13"/>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cxnSp>
          <p:nvCxnSpPr>
            <p:cNvPr id="15" name="Straight Connector 14"/>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39"/>
          <p:cNvGrpSpPr>
            <a:grpSpLocks/>
          </p:cNvGrpSpPr>
          <p:nvPr userDrawn="1"/>
        </p:nvGrpSpPr>
        <p:grpSpPr bwMode="white">
          <a:xfrm>
            <a:off x="-565150" y="0"/>
            <a:ext cx="490538" cy="5149454"/>
            <a:chOff x="-565302" y="0"/>
            <a:chExt cx="490967" cy="6865432"/>
          </a:xfrm>
        </p:grpSpPr>
        <p:sp>
          <p:nvSpPr>
            <p:cNvPr id="20" name="Rectangle 19"/>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pSp>
          <p:nvGrpSpPr>
            <p:cNvPr id="4" name="Group 41"/>
            <p:cNvGrpSpPr>
              <a:grpSpLocks/>
            </p:cNvGrpSpPr>
            <p:nvPr userDrawn="1"/>
          </p:nvGrpSpPr>
          <p:grpSpPr bwMode="white">
            <a:xfrm>
              <a:off x="-307801" y="1143000"/>
              <a:ext cx="233465" cy="4572000"/>
              <a:chOff x="-361009" y="1143000"/>
              <a:chExt cx="286674" cy="4572000"/>
            </a:xfrm>
          </p:grpSpPr>
          <p:cxnSp>
            <p:nvCxnSpPr>
              <p:cNvPr id="36" name="Straight Connector 35"/>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28"/>
            <p:cNvGrpSpPr>
              <a:grpSpLocks/>
            </p:cNvGrpSpPr>
            <p:nvPr userDrawn="1"/>
          </p:nvGrpSpPr>
          <p:grpSpPr bwMode="white">
            <a:xfrm>
              <a:off x="-307801" y="0"/>
              <a:ext cx="233466" cy="6865432"/>
              <a:chOff x="-564989" y="0"/>
              <a:chExt cx="490654" cy="6865432"/>
            </a:xfrm>
          </p:grpSpPr>
          <p:cxnSp>
            <p:nvCxnSpPr>
              <p:cNvPr id="30" name="Straight Connector 29"/>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43"/>
            <p:cNvSpPr txBox="1">
              <a:spLocks noChangeArrowheads="1"/>
            </p:cNvSpPr>
            <p:nvPr userDrawn="1"/>
          </p:nvSpPr>
          <p:spPr bwMode="white">
            <a:xfrm>
              <a:off x="-559725" y="102862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1/6</a:t>
              </a:r>
            </a:p>
          </p:txBody>
        </p:sp>
        <p:sp>
          <p:nvSpPr>
            <p:cNvPr id="24" name="TextBox 44"/>
            <p:cNvSpPr txBox="1">
              <a:spLocks noChangeArrowheads="1"/>
            </p:cNvSpPr>
            <p:nvPr userDrawn="1"/>
          </p:nvSpPr>
          <p:spPr bwMode="white">
            <a:xfrm>
              <a:off x="-559725" y="2182652"/>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2/6</a:t>
              </a:r>
            </a:p>
          </p:txBody>
        </p:sp>
        <p:sp>
          <p:nvSpPr>
            <p:cNvPr id="25" name="TextBox 45"/>
            <p:cNvSpPr txBox="1">
              <a:spLocks noChangeArrowheads="1"/>
            </p:cNvSpPr>
            <p:nvPr userDrawn="1"/>
          </p:nvSpPr>
          <p:spPr bwMode="white">
            <a:xfrm>
              <a:off x="-559725" y="4463721"/>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4/6</a:t>
              </a:r>
            </a:p>
          </p:txBody>
        </p:sp>
        <p:sp>
          <p:nvSpPr>
            <p:cNvPr id="26" name="TextBox 46"/>
            <p:cNvSpPr txBox="1">
              <a:spLocks noChangeArrowheads="1"/>
            </p:cNvSpPr>
            <p:nvPr userDrawn="1"/>
          </p:nvSpPr>
          <p:spPr bwMode="white">
            <a:xfrm>
              <a:off x="-559725" y="5601875"/>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5/6</a:t>
              </a:r>
            </a:p>
          </p:txBody>
        </p:sp>
        <p:sp>
          <p:nvSpPr>
            <p:cNvPr id="27" name="TextBox 47"/>
            <p:cNvSpPr txBox="1">
              <a:spLocks noChangeArrowheads="1"/>
            </p:cNvSpPr>
            <p:nvPr userDrawn="1"/>
          </p:nvSpPr>
          <p:spPr bwMode="white">
            <a:xfrm>
              <a:off x="-559725" y="1611194"/>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1/4</a:t>
              </a:r>
            </a:p>
          </p:txBody>
        </p:sp>
        <p:sp>
          <p:nvSpPr>
            <p:cNvPr id="28" name="TextBox 48"/>
            <p:cNvSpPr txBox="1">
              <a:spLocks noChangeArrowheads="1"/>
            </p:cNvSpPr>
            <p:nvPr userDrawn="1"/>
          </p:nvSpPr>
          <p:spPr bwMode="white">
            <a:xfrm>
              <a:off x="-559725" y="5049466"/>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3/4</a:t>
              </a:r>
            </a:p>
          </p:txBody>
        </p:sp>
        <p:sp>
          <p:nvSpPr>
            <p:cNvPr id="29" name="TextBox 49"/>
            <p:cNvSpPr txBox="1">
              <a:spLocks noChangeArrowheads="1"/>
            </p:cNvSpPr>
            <p:nvPr userDrawn="1"/>
          </p:nvSpPr>
          <p:spPr bwMode="white">
            <a:xfrm>
              <a:off x="-559725" y="3338267"/>
              <a:ext cx="292323" cy="2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defRPr/>
              </a:pPr>
              <a:r>
                <a:rPr lang="en-GB" altLang="en-US" sz="600">
                  <a:solidFill>
                    <a:srgbClr val="A6A6A6"/>
                  </a:solidFill>
                  <a:cs typeface="Arial" charset="0"/>
                </a:rPr>
                <a:t>1/2</a:t>
              </a:r>
            </a:p>
          </p:txBody>
        </p:sp>
      </p:grpSp>
    </p:spTree>
    <p:extLst>
      <p:ext uri="{BB962C8B-B14F-4D97-AF65-F5344CB8AC3E}">
        <p14:creationId xmlns:p14="http://schemas.microsoft.com/office/powerpoint/2010/main" val="34794829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ransition>
    <p:fade/>
  </p:transition>
  <p:hf sldNum="0" hdr="0" dt="0"/>
  <p:txStyles>
    <p:titleStyle>
      <a:lvl1pPr algn="l" defTabSz="685800" rtl="0" eaLnBrk="1" latinLnBrk="0" hangingPunct="1">
        <a:lnSpc>
          <a:spcPct val="90000"/>
        </a:lnSpc>
        <a:spcBef>
          <a:spcPct val="0"/>
        </a:spcBef>
        <a:buNone/>
        <a:defRPr sz="1800" kern="1200">
          <a:solidFill>
            <a:schemeClr val="tx1"/>
          </a:solidFill>
          <a:latin typeface="+mj-lt"/>
          <a:ea typeface="+mj-ea"/>
          <a:cs typeface="+mj-cs"/>
        </a:defRPr>
      </a:lvl1pPr>
    </p:titleStyle>
    <p:bodyStyle>
      <a:lvl1pPr marL="200025" indent="-200025" algn="l" defTabSz="685800" rtl="0" eaLnBrk="1" latinLnBrk="0" hangingPunct="1">
        <a:lnSpc>
          <a:spcPct val="100000"/>
        </a:lnSpc>
        <a:spcBef>
          <a:spcPts val="225"/>
        </a:spcBef>
        <a:spcAft>
          <a:spcPts val="225"/>
        </a:spcAft>
        <a:buClr>
          <a:schemeClr val="tx1"/>
        </a:buClr>
        <a:buFont typeface="Wingdings" panose="05000000000000000000" pitchFamily="2" charset="2"/>
        <a:buChar char="n"/>
        <a:defRPr sz="1400" kern="1200">
          <a:solidFill>
            <a:schemeClr val="tx1"/>
          </a:solidFill>
          <a:latin typeface="+mn-lt"/>
          <a:ea typeface="+mn-ea"/>
          <a:cs typeface="+mn-cs"/>
        </a:defRPr>
      </a:lvl1pPr>
      <a:lvl2pPr marL="467916" indent="-200025" algn="l" defTabSz="685800" rtl="0" eaLnBrk="1" latinLnBrk="0" hangingPunct="1">
        <a:lnSpc>
          <a:spcPct val="100000"/>
        </a:lnSpc>
        <a:spcBef>
          <a:spcPts val="225"/>
        </a:spcBef>
        <a:spcAft>
          <a:spcPts val="225"/>
        </a:spcAft>
        <a:buClr>
          <a:schemeClr val="tx1"/>
        </a:buClr>
        <a:buFont typeface="Wingdings" panose="05000000000000000000" pitchFamily="2" charset="2"/>
        <a:buChar char="n"/>
        <a:defRPr sz="1200" kern="1200">
          <a:solidFill>
            <a:schemeClr val="tx1"/>
          </a:solidFill>
          <a:latin typeface="+mn-lt"/>
          <a:ea typeface="+mn-ea"/>
          <a:cs typeface="+mn-cs"/>
        </a:defRPr>
      </a:lvl2pPr>
      <a:lvl3pPr marL="673894" indent="-205979" algn="l" defTabSz="685800" rtl="0" eaLnBrk="1" latinLnBrk="0" hangingPunct="1">
        <a:lnSpc>
          <a:spcPct val="100000"/>
        </a:lnSpc>
        <a:spcBef>
          <a:spcPts val="225"/>
        </a:spcBef>
        <a:spcAft>
          <a:spcPts val="225"/>
        </a:spcAft>
        <a:buClr>
          <a:schemeClr val="tx1"/>
        </a:buClr>
        <a:buFont typeface="Wingdings" panose="05000000000000000000" pitchFamily="2" charset="2"/>
        <a:buChar char="n"/>
        <a:defRPr sz="1100" kern="1200">
          <a:solidFill>
            <a:schemeClr val="tx1"/>
          </a:solidFill>
          <a:latin typeface="+mn-lt"/>
          <a:ea typeface="+mn-ea"/>
          <a:cs typeface="+mn-cs"/>
        </a:defRPr>
      </a:lvl3pPr>
      <a:lvl4pPr marL="872729" indent="-198835" algn="l" defTabSz="685800" rtl="0" eaLnBrk="1" latinLnBrk="0" hangingPunct="1">
        <a:lnSpc>
          <a:spcPct val="100000"/>
        </a:lnSpc>
        <a:spcBef>
          <a:spcPts val="225"/>
        </a:spcBef>
        <a:spcAft>
          <a:spcPts val="225"/>
        </a:spcAft>
        <a:buClr>
          <a:schemeClr val="tx1"/>
        </a:buClr>
        <a:buFont typeface="Wingdings" panose="05000000000000000000" pitchFamily="2" charset="2"/>
        <a:buChar char="n"/>
        <a:defRPr sz="900" kern="1200">
          <a:solidFill>
            <a:schemeClr val="tx1"/>
          </a:solidFill>
          <a:latin typeface="+mn-lt"/>
          <a:ea typeface="+mn-ea"/>
          <a:cs typeface="+mn-cs"/>
        </a:defRPr>
      </a:lvl4pPr>
      <a:lvl5pPr marL="1078706" indent="-205979" algn="l" defTabSz="685800" rtl="0" eaLnBrk="1" latinLnBrk="0" hangingPunct="1">
        <a:lnSpc>
          <a:spcPct val="100000"/>
        </a:lnSpc>
        <a:spcBef>
          <a:spcPts val="225"/>
        </a:spcBef>
        <a:spcAft>
          <a:spcPts val="225"/>
        </a:spcAft>
        <a:buClr>
          <a:schemeClr val="tx1"/>
        </a:buClr>
        <a:buFont typeface="Wingdings" panose="05000000000000000000" pitchFamily="2" charset="2"/>
        <a:buChar char="n"/>
        <a:defRPr sz="900" kern="1200">
          <a:solidFill>
            <a:schemeClr val="tx1"/>
          </a:solidFill>
          <a:latin typeface="+mn-lt"/>
          <a:ea typeface="+mn-ea"/>
          <a:cs typeface="+mn-cs"/>
        </a:defRPr>
      </a:lvl5pPr>
      <a:lvl6pPr marL="1277541" indent="-198835" algn="l" defTabSz="685800" rtl="0" eaLnBrk="1" latinLnBrk="0" hangingPunct="1">
        <a:lnSpc>
          <a:spcPct val="100000"/>
        </a:lnSpc>
        <a:spcBef>
          <a:spcPts val="225"/>
        </a:spcBef>
        <a:spcAft>
          <a:spcPts val="225"/>
        </a:spcAft>
        <a:buClr>
          <a:schemeClr val="tx1"/>
        </a:buClr>
        <a:buFont typeface="Wingdings" panose="05000000000000000000" pitchFamily="2" charset="2"/>
        <a:buChar char="n"/>
        <a:defRPr sz="9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93" userDrawn="1">
          <p15:clr>
            <a:srgbClr val="F26B43"/>
          </p15:clr>
        </p15:guide>
        <p15:guide id="2" pos="7287" userDrawn="1">
          <p15:clr>
            <a:srgbClr val="F26B43"/>
          </p15:clr>
        </p15:guide>
        <p15:guide id="3" orient="horz" pos="754" userDrawn="1">
          <p15:clr>
            <a:srgbClr val="F26B43"/>
          </p15:clr>
        </p15:guide>
        <p15:guide id="4" pos="393" userDrawn="1">
          <p15:clr>
            <a:srgbClr val="F26B43"/>
          </p15:clr>
        </p15:guide>
        <p15:guide id="5" pos="3840" userDrawn="1">
          <p15:clr>
            <a:srgbClr val="F26B43"/>
          </p15:clr>
        </p15:guide>
        <p15:guide id="6" pos="3689" userDrawn="1">
          <p15:clr>
            <a:srgbClr val="F26B43"/>
          </p15:clr>
        </p15:guide>
        <p15:guide id="7" pos="3991" userDrawn="1">
          <p15:clr>
            <a:srgbClr val="F26B43"/>
          </p15:clr>
        </p15:guide>
        <p15:guide id="8" orient="horz" pos="422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Jeanpierre.1.perron@jci.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slide" Target="slide28.xml"/><Relationship Id="rId3" Type="http://schemas.openxmlformats.org/officeDocument/2006/relationships/image" Target="../media/image58.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slide" Target="slide10.xml"/><Relationship Id="rId10" Type="http://schemas.openxmlformats.org/officeDocument/2006/relationships/image" Target="../media/image72.png"/><Relationship Id="rId4" Type="http://schemas.openxmlformats.org/officeDocument/2006/relationships/slide" Target="slide18.xml"/><Relationship Id="rId9" Type="http://schemas.openxmlformats.org/officeDocument/2006/relationships/image" Target="../media/image71.png"/><Relationship Id="rId1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hyperlink" Target="https://nl.wikipedia.org/wiki/Trichloorfluormethaan" TargetMode="External"/><Relationship Id="rId7" Type="http://schemas.openxmlformats.org/officeDocument/2006/relationships/image" Target="../media/image99.png"/><Relationship Id="rId2" Type="http://schemas.openxmlformats.org/officeDocument/2006/relationships/hyperlink" Target="https://nl.wikipedia.org/wiki/Ozonlaag" TargetMode="External"/><Relationship Id="rId1" Type="http://schemas.openxmlformats.org/officeDocument/2006/relationships/slideLayout" Target="../slideLayouts/slideLayout9.xml"/><Relationship Id="rId6" Type="http://schemas.openxmlformats.org/officeDocument/2006/relationships/hyperlink" Target="https://nl.wikipedia.org/wiki/Koolstofdioxide" TargetMode="External"/><Relationship Id="rId5" Type="http://schemas.openxmlformats.org/officeDocument/2006/relationships/hyperlink" Target="https://nl.wikipedia.org/wiki/Ozon_(zuurstof)" TargetMode="External"/><Relationship Id="rId4" Type="http://schemas.openxmlformats.org/officeDocument/2006/relationships/hyperlink" Target="https://nl.wikipedia.org/wiki/Stratosfee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9.xml"/><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DOCUME~1/yi026226/LOCALS~1/Local%20Settings/Temp/notesEA312D/FX/FX%20Launch%20Convention/Business%20areas/Service.ppt" TargetMode="External"/><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DOCUME~1/yi026226/LOCALS~1/Local%20Settings/Temp/notesEA312D/FX/FX%20Launch%20Convention/Business%20areas/BAS.ppt" TargetMode="External"/><Relationship Id="rId4" Type="http://schemas.openxmlformats.org/officeDocument/2006/relationships/hyperlink" Target="../../../../../../../../DOCUME~1/yi026226/LOCALS~1/Local%20Settings/Temp/notesEA312D/FX/FX%20Launch%20Convention/Business%20areas/Refigeration.ppt"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0.png"/><Relationship Id="rId4"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emf"/><Relationship Id="rId18" Type="http://schemas.openxmlformats.org/officeDocument/2006/relationships/image" Target="../media/image33.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notesSlide" Target="../notesSlides/notesSlide4.xml"/><Relationship Id="rId16" Type="http://schemas.openxmlformats.org/officeDocument/2006/relationships/image" Target="../media/image31.jpeg"/><Relationship Id="rId1" Type="http://schemas.openxmlformats.org/officeDocument/2006/relationships/slideLayout" Target="../slideLayouts/slideLayout17.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17.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jpe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17.jpeg"/><Relationship Id="rId21" Type="http://schemas.openxmlformats.org/officeDocument/2006/relationships/image" Target="../media/image48.png"/><Relationship Id="rId7" Type="http://schemas.openxmlformats.org/officeDocument/2006/relationships/image" Target="../media/image35.jpeg"/><Relationship Id="rId12" Type="http://schemas.openxmlformats.org/officeDocument/2006/relationships/image" Target="../media/image31.jpe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43.jpeg"/><Relationship Id="rId20" Type="http://schemas.openxmlformats.org/officeDocument/2006/relationships/image" Target="../media/image47.gif"/><Relationship Id="rId29" Type="http://schemas.openxmlformats.org/officeDocument/2006/relationships/image" Target="../media/image56.jpeg"/><Relationship Id="rId1" Type="http://schemas.openxmlformats.org/officeDocument/2006/relationships/slideLayout" Target="../slideLayouts/slideLayout17.xml"/><Relationship Id="rId6" Type="http://schemas.openxmlformats.org/officeDocument/2006/relationships/image" Target="../media/image34.png"/><Relationship Id="rId11" Type="http://schemas.openxmlformats.org/officeDocument/2006/relationships/image" Target="../media/image39.jpeg"/><Relationship Id="rId24" Type="http://schemas.openxmlformats.org/officeDocument/2006/relationships/image" Target="../media/image51.png"/><Relationship Id="rId5" Type="http://schemas.openxmlformats.org/officeDocument/2006/relationships/image" Target="../media/image29.jpe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8.png"/><Relationship Id="rId19" Type="http://schemas.openxmlformats.org/officeDocument/2006/relationships/image" Target="../media/image46.gif"/><Relationship Id="rId4" Type="http://schemas.openxmlformats.org/officeDocument/2006/relationships/image" Target="../media/image25.png"/><Relationship Id="rId9" Type="http://schemas.openxmlformats.org/officeDocument/2006/relationships/image" Target="../media/image37.jpeg"/><Relationship Id="rId14" Type="http://schemas.openxmlformats.org/officeDocument/2006/relationships/image" Target="../media/image41.jpe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3373987"/>
            <a:ext cx="7772400" cy="1051317"/>
          </a:xfrm>
        </p:spPr>
        <p:txBody>
          <a:bodyPr>
            <a:normAutofit fontScale="90000"/>
          </a:bodyPr>
          <a:lstStyle/>
          <a:p>
            <a:r>
              <a:rPr lang="en-US" sz="2000" dirty="0">
                <a:solidFill>
                  <a:schemeClr val="bg1">
                    <a:lumMod val="50000"/>
                  </a:schemeClr>
                </a:solidFill>
              </a:rPr>
              <a:t>											Jean-Pierre Perron</a:t>
            </a:r>
            <a:br>
              <a:rPr lang="en-US" sz="2400" dirty="0">
                <a:solidFill>
                  <a:schemeClr val="bg1">
                    <a:lumMod val="50000"/>
                  </a:schemeClr>
                </a:solidFill>
              </a:rPr>
            </a:br>
            <a:r>
              <a:rPr lang="en-US" sz="2400" dirty="0">
                <a:solidFill>
                  <a:schemeClr val="bg1">
                    <a:lumMod val="50000"/>
                  </a:schemeClr>
                </a:solidFill>
              </a:rPr>
              <a:t>											</a:t>
            </a:r>
            <a:r>
              <a:rPr lang="en-US" sz="1300" dirty="0">
                <a:solidFill>
                  <a:schemeClr val="bg1">
                    <a:lumMod val="50000"/>
                  </a:schemeClr>
                </a:solidFill>
                <a:hlinkClick r:id="rId2"/>
              </a:rPr>
              <a:t>Jeanpierre.1.perron@jci.com</a:t>
            </a:r>
            <a:br>
              <a:rPr lang="en-US" sz="1300" dirty="0">
                <a:solidFill>
                  <a:schemeClr val="bg1">
                    <a:lumMod val="50000"/>
                  </a:schemeClr>
                </a:solidFill>
              </a:rPr>
            </a:br>
            <a:r>
              <a:rPr lang="en-US" sz="1300" dirty="0">
                <a:solidFill>
                  <a:schemeClr val="bg1">
                    <a:lumMod val="50000"/>
                  </a:schemeClr>
                </a:solidFill>
              </a:rPr>
              <a:t>												0499/56 57 64</a:t>
            </a:r>
            <a:br>
              <a:rPr lang="en-US" sz="2400" dirty="0">
                <a:solidFill>
                  <a:schemeClr val="bg1">
                    <a:lumMod val="50000"/>
                  </a:schemeClr>
                </a:solidFill>
              </a:rPr>
            </a:br>
            <a:endParaRPr lang="en-US" sz="2400" dirty="0">
              <a:solidFill>
                <a:schemeClr val="bg1">
                  <a:lumMod val="50000"/>
                </a:schemeClr>
              </a:solidFill>
            </a:endParaRPr>
          </a:p>
        </p:txBody>
      </p:sp>
      <p:sp>
        <p:nvSpPr>
          <p:cNvPr id="8" name="Text Placeholder 7"/>
          <p:cNvSpPr>
            <a:spLocks noGrp="1"/>
          </p:cNvSpPr>
          <p:nvPr>
            <p:ph type="body" idx="1"/>
          </p:nvPr>
        </p:nvSpPr>
        <p:spPr>
          <a:xfrm>
            <a:off x="685800" y="1892367"/>
            <a:ext cx="7772400" cy="1481621"/>
          </a:xfrm>
        </p:spPr>
        <p:txBody>
          <a:bodyPr>
            <a:noAutofit/>
          </a:bodyPr>
          <a:lstStyle/>
          <a:p>
            <a:pPr lvl="0">
              <a:spcBef>
                <a:spcPts val="0"/>
              </a:spcBef>
              <a:buClrTx/>
              <a:defRPr/>
            </a:pPr>
            <a:endParaRPr lang="en-US" sz="3200" b="1" dirty="0">
              <a:solidFill>
                <a:schemeClr val="tx1"/>
              </a:solidFill>
            </a:endParaRPr>
          </a:p>
          <a:p>
            <a:pPr lvl="0">
              <a:spcBef>
                <a:spcPts val="0"/>
              </a:spcBef>
              <a:buClrTx/>
              <a:defRPr/>
            </a:pPr>
            <a:endParaRPr lang="en-US" sz="3200" b="1" dirty="0">
              <a:solidFill>
                <a:schemeClr val="tx1"/>
              </a:solidFill>
            </a:endParaRPr>
          </a:p>
          <a:p>
            <a:pPr lvl="0">
              <a:spcBef>
                <a:spcPts val="0"/>
              </a:spcBef>
              <a:buClrTx/>
              <a:defRPr/>
            </a:pPr>
            <a:endParaRPr lang="en-US" sz="3200" b="1" dirty="0">
              <a:solidFill>
                <a:schemeClr val="tx1"/>
              </a:solidFill>
            </a:endParaRPr>
          </a:p>
          <a:p>
            <a:pPr lvl="0">
              <a:spcBef>
                <a:spcPts val="0"/>
              </a:spcBef>
              <a:buClrTx/>
              <a:defRPr/>
            </a:pPr>
            <a:endParaRPr lang="en-US" sz="3200" b="1" dirty="0">
              <a:solidFill>
                <a:schemeClr val="tx1"/>
              </a:solidFill>
            </a:endParaRPr>
          </a:p>
          <a:p>
            <a:pPr lvl="0">
              <a:spcBef>
                <a:spcPts val="0"/>
              </a:spcBef>
              <a:buClrTx/>
              <a:defRPr/>
            </a:pPr>
            <a:endParaRPr lang="en-US" sz="3200" b="1" dirty="0">
              <a:solidFill>
                <a:schemeClr val="tx1"/>
              </a:solidFill>
            </a:endParaRPr>
          </a:p>
          <a:p>
            <a:pPr lvl="0">
              <a:spcBef>
                <a:spcPts val="0"/>
              </a:spcBef>
              <a:buClrTx/>
              <a:defRPr/>
            </a:pPr>
            <a:endParaRPr lang="en-US" sz="3200" b="1" dirty="0">
              <a:solidFill>
                <a:schemeClr val="tx1"/>
              </a:solidFill>
            </a:endParaRPr>
          </a:p>
          <a:p>
            <a:pPr lvl="0">
              <a:spcBef>
                <a:spcPts val="0"/>
              </a:spcBef>
              <a:buClrTx/>
              <a:defRPr/>
            </a:pPr>
            <a:r>
              <a:rPr lang="en-US" sz="3200" b="1" dirty="0">
                <a:solidFill>
                  <a:schemeClr val="tx1"/>
                </a:solidFill>
              </a:rPr>
              <a:t>Johnson Controls</a:t>
            </a:r>
          </a:p>
          <a:p>
            <a:pPr lvl="0">
              <a:spcBef>
                <a:spcPts val="0"/>
              </a:spcBef>
              <a:buClrTx/>
              <a:defRPr/>
            </a:pPr>
            <a:endParaRPr lang="en-US" sz="3200" dirty="0">
              <a:solidFill>
                <a:schemeClr val="tx1"/>
              </a:solidFill>
            </a:endParaRPr>
          </a:p>
          <a:p>
            <a:r>
              <a:rPr lang="en-US" sz="3200" dirty="0">
                <a:solidFill>
                  <a:schemeClr val="tx1"/>
                </a:solidFill>
              </a:rPr>
              <a:t>York 2023 voor Celanese</a:t>
            </a:r>
            <a:endParaRPr lang="en-US" sz="3200" b="1" dirty="0"/>
          </a:p>
          <a:p>
            <a:pPr lvl="0">
              <a:spcBef>
                <a:spcPts val="0"/>
              </a:spcBef>
              <a:buClrTx/>
              <a:defRPr/>
            </a:pPr>
            <a:endParaRPr lang="es-ES_tradnl" sz="3200" dirty="0">
              <a:solidFill>
                <a:schemeClr val="tx1"/>
              </a:solidFill>
            </a:endParaRPr>
          </a:p>
        </p:txBody>
      </p:sp>
    </p:spTree>
    <p:extLst>
      <p:ext uri="{BB962C8B-B14F-4D97-AF65-F5344CB8AC3E}">
        <p14:creationId xmlns:p14="http://schemas.microsoft.com/office/powerpoint/2010/main" val="3329815044"/>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6" name="Picture 6" descr="Safer-Smarter-Tyc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794" y="128588"/>
            <a:ext cx="1034654" cy="11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821531" y="994160"/>
            <a:ext cx="7179469" cy="3647323"/>
            <a:chOff x="997744" y="1080560"/>
            <a:chExt cx="7179469" cy="3647323"/>
          </a:xfrm>
        </p:grpSpPr>
        <p:sp>
          <p:nvSpPr>
            <p:cNvPr id="33" name="Oval 32"/>
            <p:cNvSpPr/>
            <p:nvPr/>
          </p:nvSpPr>
          <p:spPr>
            <a:xfrm>
              <a:off x="3437335" y="1653778"/>
              <a:ext cx="2269331" cy="2270522"/>
            </a:xfrm>
            <a:prstGeom prst="ellipse">
              <a:avLst/>
            </a:prstGeom>
            <a:solidFill>
              <a:schemeClr val="bg1"/>
            </a:solidFill>
            <a:ln w="127000">
              <a:solidFill>
                <a:srgbClr val="696B7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latin typeface="Arial" panose="020B0604020202020204" pitchFamily="34" charset="0"/>
                <a:cs typeface="Arial" panose="020B0604020202020204" pitchFamily="34" charset="0"/>
              </a:endParaRPr>
            </a:p>
          </p:txBody>
        </p:sp>
        <p:pic>
          <p:nvPicPr>
            <p:cNvPr id="17412"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0919" y="1753791"/>
              <a:ext cx="206216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5">
              <a:hlinkClick r:id="" action="ppaction://noaction"/>
            </p:cNvPr>
            <p:cNvSpPr txBox="1">
              <a:spLocks noChangeArrowheads="1"/>
            </p:cNvSpPr>
            <p:nvPr/>
          </p:nvSpPr>
          <p:spPr bwMode="auto">
            <a:xfrm>
              <a:off x="1139428" y="1080560"/>
              <a:ext cx="2134791" cy="9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nchor="ctr">
              <a:spAutoFit/>
            </a:bodyPr>
            <a:lstStyle>
              <a:lvl1pPr marL="714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050" b="1" dirty="0">
                  <a:latin typeface="Arial" panose="020B0604020202020204" pitchFamily="34" charset="0"/>
                  <a:cs typeface="Arial" panose="020B0604020202020204" pitchFamily="34" charset="0"/>
                </a:rPr>
                <a:t>Fire Detection </a:t>
              </a:r>
            </a:p>
            <a:p>
              <a:pPr algn="r" eaLnBrk="1" hangingPunct="1">
                <a:spcBef>
                  <a:spcPct val="0"/>
                </a:spcBef>
                <a:buFontTx/>
                <a:buNone/>
              </a:pPr>
              <a:r>
                <a:rPr lang="en-GB" altLang="en-US" sz="750" dirty="0">
                  <a:latin typeface="Arial" panose="020B0604020202020204" pitchFamily="34" charset="0"/>
                  <a:cs typeface="Arial" panose="020B0604020202020204" pitchFamily="34" charset="0"/>
                </a:rPr>
                <a:t>// Fire detection and alarm systems</a:t>
              </a:r>
            </a:p>
            <a:p>
              <a:pPr algn="r" eaLnBrk="1" hangingPunct="1">
                <a:spcBef>
                  <a:spcPct val="0"/>
                </a:spcBef>
                <a:buFontTx/>
                <a:buNone/>
              </a:pPr>
              <a:r>
                <a:rPr lang="en-GB" altLang="en-US" sz="750" dirty="0">
                  <a:latin typeface="Arial" panose="020B0604020202020204" pitchFamily="34" charset="0"/>
                  <a:cs typeface="Arial" panose="020B0604020202020204" pitchFamily="34" charset="0"/>
                </a:rPr>
                <a:t>// Fire risk assessment</a:t>
              </a:r>
              <a:br>
                <a:rPr lang="en-GB" altLang="en-US" sz="750" dirty="0">
                  <a:latin typeface="Arial" panose="020B0604020202020204" pitchFamily="34" charset="0"/>
                  <a:cs typeface="Arial" panose="020B0604020202020204" pitchFamily="34" charset="0"/>
                </a:rPr>
              </a:br>
              <a:r>
                <a:rPr lang="en-GB" altLang="en-US" sz="750" dirty="0">
                  <a:latin typeface="Arial" panose="020B0604020202020204" pitchFamily="34" charset="0"/>
                  <a:cs typeface="Arial" panose="020B0604020202020204" pitchFamily="34" charset="0"/>
                </a:rPr>
                <a:t> // Aspirating fire detection </a:t>
              </a:r>
              <a:br>
                <a:rPr lang="en-GB" altLang="en-US" sz="750" dirty="0">
                  <a:latin typeface="Arial" panose="020B0604020202020204" pitchFamily="34" charset="0"/>
                  <a:cs typeface="Arial" panose="020B0604020202020204" pitchFamily="34" charset="0"/>
                </a:rPr>
              </a:br>
              <a:r>
                <a:rPr lang="en-GB" altLang="en-US" sz="750" dirty="0">
                  <a:latin typeface="Arial" panose="020B0604020202020204" pitchFamily="34" charset="0"/>
                  <a:cs typeface="Arial" panose="020B0604020202020204" pitchFamily="34" charset="0"/>
                </a:rPr>
                <a:t>// Hazardous area detection // Signalling </a:t>
              </a:r>
              <a:br>
                <a:rPr lang="en-GB" altLang="en-US" sz="750" dirty="0">
                  <a:latin typeface="Arial" panose="020B0604020202020204" pitchFamily="34" charset="0"/>
                  <a:cs typeface="Arial" panose="020B0604020202020204" pitchFamily="34" charset="0"/>
                </a:rPr>
              </a:br>
              <a:r>
                <a:rPr lang="en-GB" altLang="en-US" sz="750" dirty="0">
                  <a:latin typeface="Arial" panose="020B0604020202020204" pitchFamily="34" charset="0"/>
                  <a:cs typeface="Arial" panose="020B0604020202020204" pitchFamily="34" charset="0"/>
                </a:rPr>
                <a:t>// Public Address and Voice Alarm (PAVA)</a:t>
              </a:r>
              <a:br>
                <a:rPr lang="en-GB" altLang="en-US" sz="750" dirty="0">
                  <a:latin typeface="Arial" panose="020B0604020202020204" pitchFamily="34" charset="0"/>
                  <a:cs typeface="Arial" panose="020B0604020202020204" pitchFamily="34" charset="0"/>
                </a:rPr>
              </a:br>
              <a:r>
                <a:rPr lang="en-GB" altLang="en-US" sz="750" dirty="0">
                  <a:latin typeface="Arial" panose="020B0604020202020204" pitchFamily="34" charset="0"/>
                  <a:cs typeface="Arial" panose="020B0604020202020204" pitchFamily="34" charset="0"/>
                </a:rPr>
                <a:t> // Emergency Voice Communication (EVC)</a:t>
              </a:r>
            </a:p>
          </p:txBody>
        </p:sp>
        <p:sp>
          <p:nvSpPr>
            <p:cNvPr id="17419" name="TextBox 16">
              <a:hlinkClick r:id="" action="ppaction://noaction"/>
            </p:cNvPr>
            <p:cNvSpPr txBox="1">
              <a:spLocks noChangeArrowheads="1"/>
            </p:cNvSpPr>
            <p:nvPr/>
          </p:nvSpPr>
          <p:spPr bwMode="auto">
            <a:xfrm>
              <a:off x="1041797" y="2064574"/>
              <a:ext cx="22324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nchor="ctr">
              <a:spAutoFit/>
            </a:bodyPr>
            <a:lstStyle>
              <a:lvl1pPr marL="714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050" b="1" dirty="0">
                  <a:latin typeface="Arial" panose="020B0604020202020204" pitchFamily="34" charset="0"/>
                  <a:cs typeface="Arial" panose="020B0604020202020204" pitchFamily="34" charset="0"/>
                </a:rPr>
                <a:t>Fire Suppression</a:t>
              </a:r>
            </a:p>
            <a:p>
              <a:pPr algn="r" eaLnBrk="1" hangingPunct="1">
                <a:spcBef>
                  <a:spcPct val="0"/>
                </a:spcBef>
                <a:buFontTx/>
                <a:buNone/>
              </a:pPr>
              <a:r>
                <a:rPr lang="en-GB" altLang="en-US" sz="750" dirty="0">
                  <a:latin typeface="Arial" panose="020B0604020202020204" pitchFamily="34" charset="0"/>
                  <a:cs typeface="Arial" panose="020B0604020202020204" pitchFamily="34" charset="0"/>
                </a:rPr>
                <a:t> </a:t>
              </a:r>
            </a:p>
            <a:p>
              <a:pPr algn="r" eaLnBrk="1" hangingPunct="1">
                <a:spcBef>
                  <a:spcPct val="0"/>
                </a:spcBef>
                <a:buFontTx/>
                <a:buNone/>
              </a:pPr>
              <a:r>
                <a:rPr lang="en-GB" altLang="en-US" sz="750" dirty="0">
                  <a:latin typeface="Arial" panose="020B0604020202020204" pitchFamily="34" charset="0"/>
                  <a:cs typeface="Arial" panose="020B0604020202020204" pitchFamily="34" charset="0"/>
                </a:rPr>
                <a:t>// Gaseous suppression // Kitchen suppression </a:t>
              </a:r>
            </a:p>
            <a:p>
              <a:pPr algn="r" eaLnBrk="1" hangingPunct="1">
                <a:spcBef>
                  <a:spcPct val="0"/>
                </a:spcBef>
                <a:buFontTx/>
                <a:buNone/>
              </a:pPr>
              <a:r>
                <a:rPr lang="en-GB" altLang="en-US" sz="750" dirty="0">
                  <a:latin typeface="Arial" panose="020B0604020202020204" pitchFamily="34" charset="0"/>
                  <a:cs typeface="Arial" panose="020B0604020202020204" pitchFamily="34" charset="0"/>
                </a:rPr>
                <a:t>// Special hazard suppression </a:t>
              </a:r>
            </a:p>
            <a:p>
              <a:pPr algn="r" eaLnBrk="1" hangingPunct="1">
                <a:spcBef>
                  <a:spcPct val="0"/>
                </a:spcBef>
                <a:buFontTx/>
                <a:buNone/>
              </a:pPr>
              <a:r>
                <a:rPr lang="en-GB" altLang="en-US" sz="750" dirty="0">
                  <a:latin typeface="Arial" panose="020B0604020202020204" pitchFamily="34" charset="0"/>
                  <a:cs typeface="Arial" panose="020B0604020202020204" pitchFamily="34" charset="0"/>
                </a:rPr>
                <a:t>// Deluge and water spray</a:t>
              </a:r>
            </a:p>
            <a:p>
              <a:pPr algn="r" eaLnBrk="1" hangingPunct="1">
                <a:spcBef>
                  <a:spcPct val="0"/>
                </a:spcBef>
                <a:buFontTx/>
                <a:buNone/>
              </a:pPr>
              <a:r>
                <a:rPr lang="en-GB" altLang="en-US" sz="750" dirty="0">
                  <a:latin typeface="Arial" panose="020B0604020202020204" pitchFamily="34" charset="0"/>
                  <a:cs typeface="Arial" panose="020B0604020202020204" pitchFamily="34" charset="0"/>
                </a:rPr>
                <a:t> // </a:t>
              </a:r>
              <a:r>
                <a:rPr lang="en-GB" altLang="en-US" sz="750" dirty="0" err="1">
                  <a:latin typeface="Arial" panose="020B0604020202020204" pitchFamily="34" charset="0"/>
                  <a:cs typeface="Arial" panose="020B0604020202020204" pitchFamily="34" charset="0"/>
                </a:rPr>
                <a:t>Watermist</a:t>
              </a:r>
              <a:endParaRPr lang="en-GB" altLang="en-US" sz="750" dirty="0">
                <a:latin typeface="Arial" panose="020B0604020202020204" pitchFamily="34" charset="0"/>
                <a:cs typeface="Arial" panose="020B0604020202020204" pitchFamily="34" charset="0"/>
              </a:endParaRPr>
            </a:p>
          </p:txBody>
        </p:sp>
        <p:sp>
          <p:nvSpPr>
            <p:cNvPr id="17420" name="TextBox 17">
              <a:hlinkClick r:id="" action="ppaction://noaction"/>
            </p:cNvPr>
            <p:cNvSpPr txBox="1">
              <a:spLocks noChangeArrowheads="1"/>
            </p:cNvSpPr>
            <p:nvPr/>
          </p:nvSpPr>
          <p:spPr bwMode="auto">
            <a:xfrm>
              <a:off x="997744" y="3036087"/>
              <a:ext cx="227647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nchor="ctr">
              <a:spAutoFit/>
            </a:bodyPr>
            <a:lstStyle>
              <a:lvl1pPr marL="714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050" b="1" dirty="0">
                  <a:latin typeface="Arial" panose="020B0604020202020204" pitchFamily="34" charset="0"/>
                  <a:cs typeface="Arial" panose="020B0604020202020204" pitchFamily="34" charset="0"/>
                </a:rPr>
                <a:t>Video Surveillance</a:t>
              </a:r>
            </a:p>
            <a:p>
              <a:pPr algn="r" eaLnBrk="1" hangingPunct="1">
                <a:spcBef>
                  <a:spcPct val="0"/>
                </a:spcBef>
                <a:buFontTx/>
                <a:buNone/>
              </a:pPr>
              <a:r>
                <a:rPr lang="en-GB" altLang="en-US" sz="750" dirty="0">
                  <a:latin typeface="Arial" panose="020B0604020202020204" pitchFamily="34" charset="0"/>
                  <a:cs typeface="Arial" panose="020B0604020202020204" pitchFamily="34" charset="0"/>
                </a:rPr>
                <a:t>// High Definition (HD) cameras </a:t>
              </a:r>
            </a:p>
            <a:p>
              <a:pPr algn="r" eaLnBrk="1" hangingPunct="1">
                <a:spcBef>
                  <a:spcPct val="0"/>
                </a:spcBef>
                <a:buFontTx/>
                <a:buNone/>
              </a:pPr>
              <a:r>
                <a:rPr lang="en-GB" altLang="en-US" sz="750" dirty="0">
                  <a:latin typeface="Arial" panose="020B0604020202020204" pitchFamily="34" charset="0"/>
                  <a:cs typeface="Arial" panose="020B0604020202020204" pitchFamily="34" charset="0"/>
                </a:rPr>
                <a:t>// Internet Protocol (IP) based systems </a:t>
              </a:r>
            </a:p>
            <a:p>
              <a:pPr algn="r" eaLnBrk="1" hangingPunct="1">
                <a:spcBef>
                  <a:spcPct val="0"/>
                </a:spcBef>
                <a:buFontTx/>
                <a:buNone/>
              </a:pPr>
              <a:r>
                <a:rPr lang="en-GB" altLang="en-US" sz="750" dirty="0">
                  <a:latin typeface="Arial" panose="020B0604020202020204" pitchFamily="34" charset="0"/>
                  <a:cs typeface="Arial" panose="020B0604020202020204" pitchFamily="34" charset="0"/>
                </a:rPr>
                <a:t>// Video Analytics (VA) </a:t>
              </a:r>
              <a:br>
                <a:rPr lang="en-GB" altLang="en-US" sz="750" dirty="0">
                  <a:latin typeface="Arial" panose="020B0604020202020204" pitchFamily="34" charset="0"/>
                  <a:cs typeface="Arial" panose="020B0604020202020204" pitchFamily="34" charset="0"/>
                </a:rPr>
              </a:br>
              <a:r>
                <a:rPr lang="en-GB" altLang="en-US" sz="750" dirty="0">
                  <a:latin typeface="Arial" panose="020B0604020202020204" pitchFamily="34" charset="0"/>
                  <a:cs typeface="Arial" panose="020B0604020202020204" pitchFamily="34" charset="0"/>
                </a:rPr>
                <a:t>// CCTV monitoring centre </a:t>
              </a:r>
            </a:p>
          </p:txBody>
        </p:sp>
        <p:sp>
          <p:nvSpPr>
            <p:cNvPr id="19" name="TextBox 18">
              <a:hlinkClick r:id="" action="ppaction://noaction"/>
            </p:cNvPr>
            <p:cNvSpPr txBox="1"/>
            <p:nvPr/>
          </p:nvSpPr>
          <p:spPr>
            <a:xfrm>
              <a:off x="1360885" y="3891051"/>
              <a:ext cx="1913334" cy="836832"/>
            </a:xfrm>
            <a:prstGeom prst="rect">
              <a:avLst/>
            </a:prstGeom>
            <a:noFill/>
            <a:ln w="0">
              <a:noFill/>
            </a:ln>
          </p:spPr>
          <p:txBody>
            <a:bodyPr anchor="ctr">
              <a:spAutoFit/>
            </a:bodyPr>
            <a:lstStyle/>
            <a:p>
              <a:pPr marL="54000" algn="r">
                <a:buSzPct val="100000"/>
                <a:defRPr/>
              </a:pPr>
              <a:r>
                <a:rPr lang="en-GB" sz="1050" b="1" dirty="0">
                  <a:latin typeface="Arial" panose="020B0604020202020204" pitchFamily="34" charset="0"/>
                  <a:cs typeface="Arial" panose="020B0604020202020204" pitchFamily="34" charset="0"/>
                </a:rPr>
                <a:t>Access Control</a:t>
              </a:r>
            </a:p>
            <a:p>
              <a:pPr marL="54000" algn="r">
                <a:buSzPct val="100000"/>
                <a:defRPr/>
              </a:pPr>
              <a:r>
                <a:rPr lang="en-GB" sz="750" dirty="0">
                  <a:latin typeface="Arial" panose="020B0604020202020204" pitchFamily="34" charset="0"/>
                  <a:cs typeface="Arial" panose="020B0604020202020204" pitchFamily="34" charset="0"/>
                </a:rPr>
                <a:t>// Simple entry systems </a:t>
              </a:r>
              <a:br>
                <a:rPr lang="en-GB" sz="750" dirty="0">
                  <a:latin typeface="Arial" panose="020B0604020202020204" pitchFamily="34" charset="0"/>
                  <a:cs typeface="Arial" panose="020B0604020202020204" pitchFamily="34" charset="0"/>
                </a:rPr>
              </a:br>
              <a:r>
                <a:rPr lang="en-GB" sz="750" dirty="0">
                  <a:latin typeface="Arial" panose="020B0604020202020204" pitchFamily="34" charset="0"/>
                  <a:cs typeface="Arial" panose="020B0604020202020204" pitchFamily="34" charset="0"/>
                </a:rPr>
                <a:t>// Standalone systems </a:t>
              </a:r>
              <a:br>
                <a:rPr lang="en-GB" sz="750" dirty="0">
                  <a:latin typeface="Arial" panose="020B0604020202020204" pitchFamily="34" charset="0"/>
                  <a:cs typeface="Arial" panose="020B0604020202020204" pitchFamily="34" charset="0"/>
                </a:rPr>
              </a:br>
              <a:r>
                <a:rPr lang="en-GB" sz="750" dirty="0">
                  <a:latin typeface="Arial" panose="020B0604020202020204" pitchFamily="34" charset="0"/>
                  <a:cs typeface="Arial" panose="020B0604020202020204" pitchFamily="34" charset="0"/>
                </a:rPr>
                <a:t>// Networked systems </a:t>
              </a:r>
              <a:br>
                <a:rPr lang="en-GB" sz="750" dirty="0">
                  <a:latin typeface="Arial" panose="020B0604020202020204" pitchFamily="34" charset="0"/>
                  <a:cs typeface="Arial" panose="020B0604020202020204" pitchFamily="34" charset="0"/>
                </a:rPr>
              </a:br>
              <a:r>
                <a:rPr lang="en-GB" sz="788" dirty="0">
                  <a:latin typeface="Arial" panose="020B0604020202020204" pitchFamily="34" charset="0"/>
                  <a:cs typeface="Arial" panose="020B0604020202020204" pitchFamily="34" charset="0"/>
                </a:rPr>
                <a:t>//</a:t>
              </a:r>
              <a:r>
                <a:rPr lang="en-GB" sz="750" dirty="0">
                  <a:latin typeface="Arial" panose="020B0604020202020204" pitchFamily="34" charset="0"/>
                  <a:cs typeface="Arial" panose="020B0604020202020204" pitchFamily="34" charset="0"/>
                </a:rPr>
                <a:t> Smartcards </a:t>
              </a:r>
            </a:p>
            <a:p>
              <a:pPr marL="54000" algn="r">
                <a:buSzPct val="100000"/>
                <a:defRPr/>
              </a:pPr>
              <a:r>
                <a:rPr lang="en-GB" sz="750" dirty="0">
                  <a:latin typeface="Arial" panose="020B0604020202020204" pitchFamily="34" charset="0"/>
                  <a:cs typeface="Arial" panose="020B0604020202020204" pitchFamily="34" charset="0"/>
                </a:rPr>
                <a:t>// Wireless and off-line solutions</a:t>
              </a:r>
            </a:p>
          </p:txBody>
        </p:sp>
        <p:sp>
          <p:nvSpPr>
            <p:cNvPr id="17422" name="TextBox 19">
              <a:hlinkClick r:id="" action="ppaction://noaction"/>
            </p:cNvPr>
            <p:cNvSpPr txBox="1">
              <a:spLocks noChangeArrowheads="1"/>
            </p:cNvSpPr>
            <p:nvPr/>
          </p:nvSpPr>
          <p:spPr bwMode="auto">
            <a:xfrm>
              <a:off x="5807869" y="1137636"/>
              <a:ext cx="2087166"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nchor="ctr">
              <a:spAutoFit/>
            </a:bodyPr>
            <a:lstStyle>
              <a:lvl1pPr marL="714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050" b="1">
                  <a:latin typeface="Arial" panose="020B0604020202020204" pitchFamily="34" charset="0"/>
                  <a:cs typeface="Arial" panose="020B0604020202020204" pitchFamily="34" charset="0"/>
                </a:rPr>
                <a:t>Intruder</a:t>
              </a:r>
            </a:p>
            <a:p>
              <a:pPr eaLnBrk="1" hangingPunct="1">
                <a:spcBef>
                  <a:spcPct val="0"/>
                </a:spcBef>
                <a:buFontTx/>
                <a:buNone/>
              </a:pPr>
              <a:r>
                <a:rPr lang="en-GB" altLang="en-US" sz="750">
                  <a:latin typeface="Arial" panose="020B0604020202020204" pitchFamily="34" charset="0"/>
                  <a:cs typeface="Arial" panose="020B0604020202020204" pitchFamily="34" charset="0"/>
                </a:rPr>
                <a:t>// Intrusion detection // Panic devices </a:t>
              </a:r>
            </a:p>
            <a:p>
              <a:pPr eaLnBrk="1" hangingPunct="1">
                <a:spcBef>
                  <a:spcPct val="0"/>
                </a:spcBef>
                <a:buFontTx/>
                <a:buNone/>
              </a:pPr>
              <a:r>
                <a:rPr lang="en-GB" altLang="en-US" sz="750">
                  <a:latin typeface="Arial" panose="020B0604020202020204" pitchFamily="34" charset="0"/>
                  <a:cs typeface="Arial" panose="020B0604020202020204" pitchFamily="34" charset="0"/>
                </a:rPr>
                <a:t>// Perimeter protection // Wireless solutions </a:t>
              </a:r>
            </a:p>
            <a:p>
              <a:pPr eaLnBrk="1" hangingPunct="1">
                <a:spcBef>
                  <a:spcPct val="0"/>
                </a:spcBef>
                <a:buFontTx/>
                <a:buNone/>
              </a:pPr>
              <a:r>
                <a:rPr lang="en-GB" altLang="en-US" sz="750">
                  <a:latin typeface="Arial" panose="020B0604020202020204" pitchFamily="34" charset="0"/>
                  <a:cs typeface="Arial" panose="020B0604020202020204" pitchFamily="34" charset="0"/>
                </a:rPr>
                <a:t>// Alarm receiving centre  </a:t>
              </a:r>
            </a:p>
            <a:p>
              <a:pPr eaLnBrk="1" hangingPunct="1">
                <a:spcBef>
                  <a:spcPct val="0"/>
                </a:spcBef>
                <a:buFontTx/>
                <a:buNone/>
              </a:pPr>
              <a:r>
                <a:rPr lang="en-GB" altLang="en-US" sz="750">
                  <a:latin typeface="Arial" panose="020B0604020202020204" pitchFamily="34" charset="0"/>
                  <a:cs typeface="Arial" panose="020B0604020202020204" pitchFamily="34" charset="0"/>
                </a:rPr>
                <a:t>// Fog dispensing systems</a:t>
              </a:r>
            </a:p>
          </p:txBody>
        </p:sp>
        <p:sp>
          <p:nvSpPr>
            <p:cNvPr id="17423" name="TextBox 20"/>
            <p:cNvSpPr txBox="1">
              <a:spLocks noChangeArrowheads="1"/>
            </p:cNvSpPr>
            <p:nvPr/>
          </p:nvSpPr>
          <p:spPr bwMode="auto">
            <a:xfrm>
              <a:off x="5807869" y="2146095"/>
              <a:ext cx="219313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nchor="ctr">
              <a:spAutoFit/>
            </a:bodyPr>
            <a:lstStyle>
              <a:lvl1pPr marL="714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050" b="1" dirty="0">
                  <a:latin typeface="Arial" panose="020B0604020202020204" pitchFamily="34" charset="0"/>
                  <a:cs typeface="Arial" panose="020B0604020202020204" pitchFamily="34" charset="0"/>
                </a:rPr>
                <a:t>Fire, Security </a:t>
              </a:r>
            </a:p>
            <a:p>
              <a:pPr eaLnBrk="1" hangingPunct="1">
                <a:spcBef>
                  <a:spcPct val="0"/>
                </a:spcBef>
                <a:buFontTx/>
                <a:buNone/>
              </a:pPr>
              <a:r>
                <a:rPr lang="en-GB" altLang="en-US" sz="750" dirty="0">
                  <a:latin typeface="Arial" panose="020B0604020202020204" pitchFamily="34" charset="0"/>
                  <a:cs typeface="Arial" panose="020B0604020202020204" pitchFamily="34" charset="0"/>
                </a:rPr>
                <a:t>// Access doors // Fire doors </a:t>
              </a:r>
              <a:br>
                <a:rPr lang="en-GB" altLang="en-US" sz="750" dirty="0">
                  <a:latin typeface="Arial" panose="020B0604020202020204" pitchFamily="34" charset="0"/>
                  <a:cs typeface="Arial" panose="020B0604020202020204" pitchFamily="34" charset="0"/>
                </a:rPr>
              </a:br>
              <a:r>
                <a:rPr lang="en-GB" altLang="en-US" sz="750" dirty="0">
                  <a:latin typeface="Arial" panose="020B0604020202020204" pitchFamily="34" charset="0"/>
                  <a:cs typeface="Arial" panose="020B0604020202020204" pitchFamily="34" charset="0"/>
                </a:rPr>
                <a:t>// Smoke curtains </a:t>
              </a:r>
              <a:br>
                <a:rPr lang="en-GB" altLang="en-US" sz="750" dirty="0">
                  <a:latin typeface="Arial" panose="020B0604020202020204" pitchFamily="34" charset="0"/>
                  <a:cs typeface="Arial" panose="020B0604020202020204" pitchFamily="34" charset="0"/>
                </a:rPr>
              </a:br>
              <a:r>
                <a:rPr lang="en-GB" altLang="en-US" sz="750" dirty="0">
                  <a:latin typeface="Arial" panose="020B0604020202020204" pitchFamily="34" charset="0"/>
                  <a:cs typeface="Arial" panose="020B0604020202020204" pitchFamily="34" charset="0"/>
                </a:rPr>
                <a:t>// Security doors </a:t>
              </a:r>
              <a:br>
                <a:rPr lang="en-GB" altLang="en-US" sz="750" dirty="0">
                  <a:latin typeface="Arial" panose="020B0604020202020204" pitchFamily="34" charset="0"/>
                  <a:cs typeface="Arial" panose="020B0604020202020204" pitchFamily="34" charset="0"/>
                </a:rPr>
              </a:br>
              <a:r>
                <a:rPr lang="en-GB" altLang="en-US" sz="750" dirty="0">
                  <a:latin typeface="Arial" panose="020B0604020202020204" pitchFamily="34" charset="0"/>
                  <a:cs typeface="Arial" panose="020B0604020202020204" pitchFamily="34" charset="0"/>
                </a:rPr>
                <a:t>// Industrial &amp; warehousing doors</a:t>
              </a:r>
            </a:p>
          </p:txBody>
        </p:sp>
        <p:sp>
          <p:nvSpPr>
            <p:cNvPr id="17424" name="TextBox 21">
              <a:hlinkClick r:id="" action="ppaction://noaction"/>
            </p:cNvPr>
            <p:cNvSpPr txBox="1">
              <a:spLocks noChangeArrowheads="1"/>
            </p:cNvSpPr>
            <p:nvPr/>
          </p:nvSpPr>
          <p:spPr bwMode="auto">
            <a:xfrm>
              <a:off x="5807869" y="3093794"/>
              <a:ext cx="181417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square" anchor="ctr">
              <a:spAutoFit/>
            </a:bodyPr>
            <a:lstStyle>
              <a:lvl1pPr marL="714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050" b="1" dirty="0">
                  <a:latin typeface="Arial" panose="020B0604020202020204" pitchFamily="34" charset="0"/>
                  <a:cs typeface="Arial" panose="020B0604020202020204" pitchFamily="34" charset="0"/>
                </a:rPr>
                <a:t>Specialist Solutions</a:t>
              </a:r>
            </a:p>
            <a:p>
              <a:pPr eaLnBrk="1" hangingPunct="1">
                <a:spcBef>
                  <a:spcPct val="0"/>
                </a:spcBef>
                <a:buFontTx/>
                <a:buNone/>
              </a:pPr>
              <a:r>
                <a:rPr lang="en-GB" altLang="en-US" sz="750" dirty="0">
                  <a:latin typeface="Arial" panose="020B0604020202020204" pitchFamily="34" charset="0"/>
                  <a:cs typeface="Arial" panose="020B0604020202020204" pitchFamily="34" charset="0"/>
                </a:rPr>
                <a:t>// Care communications systems </a:t>
              </a:r>
            </a:p>
            <a:p>
              <a:pPr eaLnBrk="1" hangingPunct="1">
                <a:spcBef>
                  <a:spcPct val="0"/>
                </a:spcBef>
                <a:buFontTx/>
                <a:buNone/>
              </a:pPr>
              <a:r>
                <a:rPr lang="en-GB" altLang="en-US" sz="750" dirty="0">
                  <a:latin typeface="Arial" panose="020B0604020202020204" pitchFamily="34" charset="0"/>
                  <a:cs typeface="Arial" panose="020B0604020202020204" pitchFamily="34" charset="0"/>
                </a:rPr>
                <a:t>// Retail solutions</a:t>
              </a:r>
            </a:p>
            <a:p>
              <a:pPr eaLnBrk="1" hangingPunct="1">
                <a:spcBef>
                  <a:spcPct val="0"/>
                </a:spcBef>
                <a:buFontTx/>
                <a:buNone/>
              </a:pPr>
              <a:endParaRPr lang="en-GB" altLang="en-US" sz="750" dirty="0">
                <a:latin typeface="Arial" panose="020B0604020202020204" pitchFamily="34" charset="0"/>
                <a:cs typeface="Arial" panose="020B0604020202020204" pitchFamily="34" charset="0"/>
              </a:endParaRPr>
            </a:p>
          </p:txBody>
        </p:sp>
        <p:sp>
          <p:nvSpPr>
            <p:cNvPr id="17425" name="TextBox 22">
              <a:hlinkClick r:id="" action="ppaction://noaction"/>
            </p:cNvPr>
            <p:cNvSpPr txBox="1">
              <a:spLocks noChangeArrowheads="1"/>
            </p:cNvSpPr>
            <p:nvPr/>
          </p:nvSpPr>
          <p:spPr bwMode="auto">
            <a:xfrm>
              <a:off x="5807869" y="3891589"/>
              <a:ext cx="23693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nchor="ctr">
              <a:spAutoFit/>
            </a:bodyPr>
            <a:lstStyle>
              <a:lvl1pPr marL="714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050" b="1">
                  <a:latin typeface="Arial" panose="020B0604020202020204" pitchFamily="34" charset="0"/>
                  <a:cs typeface="Arial" panose="020B0604020202020204" pitchFamily="34" charset="0"/>
                </a:rPr>
                <a:t>Systems Integration</a:t>
              </a:r>
            </a:p>
            <a:p>
              <a:pPr eaLnBrk="1" hangingPunct="1">
                <a:spcBef>
                  <a:spcPct val="0"/>
                </a:spcBef>
                <a:buFontTx/>
                <a:buNone/>
              </a:pPr>
              <a:r>
                <a:rPr lang="en-GB" altLang="en-US" sz="750">
                  <a:latin typeface="Arial" panose="020B0604020202020204" pitchFamily="34" charset="0"/>
                  <a:cs typeface="Arial" panose="020B0604020202020204" pitchFamily="34" charset="0"/>
                </a:rPr>
                <a:t>// Systems integration</a:t>
              </a:r>
            </a:p>
            <a:p>
              <a:pPr eaLnBrk="1" hangingPunct="1">
                <a:spcBef>
                  <a:spcPct val="0"/>
                </a:spcBef>
                <a:buFontTx/>
                <a:buNone/>
              </a:pPr>
              <a:r>
                <a:rPr lang="en-GB" altLang="en-US" sz="750">
                  <a:latin typeface="Arial" panose="020B0604020202020204" pitchFamily="34" charset="0"/>
                  <a:cs typeface="Arial" panose="020B0604020202020204" pitchFamily="34" charset="0"/>
                </a:rPr>
                <a:t>// Building command &amp; control solutions</a:t>
              </a:r>
            </a:p>
            <a:p>
              <a:pPr eaLnBrk="1" hangingPunct="1">
                <a:spcBef>
                  <a:spcPct val="0"/>
                </a:spcBef>
                <a:buFontTx/>
                <a:buNone/>
              </a:pPr>
              <a:r>
                <a:rPr lang="en-GB" altLang="en-US" sz="750">
                  <a:latin typeface="Arial" panose="020B0604020202020204" pitchFamily="34" charset="0"/>
                  <a:cs typeface="Arial" panose="020B0604020202020204" pitchFamily="34" charset="0"/>
                </a:rPr>
                <a:t>// Enterprise solutions</a:t>
              </a:r>
            </a:p>
            <a:p>
              <a:pPr eaLnBrk="1" hangingPunct="1">
                <a:spcBef>
                  <a:spcPct val="0"/>
                </a:spcBef>
                <a:buFontTx/>
                <a:buNone/>
              </a:pPr>
              <a:r>
                <a:rPr lang="en-GB" altLang="en-US" sz="750">
                  <a:latin typeface="Arial" panose="020B0604020202020204" pitchFamily="34" charset="0"/>
                  <a:cs typeface="Arial" panose="020B0604020202020204" pitchFamily="34" charset="0"/>
                </a:rPr>
                <a:t>// Alarm &amp; process management</a:t>
              </a:r>
            </a:p>
            <a:p>
              <a:pPr eaLnBrk="1" hangingPunct="1">
                <a:spcBef>
                  <a:spcPct val="0"/>
                </a:spcBef>
                <a:buFontTx/>
                <a:buNone/>
              </a:pPr>
              <a:r>
                <a:rPr lang="en-GB" altLang="en-US" sz="750">
                  <a:latin typeface="Arial" panose="020B0604020202020204" pitchFamily="34" charset="0"/>
                  <a:cs typeface="Arial" panose="020B0604020202020204" pitchFamily="34" charset="0"/>
                </a:rPr>
                <a:t>// Physical security management</a:t>
              </a:r>
            </a:p>
          </p:txBody>
        </p:sp>
        <p:pic>
          <p:nvPicPr>
            <p:cNvPr id="17426" name="Picture 23">
              <a:hlinkClick r:id="" action="ppaction://noaction"/>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4448" y="1159669"/>
              <a:ext cx="697706"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24">
              <a:hlinkClick r:id="" action="ppaction://noaction"/>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94448" y="2095500"/>
              <a:ext cx="697706"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25">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94448" y="3031332"/>
              <a:ext cx="697706" cy="51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26">
              <a:hlinkClick r:id="" action="ppaction://noaction"/>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94448" y="3967163"/>
              <a:ext cx="697706" cy="51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27">
              <a:hlinkClick r:id="" action="ppaction://noaction"/>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32810" y="1159669"/>
              <a:ext cx="511969"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2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39942" y="2095500"/>
              <a:ext cx="697706"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2" name="Picture 29">
              <a:hlinkClick r:id="" action="ppaction://noaction"/>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39942" y="3031332"/>
              <a:ext cx="697706" cy="51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30">
              <a:hlinkClick r:id="" action="ppaction://noaction"/>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2810" y="3967163"/>
              <a:ext cx="511969" cy="51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6"/>
          <p:cNvSpPr>
            <a:spLocks noGrp="1"/>
          </p:cNvSpPr>
          <p:nvPr>
            <p:ph type="title"/>
          </p:nvPr>
        </p:nvSpPr>
        <p:spPr/>
        <p:txBody>
          <a:bodyPr>
            <a:normAutofit/>
          </a:bodyPr>
          <a:lstStyle/>
          <a:p>
            <a:r>
              <a:rPr lang="en-US" altLang="en-US" sz="1800" dirty="0"/>
              <a:t>Integrated Fire and Security Solutions</a:t>
            </a:r>
            <a:br>
              <a:rPr lang="en-US" altLang="en-US" sz="1800" dirty="0"/>
            </a:br>
            <a:endParaRPr lang="en-US" sz="1800" dirty="0"/>
          </a:p>
        </p:txBody>
      </p:sp>
    </p:spTree>
    <p:extLst>
      <p:ext uri="{BB962C8B-B14F-4D97-AF65-F5344CB8AC3E}">
        <p14:creationId xmlns:p14="http://schemas.microsoft.com/office/powerpoint/2010/main" val="3301226589"/>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28" name="Picture 54" descr="Safer-Smarter-Tyc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794" y="128588"/>
            <a:ext cx="1034654" cy="11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1113234" y="1338178"/>
            <a:ext cx="6757988" cy="2727722"/>
            <a:chOff x="1196578" y="1425178"/>
            <a:chExt cx="6757988" cy="2727722"/>
          </a:xfrm>
        </p:grpSpPr>
        <p:sp>
          <p:nvSpPr>
            <p:cNvPr id="37" name="Rectangle 36"/>
            <p:cNvSpPr/>
            <p:nvPr/>
          </p:nvSpPr>
          <p:spPr>
            <a:xfrm>
              <a:off x="1666875" y="3233737"/>
              <a:ext cx="5844779" cy="567929"/>
            </a:xfrm>
            <a:prstGeom prst="rect">
              <a:avLst/>
            </a:prstGeom>
            <a:solidFill>
              <a:srgbClr val="0057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36" name="Rectangle 35"/>
            <p:cNvSpPr/>
            <p:nvPr/>
          </p:nvSpPr>
          <p:spPr>
            <a:xfrm>
              <a:off x="1666875" y="1754981"/>
              <a:ext cx="5844779" cy="567929"/>
            </a:xfrm>
            <a:prstGeom prst="rect">
              <a:avLst/>
            </a:prstGeom>
            <a:solidFill>
              <a:srgbClr val="0057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9224" name="TextBox 18">
              <a:hlinkClick r:id="rId4" action="ppaction://hlinksldjump"/>
            </p:cNvPr>
            <p:cNvSpPr txBox="1">
              <a:spLocks noChangeArrowheads="1"/>
            </p:cNvSpPr>
            <p:nvPr/>
          </p:nvSpPr>
          <p:spPr bwMode="auto">
            <a:xfrm>
              <a:off x="1968104" y="1754981"/>
              <a:ext cx="1313259" cy="56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125" b="1">
                  <a:solidFill>
                    <a:schemeClr val="bg1"/>
                  </a:solidFill>
                  <a:latin typeface="Arial" panose="020B0604020202020204" pitchFamily="34" charset="0"/>
                  <a:cs typeface="Arial" panose="020B0604020202020204" pitchFamily="34" charset="0"/>
                </a:rPr>
                <a:t>System Design</a:t>
              </a:r>
            </a:p>
          </p:txBody>
        </p:sp>
        <p:sp>
          <p:nvSpPr>
            <p:cNvPr id="9225" name="TextBox 34">
              <a:hlinkClick r:id="rId5" action="ppaction://hlinksldjump"/>
            </p:cNvPr>
            <p:cNvSpPr txBox="1">
              <a:spLocks noChangeArrowheads="1"/>
            </p:cNvSpPr>
            <p:nvPr/>
          </p:nvSpPr>
          <p:spPr bwMode="auto">
            <a:xfrm flipH="1">
              <a:off x="5780485" y="1754981"/>
              <a:ext cx="1401365" cy="56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125" b="1">
                  <a:solidFill>
                    <a:schemeClr val="bg1"/>
                  </a:solidFill>
                  <a:latin typeface="Arial" panose="020B0604020202020204" pitchFamily="34" charset="0"/>
                  <a:cs typeface="Arial" panose="020B0604020202020204" pitchFamily="34" charset="0"/>
                </a:rPr>
                <a:t>Service &amp; Maintenance</a:t>
              </a:r>
            </a:p>
          </p:txBody>
        </p:sp>
        <p:sp>
          <p:nvSpPr>
            <p:cNvPr id="9226" name="TextBox 42">
              <a:hlinkClick r:id="" action="ppaction://noaction"/>
            </p:cNvPr>
            <p:cNvSpPr txBox="1">
              <a:spLocks noChangeArrowheads="1"/>
            </p:cNvSpPr>
            <p:nvPr/>
          </p:nvSpPr>
          <p:spPr bwMode="auto">
            <a:xfrm flipH="1">
              <a:off x="5869782" y="3233737"/>
              <a:ext cx="1312069" cy="56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125" b="1">
                  <a:solidFill>
                    <a:schemeClr val="bg1"/>
                  </a:solidFill>
                  <a:latin typeface="Arial" panose="020B0604020202020204" pitchFamily="34" charset="0"/>
                  <a:cs typeface="Arial" panose="020B0604020202020204" pitchFamily="34" charset="0"/>
                </a:rPr>
                <a:t>Remote Engineering</a:t>
              </a:r>
            </a:p>
          </p:txBody>
        </p:sp>
        <p:sp>
          <p:nvSpPr>
            <p:cNvPr id="65" name="Rectangle 64"/>
            <p:cNvSpPr/>
            <p:nvPr/>
          </p:nvSpPr>
          <p:spPr>
            <a:xfrm>
              <a:off x="1666875" y="2494360"/>
              <a:ext cx="5844779" cy="567928"/>
            </a:xfrm>
            <a:prstGeom prst="rect">
              <a:avLst/>
            </a:prstGeom>
            <a:solidFill>
              <a:srgbClr val="0057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9230" name="Picture 65">
              <a:hlinkClick r:id="rId4"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4450" y="2450306"/>
              <a:ext cx="653654"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66">
              <a:hlinkClick r:id="rId4" action="ppaction://hlinksldjump"/>
            </p:cNvPr>
            <p:cNvSpPr txBox="1">
              <a:spLocks noChangeArrowheads="1"/>
            </p:cNvSpPr>
            <p:nvPr/>
          </p:nvSpPr>
          <p:spPr bwMode="auto">
            <a:xfrm>
              <a:off x="1968104" y="2475310"/>
              <a:ext cx="1313259"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125" b="1">
                  <a:solidFill>
                    <a:schemeClr val="bg1"/>
                  </a:solidFill>
                  <a:latin typeface="Arial" panose="020B0604020202020204" pitchFamily="34" charset="0"/>
                  <a:cs typeface="Arial" panose="020B0604020202020204" pitchFamily="34" charset="0"/>
                </a:rPr>
                <a:t>Installation </a:t>
              </a:r>
              <a:br>
                <a:rPr lang="en-US" altLang="en-US" sz="1125" b="1">
                  <a:solidFill>
                    <a:schemeClr val="bg1"/>
                  </a:solidFill>
                  <a:latin typeface="Arial" panose="020B0604020202020204" pitchFamily="34" charset="0"/>
                  <a:cs typeface="Arial" panose="020B0604020202020204" pitchFamily="34" charset="0"/>
                </a:rPr>
              </a:br>
              <a:r>
                <a:rPr lang="en-US" altLang="en-US" sz="1125" b="1">
                  <a:solidFill>
                    <a:schemeClr val="bg1"/>
                  </a:solidFill>
                  <a:latin typeface="Arial" panose="020B0604020202020204" pitchFamily="34" charset="0"/>
                  <a:cs typeface="Arial" panose="020B0604020202020204" pitchFamily="34" charset="0"/>
                </a:rPr>
                <a:t>&amp; Project Management</a:t>
              </a:r>
            </a:p>
          </p:txBody>
        </p:sp>
        <p:sp>
          <p:nvSpPr>
            <p:cNvPr id="9232" name="TextBox 22">
              <a:hlinkClick r:id="rId4" action="ppaction://hlinksldjump"/>
            </p:cNvPr>
            <p:cNvSpPr txBox="1">
              <a:spLocks noChangeArrowheads="1"/>
            </p:cNvSpPr>
            <p:nvPr/>
          </p:nvSpPr>
          <p:spPr bwMode="auto">
            <a:xfrm>
              <a:off x="1968104" y="3233737"/>
              <a:ext cx="1313259" cy="56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125" b="1">
                  <a:solidFill>
                    <a:schemeClr val="bg1"/>
                  </a:solidFill>
                  <a:latin typeface="Arial" panose="020B0604020202020204" pitchFamily="34" charset="0"/>
                  <a:cs typeface="Arial" panose="020B0604020202020204" pitchFamily="34" charset="0"/>
                </a:rPr>
                <a:t>Professional Services</a:t>
              </a:r>
            </a:p>
          </p:txBody>
        </p:sp>
        <p:sp>
          <p:nvSpPr>
            <p:cNvPr id="73" name="Oval 72"/>
            <p:cNvSpPr/>
            <p:nvPr/>
          </p:nvSpPr>
          <p:spPr>
            <a:xfrm>
              <a:off x="3208735" y="1425178"/>
              <a:ext cx="2726531" cy="2727722"/>
            </a:xfrm>
            <a:prstGeom prst="ellipse">
              <a:avLst/>
            </a:prstGeom>
            <a:solidFill>
              <a:schemeClr val="bg1"/>
            </a:solidFill>
            <a:ln w="127000">
              <a:solidFill>
                <a:srgbClr val="696B7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9234" name="Picture 4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33750" y="1546622"/>
              <a:ext cx="2476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37">
              <a:hlinkClick r:id="" action="ppaction://noaction"/>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65169" y="2450306"/>
              <a:ext cx="88939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38">
              <a:hlinkClick r:id="" action="ppaction://noaction"/>
            </p:cNvPr>
            <p:cNvSpPr txBox="1">
              <a:spLocks noChangeArrowheads="1"/>
            </p:cNvSpPr>
            <p:nvPr/>
          </p:nvSpPr>
          <p:spPr bwMode="auto">
            <a:xfrm flipH="1">
              <a:off x="5869782" y="2494360"/>
              <a:ext cx="1312069"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125" b="1">
                  <a:solidFill>
                    <a:schemeClr val="bg1"/>
                  </a:solidFill>
                  <a:latin typeface="Arial" panose="020B0604020202020204" pitchFamily="34" charset="0"/>
                  <a:cs typeface="Arial" panose="020B0604020202020204" pitchFamily="34" charset="0"/>
                </a:rPr>
                <a:t>Alarm &amp; Event Monitoring</a:t>
              </a:r>
            </a:p>
          </p:txBody>
        </p:sp>
        <p:pic>
          <p:nvPicPr>
            <p:cNvPr id="9237" name="Picture 17">
              <a:hlinkClick r:id="rId4"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14450" y="1712119"/>
              <a:ext cx="653654" cy="65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33">
              <a:hlinkClick r:id="rId5"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83041" y="1712119"/>
              <a:ext cx="653653" cy="65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41">
              <a:hlinkClick r:id="rId4"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83041" y="3193256"/>
              <a:ext cx="653653" cy="65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Picture 21">
              <a:hlinkClick r:id="rId4"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96578" y="3194447"/>
              <a:ext cx="88939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41" name="Picture 3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391841" y="107156"/>
            <a:ext cx="1073944" cy="34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altLang="en-US" sz="1800" dirty="0"/>
              <a:t>Our capabilities</a:t>
            </a:r>
            <a:br>
              <a:rPr lang="en-US" altLang="en-US" sz="1800" dirty="0"/>
            </a:br>
            <a:endParaRPr lang="en-US" sz="1800" dirty="0"/>
          </a:p>
        </p:txBody>
      </p:sp>
    </p:spTree>
    <p:extLst>
      <p:ext uri="{BB962C8B-B14F-4D97-AF65-F5344CB8AC3E}">
        <p14:creationId xmlns:p14="http://schemas.microsoft.com/office/powerpoint/2010/main" val="2557221271"/>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908133" y="0"/>
            <a:ext cx="4958080" cy="3877486"/>
          </a:xfrm>
          <a:prstGeom prst="rect">
            <a:avLst/>
          </a:prstGeom>
        </p:spPr>
      </p:pic>
      <p:sp>
        <p:nvSpPr>
          <p:cNvPr id="4" name="Footer Placeholder 3"/>
          <p:cNvSpPr>
            <a:spLocks noGrp="1"/>
          </p:cNvSpPr>
          <p:nvPr>
            <p:ph type="ftr" sz="quarter" idx="11"/>
          </p:nvPr>
        </p:nvSpPr>
        <p:spPr>
          <a:xfrm>
            <a:off x="300251" y="4286249"/>
            <a:ext cx="8650709" cy="857250"/>
          </a:xfrm>
        </p:spPr>
        <p:txBody>
          <a:bodyPr/>
          <a:lstStyle/>
          <a:p>
            <a:r>
              <a:rPr lang="fr-FR" sz="1000" dirty="0">
                <a:solidFill>
                  <a:srgbClr val="00B050"/>
                </a:solidFill>
              </a:rPr>
              <a:t>			                        R454B ( XL41) GWP 466 and A2L</a:t>
            </a:r>
          </a:p>
          <a:p>
            <a:r>
              <a:rPr lang="fr-FR" sz="1000" dirty="0">
                <a:solidFill>
                  <a:srgbClr val="00B050"/>
                </a:solidFill>
              </a:rPr>
              <a:t>					  				                                      YVAA = R134a and R513a</a:t>
            </a:r>
          </a:p>
          <a:p>
            <a:r>
              <a:rPr lang="fr-FR" sz="1000" dirty="0" err="1">
                <a:solidFill>
                  <a:srgbClr val="00B050"/>
                </a:solidFill>
              </a:rPr>
              <a:t>Propaan</a:t>
            </a:r>
            <a:r>
              <a:rPr lang="fr-FR" sz="1000" dirty="0">
                <a:solidFill>
                  <a:srgbClr val="00B050"/>
                </a:solidFill>
              </a:rPr>
              <a:t> R290: GWP 3.3 and A3					                                             ( A1 and GWP 1430 and 631) </a:t>
            </a:r>
          </a:p>
          <a:p>
            <a:r>
              <a:rPr lang="fr-FR" sz="1000" dirty="0">
                <a:solidFill>
                  <a:srgbClr val="00B050"/>
                </a:solidFill>
              </a:rPr>
              <a:t>								   </a:t>
            </a:r>
          </a:p>
          <a:p>
            <a:r>
              <a:rPr lang="fr-FR" sz="1000" dirty="0">
                <a:solidFill>
                  <a:srgbClr val="00B050"/>
                </a:solidFill>
              </a:rPr>
              <a:t>									                                    YVAA B: R1234ze: GWP7.5 and A²L</a:t>
            </a:r>
          </a:p>
        </p:txBody>
      </p:sp>
      <p:pic>
        <p:nvPicPr>
          <p:cNvPr id="3" name="Picture 2"/>
          <p:cNvPicPr>
            <a:picLocks noChangeAspect="1"/>
          </p:cNvPicPr>
          <p:nvPr/>
        </p:nvPicPr>
        <p:blipFill>
          <a:blip r:embed="rId3"/>
          <a:stretch>
            <a:fillRect/>
          </a:stretch>
        </p:blipFill>
        <p:spPr>
          <a:xfrm>
            <a:off x="2470644" y="2443372"/>
            <a:ext cx="1491400" cy="1255785"/>
          </a:xfrm>
          <a:prstGeom prst="rect">
            <a:avLst/>
          </a:prstGeom>
        </p:spPr>
      </p:pic>
      <p:pic>
        <p:nvPicPr>
          <p:cNvPr id="6" name="Picture 5"/>
          <p:cNvPicPr>
            <a:picLocks noChangeAspect="1"/>
          </p:cNvPicPr>
          <p:nvPr/>
        </p:nvPicPr>
        <p:blipFill>
          <a:blip r:embed="rId4"/>
          <a:stretch>
            <a:fillRect/>
          </a:stretch>
        </p:blipFill>
        <p:spPr>
          <a:xfrm>
            <a:off x="6039111" y="3179241"/>
            <a:ext cx="768163" cy="816935"/>
          </a:xfrm>
          <a:prstGeom prst="rect">
            <a:avLst/>
          </a:prstGeom>
        </p:spPr>
      </p:pic>
      <p:pic>
        <p:nvPicPr>
          <p:cNvPr id="7" name="Picture 6"/>
          <p:cNvPicPr>
            <a:picLocks noChangeAspect="1"/>
          </p:cNvPicPr>
          <p:nvPr/>
        </p:nvPicPr>
        <p:blipFill>
          <a:blip r:embed="rId5"/>
          <a:stretch>
            <a:fillRect/>
          </a:stretch>
        </p:blipFill>
        <p:spPr>
          <a:xfrm>
            <a:off x="1052958" y="1302906"/>
            <a:ext cx="1026999" cy="1292690"/>
          </a:xfrm>
          <a:prstGeom prst="rect">
            <a:avLst/>
          </a:prstGeom>
        </p:spPr>
      </p:pic>
      <p:pic>
        <p:nvPicPr>
          <p:cNvPr id="8" name="Picture 7"/>
          <p:cNvPicPr>
            <a:picLocks noChangeAspect="1"/>
          </p:cNvPicPr>
          <p:nvPr/>
        </p:nvPicPr>
        <p:blipFill>
          <a:blip r:embed="rId6"/>
          <a:stretch>
            <a:fillRect/>
          </a:stretch>
        </p:blipFill>
        <p:spPr>
          <a:xfrm>
            <a:off x="6924935" y="2932882"/>
            <a:ext cx="1413353" cy="1125723"/>
          </a:xfrm>
          <a:prstGeom prst="rect">
            <a:avLst/>
          </a:prstGeom>
        </p:spPr>
      </p:pic>
      <p:pic>
        <p:nvPicPr>
          <p:cNvPr id="9" name="Afbeelding 8">
            <a:extLst>
              <a:ext uri="{FF2B5EF4-FFF2-40B4-BE49-F238E27FC236}">
                <a16:creationId xmlns:a16="http://schemas.microsoft.com/office/drawing/2014/main" id="{E6F6C75C-2B9D-4AF1-8713-7D2C7150271B}"/>
              </a:ext>
            </a:extLst>
          </p:cNvPr>
          <p:cNvPicPr>
            <a:picLocks noChangeAspect="1"/>
          </p:cNvPicPr>
          <p:nvPr/>
        </p:nvPicPr>
        <p:blipFill>
          <a:blip r:embed="rId7"/>
          <a:stretch>
            <a:fillRect/>
          </a:stretch>
        </p:blipFill>
        <p:spPr>
          <a:xfrm>
            <a:off x="204938" y="2799977"/>
            <a:ext cx="1566808" cy="1341236"/>
          </a:xfrm>
          <a:prstGeom prst="rect">
            <a:avLst/>
          </a:prstGeom>
        </p:spPr>
      </p:pic>
    </p:spTree>
    <p:extLst>
      <p:ext uri="{BB962C8B-B14F-4D97-AF65-F5344CB8AC3E}">
        <p14:creationId xmlns:p14="http://schemas.microsoft.com/office/powerpoint/2010/main" val="294928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bwMode="auto">
          <a:xfrm>
            <a:off x="1314450" y="357142"/>
            <a:ext cx="5829300" cy="400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lnSpc>
                <a:spcPct val="110000"/>
              </a:lnSpc>
              <a:defRPr/>
            </a:pPr>
            <a:r>
              <a:rPr lang="en-US" altLang="ja-JP" sz="1650" b="1" dirty="0">
                <a:solidFill>
                  <a:schemeClr val="accent5"/>
                </a:solidFill>
                <a:latin typeface="+mj-lt"/>
                <a:ea typeface="+mj-ea"/>
                <a:cs typeface="+mj-cs"/>
              </a:rPr>
              <a:t>YORK®  EUROPEAN AIR COOLED</a:t>
            </a:r>
          </a:p>
          <a:p>
            <a:pPr lvl="0" eaLnBrk="0" hangingPunct="0">
              <a:lnSpc>
                <a:spcPct val="110000"/>
              </a:lnSpc>
              <a:defRPr/>
            </a:pPr>
            <a:r>
              <a:rPr lang="en-US" sz="1650" b="1" dirty="0">
                <a:solidFill>
                  <a:schemeClr val="accent5"/>
                </a:solidFill>
                <a:latin typeface="+mj-lt"/>
                <a:ea typeface="+mj-ea"/>
                <a:cs typeface="+mj-cs"/>
              </a:rPr>
              <a:t>CHILLERS &amp; HEAT PUMPS PORTFOLIO</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399" y="1102965"/>
            <a:ext cx="650972" cy="650972"/>
          </a:xfrm>
          <a:prstGeom prst="rect">
            <a:avLst/>
          </a:prstGeom>
        </p:spPr>
      </p:pic>
      <p:cxnSp>
        <p:nvCxnSpPr>
          <p:cNvPr id="6" name="Conector recto 5"/>
          <p:cNvCxnSpPr/>
          <p:nvPr/>
        </p:nvCxnSpPr>
        <p:spPr>
          <a:xfrm flipV="1">
            <a:off x="1494237" y="1170110"/>
            <a:ext cx="6163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1494236" y="111162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943100" y="111162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1410036" y="910533"/>
            <a:ext cx="297320" cy="213585"/>
          </a:xfrm>
          <a:prstGeom prst="rect">
            <a:avLst/>
          </a:prstGeom>
          <a:noFill/>
        </p:spPr>
        <p:txBody>
          <a:bodyPr wrap="square" rtlCol="0">
            <a:spAutoFit/>
          </a:bodyPr>
          <a:lstStyle/>
          <a:p>
            <a:r>
              <a:rPr lang="en-GB" sz="788" dirty="0"/>
              <a:t>0</a:t>
            </a:r>
          </a:p>
        </p:txBody>
      </p:sp>
      <p:sp>
        <p:nvSpPr>
          <p:cNvPr id="12" name="CuadroTexto 11"/>
          <p:cNvSpPr txBox="1"/>
          <p:nvPr/>
        </p:nvSpPr>
        <p:spPr>
          <a:xfrm>
            <a:off x="1780177" y="896050"/>
            <a:ext cx="386345" cy="213585"/>
          </a:xfrm>
          <a:prstGeom prst="rect">
            <a:avLst/>
          </a:prstGeom>
          <a:noFill/>
        </p:spPr>
        <p:txBody>
          <a:bodyPr wrap="square" rtlCol="0">
            <a:spAutoFit/>
          </a:bodyPr>
          <a:lstStyle/>
          <a:p>
            <a:r>
              <a:rPr lang="en-GB" sz="788" dirty="0"/>
              <a:t>100</a:t>
            </a:r>
          </a:p>
        </p:txBody>
      </p:sp>
      <p:sp>
        <p:nvSpPr>
          <p:cNvPr id="14" name="CuadroTexto 13"/>
          <p:cNvSpPr txBox="1"/>
          <p:nvPr/>
        </p:nvSpPr>
        <p:spPr>
          <a:xfrm>
            <a:off x="2221231" y="895414"/>
            <a:ext cx="386345" cy="213585"/>
          </a:xfrm>
          <a:prstGeom prst="rect">
            <a:avLst/>
          </a:prstGeom>
          <a:noFill/>
        </p:spPr>
        <p:txBody>
          <a:bodyPr wrap="square" rtlCol="0">
            <a:spAutoFit/>
          </a:bodyPr>
          <a:lstStyle/>
          <a:p>
            <a:r>
              <a:rPr lang="en-GB" sz="788" dirty="0"/>
              <a:t>200</a:t>
            </a:r>
          </a:p>
        </p:txBody>
      </p:sp>
      <p:sp>
        <p:nvSpPr>
          <p:cNvPr id="15" name="CuadroTexto 14"/>
          <p:cNvSpPr txBox="1"/>
          <p:nvPr/>
        </p:nvSpPr>
        <p:spPr>
          <a:xfrm>
            <a:off x="2703501" y="894432"/>
            <a:ext cx="386345" cy="213585"/>
          </a:xfrm>
          <a:prstGeom prst="rect">
            <a:avLst/>
          </a:prstGeom>
          <a:noFill/>
        </p:spPr>
        <p:txBody>
          <a:bodyPr wrap="square" rtlCol="0">
            <a:spAutoFit/>
          </a:bodyPr>
          <a:lstStyle/>
          <a:p>
            <a:r>
              <a:rPr lang="en-GB" sz="788" dirty="0"/>
              <a:t>300</a:t>
            </a:r>
          </a:p>
        </p:txBody>
      </p:sp>
      <p:sp>
        <p:nvSpPr>
          <p:cNvPr id="16" name="CuadroTexto 15"/>
          <p:cNvSpPr txBox="1"/>
          <p:nvPr/>
        </p:nvSpPr>
        <p:spPr>
          <a:xfrm>
            <a:off x="3144555" y="895414"/>
            <a:ext cx="386345" cy="213585"/>
          </a:xfrm>
          <a:prstGeom prst="rect">
            <a:avLst/>
          </a:prstGeom>
          <a:noFill/>
        </p:spPr>
        <p:txBody>
          <a:bodyPr wrap="square" rtlCol="0">
            <a:spAutoFit/>
          </a:bodyPr>
          <a:lstStyle/>
          <a:p>
            <a:r>
              <a:rPr lang="en-GB" sz="788" dirty="0"/>
              <a:t>400</a:t>
            </a:r>
          </a:p>
        </p:txBody>
      </p:sp>
      <p:sp>
        <p:nvSpPr>
          <p:cNvPr id="17" name="CuadroTexto 16"/>
          <p:cNvSpPr txBox="1"/>
          <p:nvPr/>
        </p:nvSpPr>
        <p:spPr>
          <a:xfrm>
            <a:off x="3642718" y="900588"/>
            <a:ext cx="386345" cy="213585"/>
          </a:xfrm>
          <a:prstGeom prst="rect">
            <a:avLst/>
          </a:prstGeom>
          <a:noFill/>
        </p:spPr>
        <p:txBody>
          <a:bodyPr wrap="square" rtlCol="0">
            <a:spAutoFit/>
          </a:bodyPr>
          <a:lstStyle/>
          <a:p>
            <a:r>
              <a:rPr lang="en-GB" sz="788" dirty="0"/>
              <a:t>500</a:t>
            </a:r>
          </a:p>
        </p:txBody>
      </p:sp>
      <p:sp>
        <p:nvSpPr>
          <p:cNvPr id="18" name="CuadroTexto 17"/>
          <p:cNvSpPr txBox="1"/>
          <p:nvPr/>
        </p:nvSpPr>
        <p:spPr>
          <a:xfrm>
            <a:off x="4071355" y="908406"/>
            <a:ext cx="386345" cy="213585"/>
          </a:xfrm>
          <a:prstGeom prst="rect">
            <a:avLst/>
          </a:prstGeom>
          <a:noFill/>
        </p:spPr>
        <p:txBody>
          <a:bodyPr wrap="square" rtlCol="0">
            <a:spAutoFit/>
          </a:bodyPr>
          <a:lstStyle/>
          <a:p>
            <a:r>
              <a:rPr lang="en-GB" sz="788" dirty="0"/>
              <a:t>600</a:t>
            </a:r>
          </a:p>
        </p:txBody>
      </p:sp>
      <p:cxnSp>
        <p:nvCxnSpPr>
          <p:cNvPr id="19" name="Conector recto 18"/>
          <p:cNvCxnSpPr/>
          <p:nvPr/>
        </p:nvCxnSpPr>
        <p:spPr>
          <a:xfrm>
            <a:off x="2408636" y="111162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2857500" y="111162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3323036" y="111162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3771900" y="111162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4237436" y="111162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4686300" y="111162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5151836" y="1106740"/>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a:off x="5600700" y="1106740"/>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uadroTexto 26"/>
          <p:cNvSpPr txBox="1"/>
          <p:nvPr/>
        </p:nvSpPr>
        <p:spPr>
          <a:xfrm>
            <a:off x="4517030" y="899919"/>
            <a:ext cx="386345" cy="213585"/>
          </a:xfrm>
          <a:prstGeom prst="rect">
            <a:avLst/>
          </a:prstGeom>
          <a:noFill/>
        </p:spPr>
        <p:txBody>
          <a:bodyPr wrap="square" rtlCol="0">
            <a:spAutoFit/>
          </a:bodyPr>
          <a:lstStyle/>
          <a:p>
            <a:r>
              <a:rPr lang="en-GB" sz="788" dirty="0"/>
              <a:t>700</a:t>
            </a:r>
          </a:p>
        </p:txBody>
      </p:sp>
      <p:sp>
        <p:nvSpPr>
          <p:cNvPr id="28" name="CuadroTexto 27"/>
          <p:cNvSpPr txBox="1"/>
          <p:nvPr/>
        </p:nvSpPr>
        <p:spPr>
          <a:xfrm>
            <a:off x="5003941" y="892347"/>
            <a:ext cx="386345" cy="213585"/>
          </a:xfrm>
          <a:prstGeom prst="rect">
            <a:avLst/>
          </a:prstGeom>
          <a:noFill/>
        </p:spPr>
        <p:txBody>
          <a:bodyPr wrap="square" rtlCol="0">
            <a:spAutoFit/>
          </a:bodyPr>
          <a:lstStyle/>
          <a:p>
            <a:r>
              <a:rPr lang="en-GB" sz="788" dirty="0"/>
              <a:t>800</a:t>
            </a:r>
          </a:p>
        </p:txBody>
      </p:sp>
      <p:sp>
        <p:nvSpPr>
          <p:cNvPr id="29" name="CuadroTexto 28"/>
          <p:cNvSpPr txBox="1"/>
          <p:nvPr/>
        </p:nvSpPr>
        <p:spPr>
          <a:xfrm>
            <a:off x="5407528" y="892347"/>
            <a:ext cx="386345" cy="213585"/>
          </a:xfrm>
          <a:prstGeom prst="rect">
            <a:avLst/>
          </a:prstGeom>
          <a:noFill/>
        </p:spPr>
        <p:txBody>
          <a:bodyPr wrap="square" rtlCol="0">
            <a:spAutoFit/>
          </a:bodyPr>
          <a:lstStyle/>
          <a:p>
            <a:r>
              <a:rPr lang="en-GB" sz="788" dirty="0"/>
              <a:t>900</a:t>
            </a:r>
          </a:p>
        </p:txBody>
      </p:sp>
      <p:cxnSp>
        <p:nvCxnSpPr>
          <p:cNvPr id="30" name="Conector recto 29"/>
          <p:cNvCxnSpPr/>
          <p:nvPr/>
        </p:nvCxnSpPr>
        <p:spPr>
          <a:xfrm>
            <a:off x="6044514" y="110609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a:off x="6493378" y="110609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CuadroTexto 31"/>
          <p:cNvSpPr txBox="1"/>
          <p:nvPr/>
        </p:nvSpPr>
        <p:spPr>
          <a:xfrm>
            <a:off x="5886451" y="891706"/>
            <a:ext cx="386345" cy="334835"/>
          </a:xfrm>
          <a:prstGeom prst="rect">
            <a:avLst/>
          </a:prstGeom>
          <a:noFill/>
        </p:spPr>
        <p:txBody>
          <a:bodyPr wrap="square" rtlCol="0">
            <a:spAutoFit/>
          </a:bodyPr>
          <a:lstStyle/>
          <a:p>
            <a:r>
              <a:rPr lang="en-GB" sz="788" dirty="0"/>
              <a:t>1000</a:t>
            </a:r>
          </a:p>
        </p:txBody>
      </p:sp>
      <p:sp>
        <p:nvSpPr>
          <p:cNvPr id="33" name="CuadroTexto 32"/>
          <p:cNvSpPr txBox="1"/>
          <p:nvPr/>
        </p:nvSpPr>
        <p:spPr>
          <a:xfrm>
            <a:off x="6300205" y="891706"/>
            <a:ext cx="386345" cy="334835"/>
          </a:xfrm>
          <a:prstGeom prst="rect">
            <a:avLst/>
          </a:prstGeom>
          <a:noFill/>
        </p:spPr>
        <p:txBody>
          <a:bodyPr wrap="square" rtlCol="0">
            <a:spAutoFit/>
          </a:bodyPr>
          <a:lstStyle/>
          <a:p>
            <a:r>
              <a:rPr lang="en-GB" sz="788" dirty="0"/>
              <a:t>1100</a:t>
            </a:r>
          </a:p>
        </p:txBody>
      </p:sp>
      <p:sp>
        <p:nvSpPr>
          <p:cNvPr id="34" name="CuadroTexto 33"/>
          <p:cNvSpPr txBox="1"/>
          <p:nvPr/>
        </p:nvSpPr>
        <p:spPr>
          <a:xfrm>
            <a:off x="7658101" y="1076507"/>
            <a:ext cx="386345" cy="213585"/>
          </a:xfrm>
          <a:prstGeom prst="rect">
            <a:avLst/>
          </a:prstGeom>
          <a:noFill/>
        </p:spPr>
        <p:txBody>
          <a:bodyPr wrap="square" rtlCol="0">
            <a:spAutoFit/>
          </a:bodyPr>
          <a:lstStyle/>
          <a:p>
            <a:r>
              <a:rPr lang="en-GB" sz="788" dirty="0"/>
              <a:t>kW</a:t>
            </a:r>
          </a:p>
        </p:txBody>
      </p:sp>
      <p:cxnSp>
        <p:nvCxnSpPr>
          <p:cNvPr id="35" name="Conector recto 34"/>
          <p:cNvCxnSpPr/>
          <p:nvPr/>
        </p:nvCxnSpPr>
        <p:spPr>
          <a:xfrm>
            <a:off x="6958914" y="110609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ector recto 35"/>
          <p:cNvCxnSpPr/>
          <p:nvPr/>
        </p:nvCxnSpPr>
        <p:spPr>
          <a:xfrm>
            <a:off x="7407778" y="1106099"/>
            <a:ext cx="0" cy="140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CuadroTexto 36"/>
          <p:cNvSpPr txBox="1"/>
          <p:nvPr/>
        </p:nvSpPr>
        <p:spPr>
          <a:xfrm>
            <a:off x="6800851" y="891706"/>
            <a:ext cx="386345" cy="334835"/>
          </a:xfrm>
          <a:prstGeom prst="rect">
            <a:avLst/>
          </a:prstGeom>
          <a:noFill/>
        </p:spPr>
        <p:txBody>
          <a:bodyPr wrap="square" rtlCol="0">
            <a:spAutoFit/>
          </a:bodyPr>
          <a:lstStyle/>
          <a:p>
            <a:r>
              <a:rPr lang="en-GB" sz="788" dirty="0"/>
              <a:t>1200</a:t>
            </a:r>
          </a:p>
        </p:txBody>
      </p:sp>
      <p:sp>
        <p:nvSpPr>
          <p:cNvPr id="38" name="CuadroTexto 37"/>
          <p:cNvSpPr txBox="1"/>
          <p:nvPr/>
        </p:nvSpPr>
        <p:spPr>
          <a:xfrm>
            <a:off x="7214605" y="891706"/>
            <a:ext cx="386345" cy="334835"/>
          </a:xfrm>
          <a:prstGeom prst="rect">
            <a:avLst/>
          </a:prstGeom>
          <a:noFill/>
        </p:spPr>
        <p:txBody>
          <a:bodyPr wrap="square" rtlCol="0">
            <a:spAutoFit/>
          </a:bodyPr>
          <a:lstStyle/>
          <a:p>
            <a:r>
              <a:rPr lang="en-GB" sz="788" dirty="0"/>
              <a:t>1300</a:t>
            </a:r>
          </a:p>
        </p:txBody>
      </p:sp>
      <p:sp>
        <p:nvSpPr>
          <p:cNvPr id="39" name="Rectangle 37"/>
          <p:cNvSpPr/>
          <p:nvPr/>
        </p:nvSpPr>
        <p:spPr>
          <a:xfrm>
            <a:off x="1707356" y="1233481"/>
            <a:ext cx="978695" cy="566447"/>
          </a:xfrm>
          <a:prstGeom prst="rect">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50" b="1" dirty="0"/>
              <a:t>Amichi</a:t>
            </a:r>
            <a:r>
              <a:rPr lang="en-US" sz="750" b="1" baseline="30000" dirty="0"/>
              <a:t>TM</a:t>
            </a:r>
            <a:r>
              <a:rPr lang="en-US" sz="750" b="1" dirty="0"/>
              <a:t> YMAA/YMPA</a:t>
            </a:r>
          </a:p>
          <a:p>
            <a:pPr algn="ctr">
              <a:defRPr/>
            </a:pPr>
            <a:r>
              <a:rPr lang="en-US" sz="750" b="1" dirty="0"/>
              <a:t>DC Inverter Scroll</a:t>
            </a:r>
            <a:br>
              <a:rPr lang="en-US" sz="750" b="1" dirty="0"/>
            </a:br>
            <a:r>
              <a:rPr lang="en-US" sz="750" b="1" dirty="0"/>
              <a:t>CO &amp; HP</a:t>
            </a:r>
          </a:p>
          <a:p>
            <a:pPr algn="ctr">
              <a:defRPr/>
            </a:pPr>
            <a:r>
              <a:rPr lang="en-US" sz="750" b="1" dirty="0"/>
              <a:t>45 - 260 kW</a:t>
            </a:r>
          </a:p>
        </p:txBody>
      </p:sp>
      <p:sp>
        <p:nvSpPr>
          <p:cNvPr id="44" name="Rectangle 37"/>
          <p:cNvSpPr/>
          <p:nvPr/>
        </p:nvSpPr>
        <p:spPr>
          <a:xfrm>
            <a:off x="3530900" y="4351859"/>
            <a:ext cx="4127201" cy="490660"/>
          </a:xfrm>
          <a:prstGeom prst="rect">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50" b="1" dirty="0"/>
              <a:t>YVAA-YVAF</a:t>
            </a:r>
          </a:p>
          <a:p>
            <a:pPr algn="ctr">
              <a:defRPr/>
            </a:pPr>
            <a:r>
              <a:rPr lang="en-US" sz="750" b="1" dirty="0"/>
              <a:t>VSD Screw</a:t>
            </a:r>
          </a:p>
          <a:p>
            <a:pPr algn="ctr">
              <a:defRPr/>
            </a:pPr>
            <a:r>
              <a:rPr lang="en-US" sz="750" b="1" dirty="0"/>
              <a:t>CO</a:t>
            </a:r>
          </a:p>
          <a:p>
            <a:pPr algn="ctr">
              <a:defRPr/>
            </a:pPr>
            <a:r>
              <a:rPr lang="en-US" sz="750" b="1" dirty="0"/>
              <a:t>435 - 1730 kW</a:t>
            </a:r>
          </a:p>
        </p:txBody>
      </p:sp>
      <p:pic>
        <p:nvPicPr>
          <p:cNvPr id="46" name="Imagen 4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3501" y="4360404"/>
            <a:ext cx="749542" cy="548921"/>
          </a:xfrm>
          <a:prstGeom prst="rect">
            <a:avLst/>
          </a:prstGeom>
        </p:spPr>
      </p:pic>
      <p:sp>
        <p:nvSpPr>
          <p:cNvPr id="47" name="Rectangle 37"/>
          <p:cNvSpPr/>
          <p:nvPr/>
        </p:nvSpPr>
        <p:spPr>
          <a:xfrm>
            <a:off x="2166523" y="2579537"/>
            <a:ext cx="1736933" cy="467255"/>
          </a:xfrm>
          <a:prstGeom prst="rect">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50" b="1" dirty="0"/>
              <a:t>YCME/YHME Series 2 (Modular)</a:t>
            </a:r>
          </a:p>
          <a:p>
            <a:pPr algn="ctr">
              <a:defRPr/>
            </a:pPr>
            <a:r>
              <a:rPr lang="en-US" sz="750" b="1" dirty="0"/>
              <a:t>Screw</a:t>
            </a:r>
          </a:p>
          <a:p>
            <a:pPr algn="ctr">
              <a:defRPr/>
            </a:pPr>
            <a:r>
              <a:rPr lang="en-US" sz="750" b="1" dirty="0"/>
              <a:t>CO &amp; HP</a:t>
            </a:r>
          </a:p>
          <a:p>
            <a:pPr algn="ctr">
              <a:defRPr/>
            </a:pPr>
            <a:r>
              <a:rPr lang="en-US" sz="750" b="1" dirty="0"/>
              <a:t>160 - 525 kW</a:t>
            </a:r>
          </a:p>
        </p:txBody>
      </p:sp>
      <p:sp>
        <p:nvSpPr>
          <p:cNvPr id="48" name="Rectangle 37"/>
          <p:cNvSpPr/>
          <p:nvPr/>
        </p:nvSpPr>
        <p:spPr>
          <a:xfrm>
            <a:off x="1943099" y="1949424"/>
            <a:ext cx="1131229" cy="309682"/>
          </a:xfrm>
          <a:prstGeom prst="rect">
            <a:avLst/>
          </a:prstGeom>
          <a:solidFill>
            <a:schemeClr val="tx2">
              <a:lumMod val="20000"/>
              <a:lumOff val="80000"/>
            </a:schemeClr>
          </a:solidFill>
          <a:ln>
            <a:solidFill>
              <a:srgbClr val="00B0F0"/>
            </a:solidFill>
            <a:prstDash val="dashDot"/>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nl-BE" sz="750" b="1" dirty="0"/>
              <a:t>Y</a:t>
            </a:r>
            <a:r>
              <a:rPr lang="en-US" sz="750" b="1" dirty="0"/>
              <a:t>AS – 32-355 KW</a:t>
            </a:r>
          </a:p>
        </p:txBody>
      </p:sp>
      <p:pic>
        <p:nvPicPr>
          <p:cNvPr id="3" name="Imagen 2"/>
          <p:cNvPicPr>
            <a:picLocks noChangeAspect="1"/>
          </p:cNvPicPr>
          <p:nvPr/>
        </p:nvPicPr>
        <p:blipFill>
          <a:blip r:embed="rId4"/>
          <a:stretch>
            <a:fillRect/>
          </a:stretch>
        </p:blipFill>
        <p:spPr>
          <a:xfrm>
            <a:off x="1443331" y="2457849"/>
            <a:ext cx="606289" cy="645616"/>
          </a:xfrm>
          <a:prstGeom prst="rect">
            <a:avLst/>
          </a:prstGeom>
        </p:spPr>
      </p:pic>
      <p:sp>
        <p:nvSpPr>
          <p:cNvPr id="45" name="Rectangle 37"/>
          <p:cNvSpPr/>
          <p:nvPr/>
        </p:nvSpPr>
        <p:spPr>
          <a:xfrm>
            <a:off x="2343151" y="3128464"/>
            <a:ext cx="1560305" cy="490660"/>
          </a:xfrm>
          <a:prstGeom prst="rect">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50" b="1" dirty="0" err="1"/>
              <a:t>Tempo</a:t>
            </a:r>
            <a:r>
              <a:rPr lang="en-US" sz="750" b="1" baseline="30000" dirty="0" err="1"/>
              <a:t>TM</a:t>
            </a:r>
            <a:r>
              <a:rPr lang="en-US" sz="750" b="1" baseline="30000" dirty="0"/>
              <a:t> </a:t>
            </a:r>
            <a:r>
              <a:rPr lang="en-US" sz="750" b="1" dirty="0"/>
              <a:t>YLAA</a:t>
            </a:r>
          </a:p>
          <a:p>
            <a:pPr algn="ctr">
              <a:defRPr/>
            </a:pPr>
            <a:r>
              <a:rPr lang="en-US" sz="750" b="1" dirty="0"/>
              <a:t>Scroll</a:t>
            </a:r>
          </a:p>
          <a:p>
            <a:pPr algn="ctr">
              <a:defRPr/>
            </a:pPr>
            <a:r>
              <a:rPr lang="en-US" sz="750" b="1" dirty="0"/>
              <a:t>CO</a:t>
            </a:r>
          </a:p>
          <a:p>
            <a:pPr algn="ctr">
              <a:defRPr/>
            </a:pPr>
            <a:r>
              <a:rPr lang="en-US" sz="750" b="1" dirty="0"/>
              <a:t>190 - 650 kW</a:t>
            </a:r>
          </a:p>
        </p:txBody>
      </p:sp>
      <p:pic>
        <p:nvPicPr>
          <p:cNvPr id="49" name="Imagen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0216" y="3103465"/>
            <a:ext cx="684231" cy="558464"/>
          </a:xfrm>
          <a:prstGeom prst="rect">
            <a:avLst/>
          </a:prstGeom>
        </p:spPr>
      </p:pic>
      <p:sp>
        <p:nvSpPr>
          <p:cNvPr id="50" name="Rectangle 37"/>
          <p:cNvSpPr/>
          <p:nvPr/>
        </p:nvSpPr>
        <p:spPr>
          <a:xfrm>
            <a:off x="2285003" y="3744434"/>
            <a:ext cx="2092348" cy="490660"/>
          </a:xfrm>
          <a:prstGeom prst="rect">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50" b="1" dirty="0"/>
              <a:t> </a:t>
            </a:r>
            <a:r>
              <a:rPr lang="en-US" sz="750" b="1" dirty="0" err="1"/>
              <a:t>Tempo</a:t>
            </a:r>
            <a:r>
              <a:rPr lang="en-US" sz="750" b="1" baseline="30000" dirty="0" err="1"/>
              <a:t>TM</a:t>
            </a:r>
            <a:r>
              <a:rPr lang="en-US" sz="750" b="1" baseline="30000" dirty="0"/>
              <a:t> </a:t>
            </a:r>
            <a:r>
              <a:rPr lang="en-US" sz="750" b="1" dirty="0"/>
              <a:t>Heat Pump YLPB</a:t>
            </a:r>
          </a:p>
          <a:p>
            <a:pPr algn="ctr">
              <a:defRPr/>
            </a:pPr>
            <a:r>
              <a:rPr lang="en-US" sz="750" b="1" dirty="0"/>
              <a:t>Scroll</a:t>
            </a:r>
          </a:p>
          <a:p>
            <a:pPr algn="ctr">
              <a:defRPr/>
            </a:pPr>
            <a:r>
              <a:rPr lang="en-US" sz="750" b="1" dirty="0"/>
              <a:t>HP</a:t>
            </a:r>
          </a:p>
          <a:p>
            <a:pPr algn="ctr">
              <a:defRPr/>
            </a:pPr>
            <a:r>
              <a:rPr lang="en-US" sz="750" b="1" dirty="0"/>
              <a:t>180 - 632 kW</a:t>
            </a:r>
          </a:p>
        </p:txBody>
      </p:sp>
      <p:pic>
        <p:nvPicPr>
          <p:cNvPr id="51" name="Imagen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1345" y="3704434"/>
            <a:ext cx="845192" cy="570659"/>
          </a:xfrm>
          <a:prstGeom prst="rect">
            <a:avLst/>
          </a:prstGeom>
        </p:spPr>
      </p:pic>
      <p:pic>
        <p:nvPicPr>
          <p:cNvPr id="52" name="Picture 7"/>
          <p:cNvPicPr>
            <a:picLocks noChangeAspect="1"/>
          </p:cNvPicPr>
          <p:nvPr/>
        </p:nvPicPr>
        <p:blipFill rotWithShape="1">
          <a:blip r:embed="rId7">
            <a:alphaModFix amt="35000"/>
            <a:extLst>
              <a:ext uri="{28A0092B-C50C-407E-A947-70E740481C1C}">
                <a14:useLocalDpi xmlns:a14="http://schemas.microsoft.com/office/drawing/2010/main" val="0"/>
              </a:ext>
            </a:extLst>
          </a:blip>
          <a:srcRect r="30177"/>
          <a:stretch/>
        </p:blipFill>
        <p:spPr>
          <a:xfrm>
            <a:off x="6069670" y="1086824"/>
            <a:ext cx="1931331" cy="2852117"/>
          </a:xfrm>
          <a:prstGeom prst="rect">
            <a:avLst/>
          </a:prstGeom>
        </p:spPr>
      </p:pic>
      <p:pic>
        <p:nvPicPr>
          <p:cNvPr id="5" name="Afbeelding 4">
            <a:extLst>
              <a:ext uri="{FF2B5EF4-FFF2-40B4-BE49-F238E27FC236}">
                <a16:creationId xmlns:a16="http://schemas.microsoft.com/office/drawing/2014/main" id="{5CD15F22-3884-4C02-9AAD-36C2B59024DA}"/>
              </a:ext>
            </a:extLst>
          </p:cNvPr>
          <p:cNvPicPr>
            <a:picLocks noChangeAspect="1"/>
          </p:cNvPicPr>
          <p:nvPr/>
        </p:nvPicPr>
        <p:blipFill>
          <a:blip r:embed="rId8"/>
          <a:stretch>
            <a:fillRect/>
          </a:stretch>
        </p:blipFill>
        <p:spPr>
          <a:xfrm>
            <a:off x="1314450" y="1804464"/>
            <a:ext cx="606290" cy="572332"/>
          </a:xfrm>
          <a:prstGeom prst="rect">
            <a:avLst/>
          </a:prstGeom>
        </p:spPr>
      </p:pic>
    </p:spTree>
    <p:extLst>
      <p:ext uri="{BB962C8B-B14F-4D97-AF65-F5344CB8AC3E}">
        <p14:creationId xmlns:p14="http://schemas.microsoft.com/office/powerpoint/2010/main" val="3592646399"/>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A51F885-6E49-45CE-9765-B22C082DDEA6}" type="datetime1">
              <a:rPr lang="en-US" smtClean="0"/>
              <a:t>12/5/2023</a:t>
            </a:fld>
            <a:endParaRPr lang="en-US"/>
          </a:p>
        </p:txBody>
      </p:sp>
      <p:pic>
        <p:nvPicPr>
          <p:cNvPr id="6" name="Picture 5"/>
          <p:cNvPicPr>
            <a:picLocks noChangeAspect="1"/>
          </p:cNvPicPr>
          <p:nvPr/>
        </p:nvPicPr>
        <p:blipFill>
          <a:blip r:embed="rId3"/>
          <a:stretch>
            <a:fillRect/>
          </a:stretch>
        </p:blipFill>
        <p:spPr>
          <a:xfrm>
            <a:off x="0" y="0"/>
            <a:ext cx="2443340" cy="244334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81850263"/>
              </p:ext>
            </p:extLst>
          </p:nvPr>
        </p:nvGraphicFramePr>
        <p:xfrm>
          <a:off x="2590800" y="220252"/>
          <a:ext cx="6553201" cy="4912677"/>
        </p:xfrm>
        <a:graphic>
          <a:graphicData uri="http://schemas.openxmlformats.org/drawingml/2006/table">
            <a:tbl>
              <a:tblPr>
                <a:tableStyleId>{BC89EF96-8CEA-46FF-86C4-4CE0E7609802}</a:tableStyleId>
              </a:tblPr>
              <a:tblGrid>
                <a:gridCol w="1395542">
                  <a:extLst>
                    <a:ext uri="{9D8B030D-6E8A-4147-A177-3AD203B41FA5}">
                      <a16:colId xmlns:a16="http://schemas.microsoft.com/office/drawing/2014/main" val="20000"/>
                    </a:ext>
                  </a:extLst>
                </a:gridCol>
                <a:gridCol w="1911735">
                  <a:extLst>
                    <a:ext uri="{9D8B030D-6E8A-4147-A177-3AD203B41FA5}">
                      <a16:colId xmlns:a16="http://schemas.microsoft.com/office/drawing/2014/main" val="20001"/>
                    </a:ext>
                  </a:extLst>
                </a:gridCol>
                <a:gridCol w="328843">
                  <a:extLst>
                    <a:ext uri="{9D8B030D-6E8A-4147-A177-3AD203B41FA5}">
                      <a16:colId xmlns:a16="http://schemas.microsoft.com/office/drawing/2014/main" val="20002"/>
                    </a:ext>
                  </a:extLst>
                </a:gridCol>
                <a:gridCol w="320264">
                  <a:extLst>
                    <a:ext uri="{9D8B030D-6E8A-4147-A177-3AD203B41FA5}">
                      <a16:colId xmlns:a16="http://schemas.microsoft.com/office/drawing/2014/main" val="20003"/>
                    </a:ext>
                  </a:extLst>
                </a:gridCol>
                <a:gridCol w="320264">
                  <a:extLst>
                    <a:ext uri="{9D8B030D-6E8A-4147-A177-3AD203B41FA5}">
                      <a16:colId xmlns:a16="http://schemas.microsoft.com/office/drawing/2014/main" val="20004"/>
                    </a:ext>
                  </a:extLst>
                </a:gridCol>
                <a:gridCol w="320264">
                  <a:extLst>
                    <a:ext uri="{9D8B030D-6E8A-4147-A177-3AD203B41FA5}">
                      <a16:colId xmlns:a16="http://schemas.microsoft.com/office/drawing/2014/main" val="20005"/>
                    </a:ext>
                  </a:extLst>
                </a:gridCol>
                <a:gridCol w="320264">
                  <a:extLst>
                    <a:ext uri="{9D8B030D-6E8A-4147-A177-3AD203B41FA5}">
                      <a16:colId xmlns:a16="http://schemas.microsoft.com/office/drawing/2014/main" val="20006"/>
                    </a:ext>
                  </a:extLst>
                </a:gridCol>
                <a:gridCol w="320264">
                  <a:extLst>
                    <a:ext uri="{9D8B030D-6E8A-4147-A177-3AD203B41FA5}">
                      <a16:colId xmlns:a16="http://schemas.microsoft.com/office/drawing/2014/main" val="20007"/>
                    </a:ext>
                  </a:extLst>
                </a:gridCol>
                <a:gridCol w="320264">
                  <a:extLst>
                    <a:ext uri="{9D8B030D-6E8A-4147-A177-3AD203B41FA5}">
                      <a16:colId xmlns:a16="http://schemas.microsoft.com/office/drawing/2014/main" val="20008"/>
                    </a:ext>
                  </a:extLst>
                </a:gridCol>
                <a:gridCol w="320264">
                  <a:extLst>
                    <a:ext uri="{9D8B030D-6E8A-4147-A177-3AD203B41FA5}">
                      <a16:colId xmlns:a16="http://schemas.microsoft.com/office/drawing/2014/main" val="20009"/>
                    </a:ext>
                  </a:extLst>
                </a:gridCol>
                <a:gridCol w="320264">
                  <a:extLst>
                    <a:ext uri="{9D8B030D-6E8A-4147-A177-3AD203B41FA5}">
                      <a16:colId xmlns:a16="http://schemas.microsoft.com/office/drawing/2014/main" val="20010"/>
                    </a:ext>
                  </a:extLst>
                </a:gridCol>
                <a:gridCol w="354969">
                  <a:extLst>
                    <a:ext uri="{9D8B030D-6E8A-4147-A177-3AD203B41FA5}">
                      <a16:colId xmlns:a16="http://schemas.microsoft.com/office/drawing/2014/main" val="20011"/>
                    </a:ext>
                  </a:extLst>
                </a:gridCol>
              </a:tblGrid>
              <a:tr h="202270">
                <a:tc rowSpan="2" gridSpan="3">
                  <a:txBody>
                    <a:bodyPr/>
                    <a:lstStyle/>
                    <a:p>
                      <a:pPr algn="l" fontAlgn="ctr"/>
                      <a:r>
                        <a:rPr lang="en-GB" sz="800" b="1" u="none" strike="noStrike" dirty="0">
                          <a:effectLst/>
                        </a:rPr>
                        <a:t>Model</a:t>
                      </a:r>
                      <a:endParaRPr lang="en-GB" sz="800" b="1" i="0" u="none" strike="noStrike" dirty="0">
                        <a:solidFill>
                          <a:srgbClr val="000000"/>
                        </a:solidFill>
                        <a:effectLst/>
                        <a:latin typeface="Calibri" panose="020F0502020204030204" pitchFamily="34" charset="0"/>
                      </a:endParaRPr>
                    </a:p>
                  </a:txBody>
                  <a:tcPr marL="4749" marR="4749" marT="4749" marB="0" anchor="ctr">
                    <a:solidFill>
                      <a:schemeClr val="accent1"/>
                    </a:solidFill>
                  </a:tcPr>
                </a:tc>
                <a:tc rowSpan="2" hMerge="1">
                  <a:txBody>
                    <a:bodyPr/>
                    <a:lstStyle/>
                    <a:p>
                      <a:endParaRPr lang="en-GB"/>
                    </a:p>
                  </a:txBody>
                  <a:tcPr/>
                </a:tc>
                <a:tc rowSpan="2" hMerge="1">
                  <a:txBody>
                    <a:bodyPr/>
                    <a:lstStyle/>
                    <a:p>
                      <a:endParaRPr lang="en-GB"/>
                    </a:p>
                  </a:txBody>
                  <a:tcPr/>
                </a:tc>
                <a:tc gridSpan="9">
                  <a:txBody>
                    <a:bodyPr/>
                    <a:lstStyle/>
                    <a:p>
                      <a:pPr algn="ctr" fontAlgn="ctr"/>
                      <a:r>
                        <a:rPr lang="en-GB" sz="1200" b="1" u="none" strike="noStrike" dirty="0">
                          <a:effectLst/>
                        </a:rPr>
                        <a:t>YMAA / YMPA</a:t>
                      </a:r>
                      <a:endParaRPr lang="en-GB" sz="1200" b="1" i="0" u="none" strike="noStrike" dirty="0">
                        <a:solidFill>
                          <a:srgbClr val="000000"/>
                        </a:solidFill>
                        <a:effectLst/>
                        <a:latin typeface="Calibri" panose="020F0502020204030204" pitchFamily="34" charset="0"/>
                      </a:endParaRPr>
                    </a:p>
                  </a:txBody>
                  <a:tcPr marL="4749" marR="4749" marT="4749" marB="0" anchor="ctr">
                    <a:solidFill>
                      <a:schemeClr val="accent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51309">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ctr"/>
                      <a:r>
                        <a:rPr lang="en-GB" sz="800" b="1" u="none" strike="noStrike" dirty="0">
                          <a:effectLst/>
                        </a:rPr>
                        <a:t>45</a:t>
                      </a:r>
                      <a:endParaRPr lang="en-GB" sz="800" b="1" i="0" u="none" strike="noStrike" dirty="0">
                        <a:solidFill>
                          <a:srgbClr val="000000"/>
                        </a:solidFill>
                        <a:effectLst/>
                        <a:latin typeface="Calibri" panose="020F0502020204030204" pitchFamily="34" charset="0"/>
                      </a:endParaRPr>
                    </a:p>
                  </a:txBody>
                  <a:tcPr marL="4749" marR="4749" marT="4749" marB="0" anchor="ctr">
                    <a:solidFill>
                      <a:schemeClr val="accent1"/>
                    </a:solidFill>
                  </a:tcPr>
                </a:tc>
                <a:tc>
                  <a:txBody>
                    <a:bodyPr/>
                    <a:lstStyle/>
                    <a:p>
                      <a:pPr algn="ctr" fontAlgn="ctr"/>
                      <a:r>
                        <a:rPr lang="en-GB" sz="800" b="1" u="none" strike="noStrike" dirty="0">
                          <a:effectLst/>
                        </a:rPr>
                        <a:t>65</a:t>
                      </a:r>
                      <a:endParaRPr lang="en-GB" sz="800" b="1" i="0" u="none" strike="noStrike" dirty="0">
                        <a:solidFill>
                          <a:srgbClr val="000000"/>
                        </a:solidFill>
                        <a:effectLst/>
                        <a:latin typeface="Calibri" panose="020F0502020204030204" pitchFamily="34" charset="0"/>
                      </a:endParaRPr>
                    </a:p>
                  </a:txBody>
                  <a:tcPr marL="4749" marR="4749" marT="4749" marB="0" anchor="ctr">
                    <a:solidFill>
                      <a:schemeClr val="accent1"/>
                    </a:solidFill>
                  </a:tcPr>
                </a:tc>
                <a:tc>
                  <a:txBody>
                    <a:bodyPr/>
                    <a:lstStyle/>
                    <a:p>
                      <a:pPr algn="ctr" fontAlgn="ctr"/>
                      <a:r>
                        <a:rPr lang="en-GB" sz="800" b="1" u="none" strike="noStrike" dirty="0">
                          <a:effectLst/>
                        </a:rPr>
                        <a:t>80</a:t>
                      </a:r>
                      <a:endParaRPr lang="en-GB" sz="800" b="1" i="0" u="none" strike="noStrike" dirty="0">
                        <a:solidFill>
                          <a:srgbClr val="000000"/>
                        </a:solidFill>
                        <a:effectLst/>
                        <a:latin typeface="Calibri" panose="020F0502020204030204" pitchFamily="34" charset="0"/>
                      </a:endParaRPr>
                    </a:p>
                  </a:txBody>
                  <a:tcPr marL="4749" marR="4749" marT="4749" marB="0" anchor="ctr">
                    <a:solidFill>
                      <a:schemeClr val="accent1"/>
                    </a:solidFill>
                  </a:tcPr>
                </a:tc>
                <a:tc>
                  <a:txBody>
                    <a:bodyPr/>
                    <a:lstStyle/>
                    <a:p>
                      <a:pPr algn="ctr" fontAlgn="ctr"/>
                      <a:r>
                        <a:rPr lang="en-GB" sz="800" b="1" u="none" strike="noStrike" dirty="0">
                          <a:effectLst/>
                        </a:rPr>
                        <a:t>100</a:t>
                      </a:r>
                      <a:endParaRPr lang="en-GB" sz="800" b="1" i="0" u="none" strike="noStrike" dirty="0">
                        <a:solidFill>
                          <a:srgbClr val="000000"/>
                        </a:solidFill>
                        <a:effectLst/>
                        <a:latin typeface="Calibri" panose="020F0502020204030204" pitchFamily="34" charset="0"/>
                      </a:endParaRPr>
                    </a:p>
                  </a:txBody>
                  <a:tcPr marL="4749" marR="4749" marT="4749" marB="0" anchor="ctr">
                    <a:solidFill>
                      <a:schemeClr val="accent1"/>
                    </a:solidFill>
                  </a:tcPr>
                </a:tc>
                <a:tc>
                  <a:txBody>
                    <a:bodyPr/>
                    <a:lstStyle/>
                    <a:p>
                      <a:pPr algn="ctr" fontAlgn="ctr"/>
                      <a:r>
                        <a:rPr lang="en-GB" sz="800" b="1" u="none" strike="noStrike" dirty="0">
                          <a:effectLst/>
                        </a:rPr>
                        <a:t>130</a:t>
                      </a:r>
                      <a:endParaRPr lang="en-GB" sz="800" b="1" i="0" u="none" strike="noStrike" dirty="0">
                        <a:solidFill>
                          <a:srgbClr val="000000"/>
                        </a:solidFill>
                        <a:effectLst/>
                        <a:latin typeface="Calibri" panose="020F0502020204030204" pitchFamily="34" charset="0"/>
                      </a:endParaRPr>
                    </a:p>
                  </a:txBody>
                  <a:tcPr marL="4749" marR="4749" marT="4749" marB="0" anchor="ctr">
                    <a:solidFill>
                      <a:schemeClr val="accent1"/>
                    </a:solidFill>
                  </a:tcPr>
                </a:tc>
                <a:tc>
                  <a:txBody>
                    <a:bodyPr/>
                    <a:lstStyle/>
                    <a:p>
                      <a:pPr algn="ctr" fontAlgn="ctr"/>
                      <a:r>
                        <a:rPr lang="en-GB" sz="800" b="1" u="none" strike="noStrike" dirty="0">
                          <a:effectLst/>
                        </a:rPr>
                        <a:t>160</a:t>
                      </a:r>
                      <a:endParaRPr lang="en-GB" sz="800" b="1" i="0" u="none" strike="noStrike" dirty="0">
                        <a:solidFill>
                          <a:srgbClr val="000000"/>
                        </a:solidFill>
                        <a:effectLst/>
                        <a:latin typeface="Calibri" panose="020F0502020204030204" pitchFamily="34" charset="0"/>
                      </a:endParaRPr>
                    </a:p>
                  </a:txBody>
                  <a:tcPr marL="4749" marR="4749" marT="4749" marB="0" anchor="ctr">
                    <a:solidFill>
                      <a:schemeClr val="accent1"/>
                    </a:solidFill>
                  </a:tcPr>
                </a:tc>
                <a:tc>
                  <a:txBody>
                    <a:bodyPr/>
                    <a:lstStyle/>
                    <a:p>
                      <a:pPr algn="ctr" fontAlgn="ctr"/>
                      <a:r>
                        <a:rPr lang="en-GB" sz="800" b="1" u="none" strike="noStrike" dirty="0">
                          <a:effectLst/>
                        </a:rPr>
                        <a:t>200</a:t>
                      </a:r>
                      <a:endParaRPr lang="en-GB" sz="800" b="1" i="0" u="none" strike="noStrike" dirty="0">
                        <a:solidFill>
                          <a:srgbClr val="000000"/>
                        </a:solidFill>
                        <a:effectLst/>
                        <a:latin typeface="Calibri" panose="020F0502020204030204" pitchFamily="34" charset="0"/>
                      </a:endParaRPr>
                    </a:p>
                  </a:txBody>
                  <a:tcPr marL="4749" marR="4749" marT="4749" marB="0" anchor="ctr">
                    <a:solidFill>
                      <a:schemeClr val="accent1"/>
                    </a:solidFill>
                  </a:tcPr>
                </a:tc>
                <a:tc>
                  <a:txBody>
                    <a:bodyPr/>
                    <a:lstStyle/>
                    <a:p>
                      <a:pPr algn="ctr" fontAlgn="ctr"/>
                      <a:r>
                        <a:rPr lang="en-GB" sz="800" b="1" u="none" strike="noStrike" dirty="0">
                          <a:effectLst/>
                        </a:rPr>
                        <a:t>230</a:t>
                      </a:r>
                      <a:endParaRPr lang="en-GB" sz="800" b="1" i="0" u="none" strike="noStrike" dirty="0">
                        <a:solidFill>
                          <a:srgbClr val="000000"/>
                        </a:solidFill>
                        <a:effectLst/>
                        <a:latin typeface="Calibri" panose="020F0502020204030204" pitchFamily="34" charset="0"/>
                      </a:endParaRPr>
                    </a:p>
                  </a:txBody>
                  <a:tcPr marL="4749" marR="4749" marT="4749" marB="0" anchor="ctr">
                    <a:solidFill>
                      <a:schemeClr val="accent1"/>
                    </a:solidFill>
                  </a:tcPr>
                </a:tc>
                <a:tc>
                  <a:txBody>
                    <a:bodyPr/>
                    <a:lstStyle/>
                    <a:p>
                      <a:pPr algn="ctr" fontAlgn="ctr"/>
                      <a:r>
                        <a:rPr lang="en-GB" sz="800" b="1" u="none" strike="noStrike" dirty="0">
                          <a:effectLst/>
                        </a:rPr>
                        <a:t>260</a:t>
                      </a:r>
                      <a:endParaRPr lang="en-GB" sz="800" b="1" i="0" u="none" strike="noStrike" dirty="0">
                        <a:solidFill>
                          <a:srgbClr val="000000"/>
                        </a:solidFill>
                        <a:effectLst/>
                        <a:latin typeface="Calibri" panose="020F0502020204030204" pitchFamily="34" charset="0"/>
                      </a:endParaRPr>
                    </a:p>
                  </a:txBody>
                  <a:tcPr marL="4749" marR="4749" marT="4749" marB="0" anchor="ctr">
                    <a:solidFill>
                      <a:schemeClr val="accent1"/>
                    </a:solidFill>
                  </a:tcPr>
                </a:tc>
                <a:extLst>
                  <a:ext uri="{0D108BD9-81ED-4DB2-BD59-A6C34878D82A}">
                    <a16:rowId xmlns:a16="http://schemas.microsoft.com/office/drawing/2014/main" val="10001"/>
                  </a:ext>
                </a:extLst>
              </a:tr>
              <a:tr h="151508">
                <a:tc rowSpan="9">
                  <a:txBody>
                    <a:bodyPr/>
                    <a:lstStyle/>
                    <a:p>
                      <a:pPr algn="l" fontAlgn="ctr"/>
                      <a:r>
                        <a:rPr lang="en-GB" sz="800" u="none" strike="noStrike" dirty="0">
                          <a:effectLst/>
                        </a:rPr>
                        <a:t>Performance</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l" fontAlgn="ctr"/>
                      <a:r>
                        <a:rPr lang="en-GB" sz="800" u="none" strike="noStrike">
                          <a:effectLst/>
                        </a:rPr>
                        <a:t>Cooling capacity c/o units </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kW</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44</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57</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78</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97</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121</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155</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190</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225</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255</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02"/>
                  </a:ext>
                </a:extLst>
              </a:tr>
              <a:tr h="276794">
                <a:tc vMerge="1">
                  <a:txBody>
                    <a:bodyPr/>
                    <a:lstStyle/>
                    <a:p>
                      <a:endParaRPr lang="en-GB"/>
                    </a:p>
                  </a:txBody>
                  <a:tcPr/>
                </a:tc>
                <a:tc>
                  <a:txBody>
                    <a:bodyPr/>
                    <a:lstStyle/>
                    <a:p>
                      <a:pPr algn="l" fontAlgn="ctr"/>
                      <a:r>
                        <a:rPr lang="en-GB" sz="800" u="none" strike="noStrike" dirty="0">
                          <a:effectLst/>
                        </a:rPr>
                        <a:t>SEER / </a:t>
                      </a:r>
                      <a:r>
                        <a:rPr lang="el-GR" sz="800" u="none" strike="noStrike" dirty="0">
                          <a:effectLst/>
                        </a:rPr>
                        <a:t>η</a:t>
                      </a:r>
                      <a:r>
                        <a:rPr lang="en-GB" sz="800" u="none" strike="noStrike" dirty="0" err="1">
                          <a:effectLst/>
                        </a:rPr>
                        <a:t>s,c</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 </a:t>
                      </a:r>
                      <a:endParaRPr lang="en-GB" sz="800" b="0" i="0" u="none" strike="noStrike">
                        <a:solidFill>
                          <a:srgbClr val="000000"/>
                        </a:solidFill>
                        <a:effectLst/>
                        <a:latin typeface="Calibri" panose="020F0502020204030204" pitchFamily="34" charset="0"/>
                      </a:endParaRPr>
                    </a:p>
                  </a:txBody>
                  <a:tcPr marL="4749" marR="4749" marT="4749" marB="0" anchor="ctr"/>
                </a:tc>
                <a:tc gridSpan="9">
                  <a:txBody>
                    <a:bodyPr/>
                    <a:lstStyle/>
                    <a:p>
                      <a:pPr algn="ctr" fontAlgn="ctr"/>
                      <a:r>
                        <a:rPr lang="en-GB" sz="800" b="1" u="none" strike="noStrike" dirty="0" err="1">
                          <a:effectLst/>
                        </a:rPr>
                        <a:t>Ecodesign</a:t>
                      </a:r>
                      <a:r>
                        <a:rPr lang="en-GB" sz="800" b="1" u="none" strike="noStrike" dirty="0">
                          <a:effectLst/>
                        </a:rPr>
                        <a:t> Comfort Cooling Tier 2 (2021)</a:t>
                      </a:r>
                      <a:endParaRPr lang="en-GB" sz="800" b="1"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151309">
                <a:tc vMerge="1">
                  <a:txBody>
                    <a:bodyPr/>
                    <a:lstStyle/>
                    <a:p>
                      <a:endParaRPr lang="en-US"/>
                    </a:p>
                  </a:txBody>
                  <a:tcPr/>
                </a:tc>
                <a:tc>
                  <a:txBody>
                    <a:bodyPr/>
                    <a:lstStyle/>
                    <a:p>
                      <a:pPr algn="l" fontAlgn="ctr"/>
                      <a:r>
                        <a:rPr lang="en-GB" sz="800" u="none" strike="noStrike" dirty="0">
                          <a:effectLst/>
                        </a:rPr>
                        <a:t>SEPR Process High Temperature</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4749" marR="4749" marT="4749" marB="0" anchor="ctr"/>
                </a:tc>
                <a:tc gridSpan="9">
                  <a:txBody>
                    <a:bodyPr/>
                    <a:lstStyle/>
                    <a:p>
                      <a:pPr algn="ctr" fontAlgn="ctr"/>
                      <a:r>
                        <a:rPr lang="en-GB" sz="800" u="none" strike="noStrike" dirty="0" err="1">
                          <a:effectLst/>
                        </a:rPr>
                        <a:t>Ecodesign</a:t>
                      </a:r>
                      <a:r>
                        <a:rPr lang="en-GB" sz="800" u="none" strike="noStrike" dirty="0">
                          <a:effectLst/>
                        </a:rPr>
                        <a:t> Process High Temperature Tier 2 (2021)</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96944">
                <a:tc vMerge="1">
                  <a:txBody>
                    <a:bodyPr/>
                    <a:lstStyle/>
                    <a:p>
                      <a:endParaRPr lang="en-GB"/>
                    </a:p>
                  </a:txBody>
                  <a:tcPr/>
                </a:tc>
                <a:tc>
                  <a:txBody>
                    <a:bodyPr/>
                    <a:lstStyle/>
                    <a:p>
                      <a:pPr algn="l" fontAlgn="ctr"/>
                      <a:r>
                        <a:rPr lang="en-GB" sz="800" u="none" strike="noStrike" dirty="0">
                          <a:effectLst/>
                        </a:rPr>
                        <a:t>SEPR Process Medium Temperature</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4749" marR="4749" marT="4749" marB="0" anchor="ctr"/>
                </a:tc>
                <a:tc gridSpan="9">
                  <a:txBody>
                    <a:bodyPr/>
                    <a:lstStyle/>
                    <a:p>
                      <a:pPr algn="ctr" fontAlgn="ctr"/>
                      <a:r>
                        <a:rPr lang="en-GB" sz="800" u="none" strike="noStrike" dirty="0" err="1">
                          <a:effectLst/>
                        </a:rPr>
                        <a:t>Ecodesign</a:t>
                      </a:r>
                      <a:r>
                        <a:rPr lang="en-GB" sz="800" u="none" strike="noStrike" dirty="0">
                          <a:effectLst/>
                        </a:rPr>
                        <a:t> Process Medium Temperature Tier 2 (2018)</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151508">
                <a:tc vMerge="1">
                  <a:txBody>
                    <a:bodyPr/>
                    <a:lstStyle/>
                    <a:p>
                      <a:endParaRPr lang="en-GB"/>
                    </a:p>
                  </a:txBody>
                  <a:tcPr/>
                </a:tc>
                <a:tc>
                  <a:txBody>
                    <a:bodyPr/>
                    <a:lstStyle/>
                    <a:p>
                      <a:pPr algn="l" fontAlgn="ctr"/>
                      <a:r>
                        <a:rPr lang="en-GB" sz="800" u="none" strike="noStrike">
                          <a:effectLst/>
                        </a:rPr>
                        <a:t>Cooling capacity h/p units </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kW</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44</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57</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78</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97</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121</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155</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190</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225</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255</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06"/>
                  </a:ext>
                </a:extLst>
              </a:tr>
              <a:tr h="151508">
                <a:tc vMerge="1">
                  <a:txBody>
                    <a:bodyPr/>
                    <a:lstStyle/>
                    <a:p>
                      <a:endParaRPr lang="en-GB"/>
                    </a:p>
                  </a:txBody>
                  <a:tcPr/>
                </a:tc>
                <a:tc>
                  <a:txBody>
                    <a:bodyPr/>
                    <a:lstStyle/>
                    <a:p>
                      <a:pPr algn="l" fontAlgn="ctr"/>
                      <a:r>
                        <a:rPr lang="en-GB" sz="800" u="none" strike="noStrike">
                          <a:effectLst/>
                        </a:rPr>
                        <a:t>Heating capacity h/p units</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kW</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48</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59</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82</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97</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130</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155</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190</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225</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255</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07"/>
                  </a:ext>
                </a:extLst>
              </a:tr>
              <a:tr h="151508">
                <a:tc vMerge="1">
                  <a:txBody>
                    <a:bodyPr/>
                    <a:lstStyle/>
                    <a:p>
                      <a:endParaRPr lang="en-GB"/>
                    </a:p>
                  </a:txBody>
                  <a:tcPr/>
                </a:tc>
                <a:tc>
                  <a:txBody>
                    <a:bodyPr/>
                    <a:lstStyle/>
                    <a:p>
                      <a:pPr algn="l" fontAlgn="ctr"/>
                      <a:r>
                        <a:rPr lang="en-GB" sz="800" u="none" strike="noStrike">
                          <a:effectLst/>
                        </a:rPr>
                        <a:t>SCOP / </a:t>
                      </a:r>
                      <a:r>
                        <a:rPr lang="el-GR" sz="800" u="none" strike="noStrike">
                          <a:effectLst/>
                        </a:rPr>
                        <a:t>η</a:t>
                      </a:r>
                      <a:r>
                        <a:rPr lang="en-GB" sz="800" u="none" strike="noStrike">
                          <a:effectLst/>
                        </a:rPr>
                        <a:t>s,h</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 </a:t>
                      </a:r>
                      <a:endParaRPr lang="en-GB" sz="800" b="0" i="0" u="none" strike="noStrike">
                        <a:solidFill>
                          <a:srgbClr val="000000"/>
                        </a:solidFill>
                        <a:effectLst/>
                        <a:latin typeface="Calibri" panose="020F0502020204030204" pitchFamily="34" charset="0"/>
                      </a:endParaRPr>
                    </a:p>
                  </a:txBody>
                  <a:tcPr marL="4749" marR="4749" marT="4749" marB="0" anchor="ctr"/>
                </a:tc>
                <a:tc gridSpan="9">
                  <a:txBody>
                    <a:bodyPr/>
                    <a:lstStyle/>
                    <a:p>
                      <a:pPr algn="ctr" fontAlgn="ctr"/>
                      <a:r>
                        <a:rPr lang="en-GB" sz="800" u="none" strike="noStrike" dirty="0" err="1">
                          <a:effectLst/>
                        </a:rPr>
                        <a:t>Ecodesign</a:t>
                      </a:r>
                      <a:r>
                        <a:rPr lang="en-GB" sz="800" u="none" strike="noStrike" dirty="0">
                          <a:effectLst/>
                        </a:rPr>
                        <a:t> Comfort Heating Tier 2 (2017)</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151309">
                <a:tc vMerge="1">
                  <a:txBody>
                    <a:bodyPr/>
                    <a:lstStyle/>
                    <a:p>
                      <a:endParaRPr lang="en-GB"/>
                    </a:p>
                  </a:txBody>
                  <a:tcPr/>
                </a:tc>
                <a:tc>
                  <a:txBody>
                    <a:bodyPr/>
                    <a:lstStyle/>
                    <a:p>
                      <a:pPr algn="l" fontAlgn="ctr"/>
                      <a:r>
                        <a:rPr lang="en-GB" sz="800" u="none" strike="noStrike">
                          <a:effectLst/>
                        </a:rPr>
                        <a:t>Capacity steps</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4749" marR="4749" marT="4749" marB="0" anchor="ctr"/>
                </a:tc>
                <a:tc gridSpan="9">
                  <a:txBody>
                    <a:bodyPr/>
                    <a:lstStyle/>
                    <a:p>
                      <a:pPr algn="ctr" fontAlgn="ctr"/>
                      <a:r>
                        <a:rPr lang="en-GB" sz="800" u="none" strike="noStrike" dirty="0" err="1">
                          <a:effectLst/>
                        </a:rPr>
                        <a:t>Stepless</a:t>
                      </a:r>
                      <a:r>
                        <a:rPr lang="en-GB" sz="800" u="none" strike="noStrike" dirty="0">
                          <a:effectLst/>
                        </a:rPr>
                        <a:t> (Inverter)</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9"/>
                  </a:ext>
                </a:extLst>
              </a:tr>
              <a:tr h="296944">
                <a:tc vMerge="1">
                  <a:txBody>
                    <a:bodyPr/>
                    <a:lstStyle/>
                    <a:p>
                      <a:endParaRPr lang="en-GB"/>
                    </a:p>
                  </a:txBody>
                  <a:tcPr/>
                </a:tc>
                <a:tc>
                  <a:txBody>
                    <a:bodyPr/>
                    <a:lstStyle/>
                    <a:p>
                      <a:pPr algn="l" fontAlgn="ctr"/>
                      <a:r>
                        <a:rPr lang="en-GB" sz="800" u="none" strike="noStrike" dirty="0">
                          <a:effectLst/>
                        </a:rPr>
                        <a:t>Sound power level   LN / Ultra Quiet</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dB(A)</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80/75</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83/77</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81/77</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86/77</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86/79</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87/81</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89/82</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91/84</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92/85</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10"/>
                  </a:ext>
                </a:extLst>
              </a:tr>
              <a:tr h="169513">
                <a:tc rowSpan="5">
                  <a:txBody>
                    <a:bodyPr/>
                    <a:lstStyle/>
                    <a:p>
                      <a:pPr algn="l" fontAlgn="ctr"/>
                      <a:r>
                        <a:rPr lang="en-GB" sz="800" u="none" strike="noStrike" dirty="0">
                          <a:effectLst/>
                        </a:rPr>
                        <a:t>Refrigerant</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l" fontAlgn="ctr"/>
                      <a:r>
                        <a:rPr lang="en-GB" sz="800" u="none" strike="noStrike">
                          <a:effectLst/>
                        </a:rPr>
                        <a:t>Refrigerant ciruits</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900" b="1" u="none" strike="noStrike" dirty="0">
                          <a:effectLst/>
                        </a:rPr>
                        <a:t>1</a:t>
                      </a:r>
                      <a:endParaRPr lang="en-GB" sz="9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900" b="1" u="none" strike="noStrike" dirty="0">
                          <a:effectLst/>
                        </a:rPr>
                        <a:t>1</a:t>
                      </a:r>
                      <a:endParaRPr lang="en-GB" sz="9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900" b="1" u="none" strike="noStrike" dirty="0">
                          <a:solidFill>
                            <a:schemeClr val="tx1"/>
                          </a:solidFill>
                          <a:effectLst/>
                        </a:rPr>
                        <a:t>2</a:t>
                      </a:r>
                      <a:endParaRPr lang="en-GB" sz="900" b="1" i="0" u="none" strike="noStrike" dirty="0">
                        <a:solidFill>
                          <a:schemeClr val="tx1"/>
                        </a:solidFill>
                        <a:effectLst/>
                        <a:latin typeface="Calibri" panose="020F0502020204030204" pitchFamily="34" charset="0"/>
                      </a:endParaRPr>
                    </a:p>
                  </a:txBody>
                  <a:tcPr marL="4749" marR="4749" marT="4749" marB="0" anchor="ctr"/>
                </a:tc>
                <a:tc>
                  <a:txBody>
                    <a:bodyPr/>
                    <a:lstStyle/>
                    <a:p>
                      <a:pPr algn="ctr" fontAlgn="ctr"/>
                      <a:r>
                        <a:rPr lang="en-GB" sz="900" b="1" u="none" strike="noStrike" dirty="0">
                          <a:effectLst/>
                        </a:rPr>
                        <a:t>2</a:t>
                      </a:r>
                      <a:endParaRPr lang="en-GB" sz="9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900" b="1" u="none" strike="noStrike" dirty="0">
                          <a:effectLst/>
                        </a:rPr>
                        <a:t>2</a:t>
                      </a:r>
                      <a:endParaRPr lang="en-GB" sz="9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900" b="1" u="none" strike="noStrike" dirty="0">
                          <a:effectLst/>
                        </a:rPr>
                        <a:t>3</a:t>
                      </a:r>
                      <a:endParaRPr lang="en-GB" sz="9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900" b="1" u="none" strike="noStrike" dirty="0">
                          <a:effectLst/>
                        </a:rPr>
                        <a:t>3</a:t>
                      </a:r>
                      <a:endParaRPr lang="en-GB" sz="9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900" b="1" u="none" strike="noStrike" dirty="0">
                          <a:effectLst/>
                        </a:rPr>
                        <a:t>4</a:t>
                      </a:r>
                      <a:endParaRPr lang="en-GB" sz="9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900" b="1" u="none" strike="noStrike" dirty="0">
                          <a:effectLst/>
                        </a:rPr>
                        <a:t>4</a:t>
                      </a:r>
                      <a:endParaRPr lang="en-GB" sz="900" b="1"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11"/>
                  </a:ext>
                </a:extLst>
              </a:tr>
              <a:tr h="151508">
                <a:tc vMerge="1">
                  <a:txBody>
                    <a:bodyPr/>
                    <a:lstStyle/>
                    <a:p>
                      <a:endParaRPr lang="en-GB"/>
                    </a:p>
                  </a:txBody>
                  <a:tcPr/>
                </a:tc>
                <a:tc rowSpan="4">
                  <a:txBody>
                    <a:bodyPr/>
                    <a:lstStyle/>
                    <a:p>
                      <a:pPr algn="l" fontAlgn="ctr"/>
                      <a:r>
                        <a:rPr lang="en-GB" sz="800" u="none" strike="noStrike" dirty="0">
                          <a:effectLst/>
                        </a:rPr>
                        <a:t>Refrigerant (R410A) charge / circuit</a:t>
                      </a:r>
                      <a:endParaRPr lang="en-GB" sz="800" b="0" i="0" u="none" strike="noStrike" dirty="0">
                        <a:solidFill>
                          <a:srgbClr val="000000"/>
                        </a:solidFill>
                        <a:effectLst/>
                        <a:latin typeface="Calibri" panose="020F0502020204030204" pitchFamily="34" charset="0"/>
                      </a:endParaRPr>
                    </a:p>
                  </a:txBody>
                  <a:tcPr marL="4749" marR="4749" marT="4749" marB="0" anchor="ctr"/>
                </a:tc>
                <a:tc rowSpan="4">
                  <a:txBody>
                    <a:bodyPr/>
                    <a:lstStyle/>
                    <a:p>
                      <a:pPr algn="ctr" fontAlgn="ctr"/>
                      <a:r>
                        <a:rPr lang="en-GB" sz="800" u="none" strike="noStrike" dirty="0">
                          <a:effectLst/>
                        </a:rPr>
                        <a:t>kg</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9.5</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12.3</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8.5</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9.5</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11.4</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9.5</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11</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9.5</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12"/>
                  </a:ext>
                </a:extLst>
              </a:tr>
              <a:tr h="151508">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9.7</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11.4</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13"/>
                  </a:ext>
                </a:extLst>
              </a:tr>
              <a:tr h="151309">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14"/>
                  </a:ext>
                </a:extLst>
              </a:tr>
              <a:tr h="151309">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15"/>
                  </a:ext>
                </a:extLst>
              </a:tr>
              <a:tr h="151309">
                <a:tc rowSpan="2">
                  <a:txBody>
                    <a:bodyPr/>
                    <a:lstStyle/>
                    <a:p>
                      <a:pPr algn="l" fontAlgn="ctr"/>
                      <a:r>
                        <a:rPr lang="en-GB" sz="800" u="none" strike="noStrike" dirty="0">
                          <a:effectLst/>
                        </a:rPr>
                        <a:t>Compressor</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l" fontAlgn="ctr"/>
                      <a:r>
                        <a:rPr lang="en-GB" sz="800" u="none" strike="noStrike">
                          <a:effectLst/>
                        </a:rPr>
                        <a:t>Compressor type</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 </a:t>
                      </a:r>
                      <a:endParaRPr lang="en-GB" sz="800" b="0" i="0" u="none" strike="noStrike">
                        <a:solidFill>
                          <a:srgbClr val="000000"/>
                        </a:solidFill>
                        <a:effectLst/>
                        <a:latin typeface="Calibri" panose="020F0502020204030204" pitchFamily="34" charset="0"/>
                      </a:endParaRPr>
                    </a:p>
                  </a:txBody>
                  <a:tcPr marL="4749" marR="4749" marT="4749" marB="0" anchor="ctr"/>
                </a:tc>
                <a:tc gridSpan="9">
                  <a:txBody>
                    <a:bodyPr/>
                    <a:lstStyle/>
                    <a:p>
                      <a:pPr algn="ctr" fontAlgn="ctr"/>
                      <a:r>
                        <a:rPr lang="en-GB" sz="800" u="none" strike="noStrike" dirty="0">
                          <a:effectLst/>
                        </a:rPr>
                        <a:t>DC Scroll Inverter + Scroll</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6"/>
                  </a:ext>
                </a:extLst>
              </a:tr>
              <a:tr h="187717">
                <a:tc vMerge="1">
                  <a:txBody>
                    <a:bodyPr/>
                    <a:lstStyle/>
                    <a:p>
                      <a:endParaRPr lang="en-GB"/>
                    </a:p>
                  </a:txBody>
                  <a:tcPr/>
                </a:tc>
                <a:tc>
                  <a:txBody>
                    <a:bodyPr/>
                    <a:lstStyle/>
                    <a:p>
                      <a:pPr algn="l" fontAlgn="ctr"/>
                      <a:r>
                        <a:rPr lang="en-GB" sz="800" u="none" strike="noStrike">
                          <a:effectLst/>
                        </a:rPr>
                        <a:t>Quantity</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1000" b="1" u="none" strike="noStrike" dirty="0">
                          <a:effectLst/>
                        </a:rPr>
                        <a:t>2</a:t>
                      </a:r>
                      <a:endParaRPr lang="en-GB" sz="10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1000" b="1" u="none" strike="noStrike" dirty="0">
                          <a:effectLst/>
                        </a:rPr>
                        <a:t>2</a:t>
                      </a:r>
                      <a:endParaRPr lang="en-GB" sz="10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1000" b="1" u="none" strike="noStrike" dirty="0">
                          <a:effectLst/>
                        </a:rPr>
                        <a:t>3</a:t>
                      </a:r>
                      <a:endParaRPr lang="en-GB" sz="10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1000" b="1" u="none" strike="noStrike" dirty="0">
                          <a:effectLst/>
                        </a:rPr>
                        <a:t>3</a:t>
                      </a:r>
                      <a:endParaRPr lang="en-GB" sz="10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1000" b="1" u="none" strike="noStrike" dirty="0">
                          <a:effectLst/>
                        </a:rPr>
                        <a:t>4</a:t>
                      </a:r>
                      <a:endParaRPr lang="en-GB" sz="10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1000" b="1" u="none" strike="noStrike" dirty="0">
                          <a:effectLst/>
                        </a:rPr>
                        <a:t>5</a:t>
                      </a:r>
                      <a:endParaRPr lang="en-GB" sz="10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1000" b="1" u="none" strike="noStrike" dirty="0">
                          <a:effectLst/>
                        </a:rPr>
                        <a:t>6</a:t>
                      </a:r>
                      <a:endParaRPr lang="en-GB" sz="10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1000" b="1" u="none" strike="noStrike" dirty="0">
                          <a:effectLst/>
                        </a:rPr>
                        <a:t>7</a:t>
                      </a:r>
                      <a:endParaRPr lang="en-GB" sz="1000" b="1"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1000" b="1" u="none" strike="noStrike" dirty="0">
                          <a:effectLst/>
                        </a:rPr>
                        <a:t>8</a:t>
                      </a:r>
                      <a:endParaRPr lang="en-GB" sz="1000" b="1"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17"/>
                  </a:ext>
                </a:extLst>
              </a:tr>
              <a:tr h="151309">
                <a:tc rowSpan="2">
                  <a:txBody>
                    <a:bodyPr/>
                    <a:lstStyle/>
                    <a:p>
                      <a:pPr algn="l" fontAlgn="ctr"/>
                      <a:r>
                        <a:rPr lang="en-GB" sz="800" u="none" strike="noStrike" dirty="0">
                          <a:effectLst/>
                        </a:rPr>
                        <a:t>Air side heat exchanger</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l" fontAlgn="ctr"/>
                      <a:r>
                        <a:rPr lang="en-GB" sz="800" u="none" strike="noStrike" dirty="0">
                          <a:effectLst/>
                        </a:rPr>
                        <a:t>Fan Motor type</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4749" marR="4749" marT="4749" marB="0" anchor="ctr"/>
                </a:tc>
                <a:tc gridSpan="9">
                  <a:txBody>
                    <a:bodyPr/>
                    <a:lstStyle/>
                    <a:p>
                      <a:pPr algn="ctr" fontAlgn="ctr"/>
                      <a:r>
                        <a:rPr lang="en-GB" sz="800" u="none" strike="noStrike" dirty="0">
                          <a:effectLst/>
                        </a:rPr>
                        <a:t>EC motor</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8"/>
                  </a:ext>
                </a:extLst>
              </a:tr>
              <a:tr h="151309">
                <a:tc vMerge="1">
                  <a:txBody>
                    <a:bodyPr/>
                    <a:lstStyle/>
                    <a:p>
                      <a:pPr algn="l" fontAlgn="ctr"/>
                      <a:endParaRPr lang="en-GB" sz="1000" b="0" i="0" u="none" strike="noStrike" dirty="0">
                        <a:solidFill>
                          <a:srgbClr val="000000"/>
                        </a:solidFill>
                        <a:effectLst/>
                        <a:latin typeface="Calibri" panose="020F0502020204030204" pitchFamily="34" charset="0"/>
                      </a:endParaRPr>
                    </a:p>
                  </a:txBody>
                  <a:tcPr marL="6332" marR="6332" marT="6332" marB="0" anchor="ctr"/>
                </a:tc>
                <a:tc>
                  <a:txBody>
                    <a:bodyPr/>
                    <a:lstStyle/>
                    <a:p>
                      <a:pPr algn="l" fontAlgn="ctr"/>
                      <a:r>
                        <a:rPr lang="en-GB" sz="800" u="none" strike="noStrike">
                          <a:effectLst/>
                        </a:rPr>
                        <a:t>Fans quantity</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2</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2</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2</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3</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3</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4</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4</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19"/>
                  </a:ext>
                </a:extLst>
              </a:tr>
              <a:tr h="151309">
                <a:tc rowSpan="5">
                  <a:txBody>
                    <a:bodyPr/>
                    <a:lstStyle/>
                    <a:p>
                      <a:pPr algn="l" fontAlgn="ctr"/>
                      <a:r>
                        <a:rPr lang="en-GB" sz="800" u="none" strike="noStrike" dirty="0">
                          <a:effectLst/>
                        </a:rPr>
                        <a:t>Water side heat exchanger</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l" fontAlgn="ctr"/>
                      <a:r>
                        <a:rPr lang="en-GB" sz="800" u="none" strike="noStrike">
                          <a:effectLst/>
                        </a:rPr>
                        <a:t>Type</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4749" marR="4749" marT="4749" marB="0" anchor="ctr"/>
                </a:tc>
                <a:tc gridSpan="9">
                  <a:txBody>
                    <a:bodyPr/>
                    <a:lstStyle/>
                    <a:p>
                      <a:pPr algn="ctr" fontAlgn="ctr"/>
                      <a:r>
                        <a:rPr lang="en-GB" sz="800" u="none" strike="noStrike" dirty="0">
                          <a:effectLst/>
                        </a:rPr>
                        <a:t>Plate Heat Exchanger</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20"/>
                  </a:ext>
                </a:extLst>
              </a:tr>
              <a:tr h="151309">
                <a:tc vMerge="1">
                  <a:txBody>
                    <a:bodyPr/>
                    <a:lstStyle/>
                    <a:p>
                      <a:endParaRPr lang="en-GB"/>
                    </a:p>
                  </a:txBody>
                  <a:tcPr/>
                </a:tc>
                <a:tc>
                  <a:txBody>
                    <a:bodyPr/>
                    <a:lstStyle/>
                    <a:p>
                      <a:pPr algn="l" fontAlgn="ctr"/>
                      <a:r>
                        <a:rPr lang="en-GB" sz="800" u="none" strike="noStrike" dirty="0">
                          <a:effectLst/>
                        </a:rPr>
                        <a:t>Unit water volume</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l</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7</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10</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14</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16</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16</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26</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26</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30</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32</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21"/>
                  </a:ext>
                </a:extLst>
              </a:tr>
              <a:tr h="151508">
                <a:tc vMerge="1">
                  <a:txBody>
                    <a:bodyPr/>
                    <a:lstStyle/>
                    <a:p>
                      <a:endParaRPr lang="en-GB"/>
                    </a:p>
                  </a:txBody>
                  <a:tcPr/>
                </a:tc>
                <a:tc>
                  <a:txBody>
                    <a:bodyPr/>
                    <a:lstStyle/>
                    <a:p>
                      <a:pPr algn="l" fontAlgn="ctr"/>
                      <a:r>
                        <a:rPr lang="en-GB" sz="800" u="none" strike="noStrike" dirty="0">
                          <a:effectLst/>
                        </a:rPr>
                        <a:t>Nominal water flow</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l/s</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2.2</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2.9</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3.8</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4.8</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5.9</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7</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8.2</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9</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10.4</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22"/>
                  </a:ext>
                </a:extLst>
              </a:tr>
              <a:tr h="151309">
                <a:tc vMerge="1">
                  <a:txBody>
                    <a:bodyPr/>
                    <a:lstStyle/>
                    <a:p>
                      <a:endParaRPr lang="en-GB"/>
                    </a:p>
                  </a:txBody>
                  <a:tcPr/>
                </a:tc>
                <a:tc>
                  <a:txBody>
                    <a:bodyPr/>
                    <a:lstStyle/>
                    <a:p>
                      <a:pPr algn="l" fontAlgn="ctr"/>
                      <a:r>
                        <a:rPr lang="en-GB" sz="800" u="none" strike="noStrike">
                          <a:effectLst/>
                        </a:rPr>
                        <a:t>Pressure drop </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kPa</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30</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30</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28</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32</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36</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45</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45</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45</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45</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23"/>
                  </a:ext>
                </a:extLst>
              </a:tr>
              <a:tr h="151508">
                <a:tc vMerge="1">
                  <a:txBody>
                    <a:bodyPr/>
                    <a:lstStyle/>
                    <a:p>
                      <a:pPr algn="l" fontAlgn="ctr"/>
                      <a:endParaRPr lang="en-GB" sz="900" b="0" i="0" u="none" strike="noStrike" dirty="0">
                        <a:solidFill>
                          <a:srgbClr val="000000"/>
                        </a:solidFill>
                        <a:effectLst/>
                        <a:latin typeface="Calibri" panose="020F0502020204030204" pitchFamily="34" charset="0"/>
                      </a:endParaRPr>
                    </a:p>
                  </a:txBody>
                  <a:tcPr marL="6332" marR="6332" marT="6332" marB="0" anchor="ctr"/>
                </a:tc>
                <a:tc>
                  <a:txBody>
                    <a:bodyPr/>
                    <a:lstStyle/>
                    <a:p>
                      <a:pPr algn="l" fontAlgn="ctr"/>
                      <a:r>
                        <a:rPr lang="en-GB" sz="800" u="none" strike="noStrike">
                          <a:effectLst/>
                        </a:rPr>
                        <a:t>Water connections type</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 </a:t>
                      </a:r>
                      <a:endParaRPr lang="en-GB" sz="800" b="0" i="0" u="none" strike="noStrike" dirty="0">
                        <a:solidFill>
                          <a:srgbClr val="000000"/>
                        </a:solidFill>
                        <a:effectLst/>
                        <a:latin typeface="Calibri" panose="020F0502020204030204" pitchFamily="34" charset="0"/>
                      </a:endParaRPr>
                    </a:p>
                  </a:txBody>
                  <a:tcPr marL="4749" marR="4749" marT="4749" marB="0" anchor="ctr"/>
                </a:tc>
                <a:tc gridSpan="9">
                  <a:txBody>
                    <a:bodyPr/>
                    <a:lstStyle/>
                    <a:p>
                      <a:pPr algn="ctr" fontAlgn="ctr"/>
                      <a:r>
                        <a:rPr lang="en-GB" sz="800" u="none" strike="noStrike" dirty="0">
                          <a:effectLst/>
                        </a:rPr>
                        <a:t>Victaulic</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24"/>
                  </a:ext>
                </a:extLst>
              </a:tr>
              <a:tr h="151508">
                <a:tc rowSpan="4">
                  <a:txBody>
                    <a:bodyPr/>
                    <a:lstStyle/>
                    <a:p>
                      <a:pPr algn="l" fontAlgn="ctr"/>
                      <a:r>
                        <a:rPr lang="en-GB" sz="800" u="none" strike="noStrike" dirty="0">
                          <a:effectLst/>
                        </a:rPr>
                        <a:t>Dimensions &amp; Weight</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l" fontAlgn="ctr"/>
                      <a:r>
                        <a:rPr lang="en-GB" sz="800" u="none" strike="noStrike">
                          <a:effectLst/>
                        </a:rPr>
                        <a:t>Height </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mm</a:t>
                      </a:r>
                      <a:endParaRPr lang="en-GB" sz="800" b="0" i="0" u="none" strike="noStrike" dirty="0">
                        <a:solidFill>
                          <a:srgbClr val="000000"/>
                        </a:solidFill>
                        <a:effectLst/>
                        <a:latin typeface="Calibri" panose="020F0502020204030204" pitchFamily="34" charset="0"/>
                      </a:endParaRPr>
                    </a:p>
                  </a:txBody>
                  <a:tcPr marL="4749" marR="4749" marT="4749" marB="0" anchor="ctr"/>
                </a:tc>
                <a:tc gridSpan="5">
                  <a:txBody>
                    <a:bodyPr/>
                    <a:lstStyle/>
                    <a:p>
                      <a:pPr algn="ctr" fontAlgn="ctr"/>
                      <a:r>
                        <a:rPr lang="en-GB" sz="800" u="none" strike="noStrike">
                          <a:effectLst/>
                        </a:rPr>
                        <a:t>2440</a:t>
                      </a:r>
                      <a:endParaRPr lang="en-GB" sz="800" b="0" i="0" u="none" strike="noStrike">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u="none" strike="noStrike" dirty="0">
                          <a:effectLst/>
                        </a:rPr>
                        <a:t>2495</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25"/>
                  </a:ext>
                </a:extLst>
              </a:tr>
              <a:tr h="151508">
                <a:tc vMerge="1">
                  <a:txBody>
                    <a:bodyPr/>
                    <a:lstStyle/>
                    <a:p>
                      <a:endParaRPr lang="en-GB"/>
                    </a:p>
                  </a:txBody>
                  <a:tcPr/>
                </a:tc>
                <a:tc>
                  <a:txBody>
                    <a:bodyPr/>
                    <a:lstStyle/>
                    <a:p>
                      <a:pPr algn="l" fontAlgn="ctr"/>
                      <a:r>
                        <a:rPr lang="en-GB" sz="800" u="none" strike="noStrike">
                          <a:effectLst/>
                        </a:rPr>
                        <a:t>Width</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mm</a:t>
                      </a:r>
                      <a:endParaRPr lang="en-GB" sz="800" b="0" i="0" u="none" strike="noStrike" dirty="0">
                        <a:solidFill>
                          <a:srgbClr val="000000"/>
                        </a:solidFill>
                        <a:effectLst/>
                        <a:latin typeface="Calibri" panose="020F0502020204030204" pitchFamily="34" charset="0"/>
                      </a:endParaRPr>
                    </a:p>
                  </a:txBody>
                  <a:tcPr marL="4749" marR="4749" marT="4749" marB="0" anchor="ctr"/>
                </a:tc>
                <a:tc gridSpan="5">
                  <a:txBody>
                    <a:bodyPr/>
                    <a:lstStyle/>
                    <a:p>
                      <a:pPr algn="ctr" fontAlgn="ctr"/>
                      <a:r>
                        <a:rPr lang="en-GB" sz="800" u="none" strike="noStrike" dirty="0">
                          <a:effectLst/>
                        </a:rPr>
                        <a:t>1200</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ctr"/>
                      <a:r>
                        <a:rPr lang="en-GB" sz="800" u="none" strike="noStrike" dirty="0">
                          <a:effectLst/>
                        </a:rPr>
                        <a:t>2842</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26"/>
                  </a:ext>
                </a:extLst>
              </a:tr>
              <a:tr h="151508">
                <a:tc vMerge="1">
                  <a:txBody>
                    <a:bodyPr/>
                    <a:lstStyle/>
                    <a:p>
                      <a:endParaRPr lang="en-GB"/>
                    </a:p>
                  </a:txBody>
                  <a:tcPr/>
                </a:tc>
                <a:tc>
                  <a:txBody>
                    <a:bodyPr/>
                    <a:lstStyle/>
                    <a:p>
                      <a:pPr algn="l" fontAlgn="ctr"/>
                      <a:r>
                        <a:rPr lang="en-GB" sz="800" u="none" strike="noStrike">
                          <a:effectLst/>
                        </a:rPr>
                        <a:t>Depth</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mm</a:t>
                      </a:r>
                      <a:endParaRPr lang="en-GB" sz="800" b="0" i="0" u="none" strike="noStrike" dirty="0">
                        <a:solidFill>
                          <a:srgbClr val="000000"/>
                        </a:solidFill>
                        <a:effectLst/>
                        <a:latin typeface="Calibri" panose="020F0502020204030204" pitchFamily="34" charset="0"/>
                      </a:endParaRPr>
                    </a:p>
                  </a:txBody>
                  <a:tcPr marL="4749" marR="4749" marT="4749" marB="0" anchor="ctr"/>
                </a:tc>
                <a:tc gridSpan="2">
                  <a:txBody>
                    <a:bodyPr/>
                    <a:lstStyle/>
                    <a:p>
                      <a:pPr algn="ctr" fontAlgn="ctr"/>
                      <a:r>
                        <a:rPr lang="en-GB" sz="800" u="none" strike="noStrike">
                          <a:effectLst/>
                        </a:rPr>
                        <a:t>1500</a:t>
                      </a:r>
                      <a:endParaRPr lang="en-GB" sz="800" b="0" i="0" u="none" strike="noStrike">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gridSpan="7">
                  <a:txBody>
                    <a:bodyPr/>
                    <a:lstStyle/>
                    <a:p>
                      <a:pPr algn="ctr" fontAlgn="ctr"/>
                      <a:r>
                        <a:rPr lang="en-GB" sz="800" u="none" strike="noStrike" dirty="0">
                          <a:effectLst/>
                        </a:rPr>
                        <a:t>2250</a:t>
                      </a:r>
                      <a:endParaRPr lang="en-GB" sz="800" b="0" i="0" u="none" strike="noStrike" dirty="0">
                        <a:solidFill>
                          <a:srgbClr val="000000"/>
                        </a:solidFill>
                        <a:effectLst/>
                        <a:latin typeface="Calibri" panose="020F0502020204030204" pitchFamily="34" charset="0"/>
                      </a:endParaRPr>
                    </a:p>
                  </a:txBody>
                  <a:tcPr marL="4749" marR="4749" marT="4749"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27"/>
                  </a:ext>
                </a:extLst>
              </a:tr>
              <a:tr h="151508">
                <a:tc vMerge="1">
                  <a:txBody>
                    <a:bodyPr/>
                    <a:lstStyle/>
                    <a:p>
                      <a:endParaRPr lang="en-GB"/>
                    </a:p>
                  </a:txBody>
                  <a:tcPr/>
                </a:tc>
                <a:tc>
                  <a:txBody>
                    <a:bodyPr/>
                    <a:lstStyle/>
                    <a:p>
                      <a:pPr algn="l" fontAlgn="ctr"/>
                      <a:r>
                        <a:rPr lang="en-GB" sz="800" u="none" strike="noStrike" dirty="0">
                          <a:effectLst/>
                        </a:rPr>
                        <a:t>Operating weight</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kg</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587</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610</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892</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920</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998</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1600</a:t>
                      </a:r>
                      <a:endParaRPr lang="en-GB" sz="800" b="0" i="0" u="none" strike="noStrike" dirty="0">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1700</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a:effectLst/>
                        </a:rPr>
                        <a:t>1850</a:t>
                      </a:r>
                      <a:endParaRPr lang="en-GB" sz="800" b="0" i="0" u="none" strike="noStrike">
                        <a:solidFill>
                          <a:srgbClr val="000000"/>
                        </a:solidFill>
                        <a:effectLst/>
                        <a:latin typeface="Calibri" panose="020F0502020204030204" pitchFamily="34" charset="0"/>
                      </a:endParaRPr>
                    </a:p>
                  </a:txBody>
                  <a:tcPr marL="4749" marR="4749" marT="4749" marB="0" anchor="ctr"/>
                </a:tc>
                <a:tc>
                  <a:txBody>
                    <a:bodyPr/>
                    <a:lstStyle/>
                    <a:p>
                      <a:pPr algn="ctr" fontAlgn="ctr"/>
                      <a:r>
                        <a:rPr lang="en-GB" sz="800" u="none" strike="noStrike" dirty="0">
                          <a:effectLst/>
                        </a:rPr>
                        <a:t>1950</a:t>
                      </a:r>
                      <a:endParaRPr lang="en-GB" sz="800" b="0" i="0" u="none" strike="noStrike" dirty="0">
                        <a:solidFill>
                          <a:srgbClr val="000000"/>
                        </a:solidFill>
                        <a:effectLst/>
                        <a:latin typeface="Calibri" panose="020F0502020204030204" pitchFamily="34" charset="0"/>
                      </a:endParaRPr>
                    </a:p>
                  </a:txBody>
                  <a:tcPr marL="4749" marR="4749" marT="4749" marB="0" anchor="ctr"/>
                </a:tc>
                <a:extLst>
                  <a:ext uri="{0D108BD9-81ED-4DB2-BD59-A6C34878D82A}">
                    <a16:rowId xmlns:a16="http://schemas.microsoft.com/office/drawing/2014/main" val="10028"/>
                  </a:ext>
                </a:extLst>
              </a:tr>
            </a:tbl>
          </a:graphicData>
        </a:graphic>
      </p:graphicFrame>
      <p:pic>
        <p:nvPicPr>
          <p:cNvPr id="9" name="Picture 8"/>
          <p:cNvPicPr>
            <a:picLocks noChangeAspect="1"/>
          </p:cNvPicPr>
          <p:nvPr/>
        </p:nvPicPr>
        <p:blipFill>
          <a:blip r:embed="rId4"/>
          <a:stretch>
            <a:fillRect/>
          </a:stretch>
        </p:blipFill>
        <p:spPr>
          <a:xfrm>
            <a:off x="208759" y="2443340"/>
            <a:ext cx="2234581" cy="2689587"/>
          </a:xfrm>
          <a:prstGeom prst="rect">
            <a:avLst/>
          </a:prstGeom>
        </p:spPr>
      </p:pic>
    </p:spTree>
    <p:extLst>
      <p:ext uri="{BB962C8B-B14F-4D97-AF65-F5344CB8AC3E}">
        <p14:creationId xmlns:p14="http://schemas.microsoft.com/office/powerpoint/2010/main" val="2994374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504D4-2E4B-4E85-B4EA-61C242A384CB}"/>
              </a:ext>
            </a:extLst>
          </p:cNvPr>
          <p:cNvSpPr>
            <a:spLocks noGrp="1"/>
          </p:cNvSpPr>
          <p:nvPr>
            <p:ph type="title"/>
          </p:nvPr>
        </p:nvSpPr>
        <p:spPr/>
        <p:txBody>
          <a:bodyPr/>
          <a:lstStyle/>
          <a:p>
            <a:r>
              <a:rPr lang="nl-BE" dirty="0" err="1"/>
              <a:t>Aircooled</a:t>
            </a:r>
            <a:r>
              <a:rPr lang="nl-BE" dirty="0"/>
              <a:t> RAS MC </a:t>
            </a:r>
            <a:r>
              <a:rPr lang="nl-BE" dirty="0" err="1"/>
              <a:t>with</a:t>
            </a:r>
            <a:r>
              <a:rPr lang="nl-BE" dirty="0"/>
              <a:t> R290</a:t>
            </a:r>
            <a:endParaRPr lang="en-US" dirty="0"/>
          </a:p>
        </p:txBody>
      </p:sp>
      <p:sp>
        <p:nvSpPr>
          <p:cNvPr id="3" name="Tijdelijke aanduiding voor inhoud 2">
            <a:extLst>
              <a:ext uri="{FF2B5EF4-FFF2-40B4-BE49-F238E27FC236}">
                <a16:creationId xmlns:a16="http://schemas.microsoft.com/office/drawing/2014/main" id="{473C2B93-094B-4535-B8A6-4AB45460FC4C}"/>
              </a:ext>
            </a:extLst>
          </p:cNvPr>
          <p:cNvSpPr>
            <a:spLocks noGrp="1"/>
          </p:cNvSpPr>
          <p:nvPr>
            <p:ph idx="1"/>
          </p:nvPr>
        </p:nvSpPr>
        <p:spPr/>
        <p:txBody>
          <a:bodyPr>
            <a:normAutofit fontScale="70000" lnSpcReduction="20000"/>
          </a:bodyPr>
          <a:lstStyle/>
          <a:p>
            <a:r>
              <a:rPr lang="nl-BE" dirty="0"/>
              <a:t>RAS MC </a:t>
            </a:r>
            <a:r>
              <a:rPr lang="nl-BE" dirty="0" err="1"/>
              <a:t>Kp</a:t>
            </a:r>
            <a:r>
              <a:rPr lang="nl-BE" dirty="0"/>
              <a:t> : </a:t>
            </a:r>
            <a:r>
              <a:rPr lang="nl-BE" dirty="0" err="1"/>
              <a:t>reciprocating</a:t>
            </a:r>
            <a:r>
              <a:rPr lang="nl-BE" dirty="0"/>
              <a:t> compressors </a:t>
            </a:r>
            <a:r>
              <a:rPr lang="nl-BE" dirty="0" err="1"/>
              <a:t>and</a:t>
            </a:r>
            <a:r>
              <a:rPr lang="nl-BE" dirty="0"/>
              <a:t> axiaal fans (-2=&gt;15°C)</a:t>
            </a:r>
          </a:p>
          <a:p>
            <a:endParaRPr lang="nl-BE" dirty="0"/>
          </a:p>
          <a:p>
            <a:r>
              <a:rPr lang="nl-BE" dirty="0"/>
              <a:t>RAS MC Vp: low </a:t>
            </a:r>
            <a:r>
              <a:rPr lang="nl-BE" dirty="0" err="1"/>
              <a:t>temperature</a:t>
            </a:r>
            <a:r>
              <a:rPr lang="nl-BE" dirty="0"/>
              <a:t> ( -2=&gt;-14°C)</a:t>
            </a:r>
          </a:p>
          <a:p>
            <a:r>
              <a:rPr lang="nl-BE" dirty="0"/>
              <a:t>RAS MC F (-5°C=&gt;+15°C)</a:t>
            </a:r>
          </a:p>
          <a:p>
            <a:endParaRPr lang="nl-BE" dirty="0"/>
          </a:p>
          <a:p>
            <a:r>
              <a:rPr lang="nl-BE" dirty="0"/>
              <a:t>RAS F </a:t>
            </a:r>
            <a:r>
              <a:rPr lang="nl-BE" dirty="0" err="1"/>
              <a:t>Kp</a:t>
            </a:r>
            <a:r>
              <a:rPr lang="nl-BE" dirty="0"/>
              <a:t> : </a:t>
            </a:r>
            <a:r>
              <a:rPr lang="nl-BE" dirty="0" err="1"/>
              <a:t>reciprocating</a:t>
            </a:r>
            <a:r>
              <a:rPr lang="nl-BE" dirty="0"/>
              <a:t> compressors </a:t>
            </a:r>
            <a:r>
              <a:rPr lang="nl-BE" dirty="0" err="1"/>
              <a:t>and</a:t>
            </a:r>
            <a:r>
              <a:rPr lang="nl-BE" dirty="0"/>
              <a:t> axiaal fans (-2=&gt;15°C)</a:t>
            </a:r>
          </a:p>
          <a:p>
            <a:endParaRPr lang="nl-BE" dirty="0"/>
          </a:p>
          <a:p>
            <a:endParaRPr lang="nl-BE" dirty="0"/>
          </a:p>
          <a:p>
            <a:endParaRPr lang="nl-BE" dirty="0"/>
          </a:p>
          <a:p>
            <a:r>
              <a:rPr lang="nl-BE" sz="1700" dirty="0" err="1"/>
              <a:t>Stainless</a:t>
            </a:r>
            <a:r>
              <a:rPr lang="nl-BE" sz="1700" dirty="0"/>
              <a:t> </a:t>
            </a:r>
            <a:r>
              <a:rPr lang="nl-BE" sz="1700" dirty="0" err="1"/>
              <a:t>plate</a:t>
            </a:r>
            <a:r>
              <a:rPr lang="nl-BE" sz="1700" dirty="0"/>
              <a:t>, Partwinding, </a:t>
            </a:r>
            <a:r>
              <a:rPr lang="nl-BE" sz="1700" dirty="0" err="1"/>
              <a:t>oil</a:t>
            </a:r>
            <a:r>
              <a:rPr lang="nl-BE" sz="1700" dirty="0"/>
              <a:t> control, </a:t>
            </a:r>
            <a:r>
              <a:rPr lang="nl-BE" sz="1700" dirty="0" err="1"/>
              <a:t>valves</a:t>
            </a:r>
            <a:r>
              <a:rPr lang="nl-BE" sz="1700" dirty="0"/>
              <a:t>, </a:t>
            </a:r>
            <a:r>
              <a:rPr lang="nl-BE" sz="1700" dirty="0" err="1"/>
              <a:t>microchannel</a:t>
            </a:r>
            <a:r>
              <a:rPr lang="nl-BE" sz="1700" dirty="0"/>
              <a:t>, </a:t>
            </a:r>
            <a:r>
              <a:rPr lang="nl-BE" sz="1700" dirty="0" err="1"/>
              <a:t>electrical</a:t>
            </a:r>
            <a:r>
              <a:rPr lang="nl-BE" sz="1700" dirty="0"/>
              <a:t> bord IP 66</a:t>
            </a:r>
            <a:endParaRPr lang="en-US" sz="1700" dirty="0"/>
          </a:p>
        </p:txBody>
      </p:sp>
      <p:sp>
        <p:nvSpPr>
          <p:cNvPr id="4" name="Tijdelijke aanduiding voor voettekst 3">
            <a:extLst>
              <a:ext uri="{FF2B5EF4-FFF2-40B4-BE49-F238E27FC236}">
                <a16:creationId xmlns:a16="http://schemas.microsoft.com/office/drawing/2014/main" id="{8F31158B-4088-4701-8984-3183F8440108}"/>
              </a:ext>
            </a:extLst>
          </p:cNvPr>
          <p:cNvSpPr>
            <a:spLocks noGrp="1"/>
          </p:cNvSpPr>
          <p:nvPr>
            <p:ph type="ftr" sz="quarter" idx="11"/>
          </p:nvPr>
        </p:nvSpPr>
        <p:spPr/>
        <p:txBody>
          <a:bodyPr/>
          <a:lstStyle/>
          <a:p>
            <a:r>
              <a:rPr lang="fr-FR"/>
              <a:t> </a:t>
            </a:r>
            <a:r>
              <a:rPr lang="en-US" sz="700"/>
              <a:t>FY17 KICK OFF – GROWING TOGETHER- </a:t>
            </a:r>
            <a:fld id="{862E786E-B1AC-41F3-9F5D-21A047F45797}" type="slidenum">
              <a:rPr lang="en-US" sz="700" smtClean="0"/>
              <a:pPr/>
              <a:t>15</a:t>
            </a:fld>
            <a:r>
              <a:rPr lang="en-US" sz="700"/>
              <a:t> - Private &amp; Confidential</a:t>
            </a:r>
            <a:endParaRPr lang="fr-FR" sz="700" dirty="0"/>
          </a:p>
        </p:txBody>
      </p:sp>
      <p:pic>
        <p:nvPicPr>
          <p:cNvPr id="8" name="Afbeelding 7">
            <a:extLst>
              <a:ext uri="{FF2B5EF4-FFF2-40B4-BE49-F238E27FC236}">
                <a16:creationId xmlns:a16="http://schemas.microsoft.com/office/drawing/2014/main" id="{2A306B53-1155-4AB7-B642-671586D34C95}"/>
              </a:ext>
            </a:extLst>
          </p:cNvPr>
          <p:cNvPicPr>
            <a:picLocks noChangeAspect="1"/>
          </p:cNvPicPr>
          <p:nvPr/>
        </p:nvPicPr>
        <p:blipFill>
          <a:blip r:embed="rId2"/>
          <a:stretch>
            <a:fillRect/>
          </a:stretch>
        </p:blipFill>
        <p:spPr>
          <a:xfrm>
            <a:off x="2685829" y="2962938"/>
            <a:ext cx="941711" cy="980411"/>
          </a:xfrm>
          <a:prstGeom prst="rect">
            <a:avLst/>
          </a:prstGeom>
        </p:spPr>
      </p:pic>
      <p:pic>
        <p:nvPicPr>
          <p:cNvPr id="10" name="Afbeelding 9">
            <a:extLst>
              <a:ext uri="{FF2B5EF4-FFF2-40B4-BE49-F238E27FC236}">
                <a16:creationId xmlns:a16="http://schemas.microsoft.com/office/drawing/2014/main" id="{50F3D0B4-B8C6-44F9-9B05-2C9129F2AC79}"/>
              </a:ext>
            </a:extLst>
          </p:cNvPr>
          <p:cNvPicPr>
            <a:picLocks noChangeAspect="1"/>
          </p:cNvPicPr>
          <p:nvPr/>
        </p:nvPicPr>
        <p:blipFill>
          <a:blip r:embed="rId3"/>
          <a:stretch>
            <a:fillRect/>
          </a:stretch>
        </p:blipFill>
        <p:spPr>
          <a:xfrm>
            <a:off x="6046492" y="1477815"/>
            <a:ext cx="1332503" cy="1077885"/>
          </a:xfrm>
          <a:prstGeom prst="rect">
            <a:avLst/>
          </a:prstGeom>
        </p:spPr>
      </p:pic>
    </p:spTree>
    <p:extLst>
      <p:ext uri="{BB962C8B-B14F-4D97-AF65-F5344CB8AC3E}">
        <p14:creationId xmlns:p14="http://schemas.microsoft.com/office/powerpoint/2010/main" val="3625457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2A7CF5C-7682-43A3-ACBB-433EEDF06778}"/>
              </a:ext>
            </a:extLst>
          </p:cNvPr>
          <p:cNvPicPr>
            <a:picLocks noChangeAspect="1"/>
          </p:cNvPicPr>
          <p:nvPr/>
        </p:nvPicPr>
        <p:blipFill>
          <a:blip r:embed="rId2"/>
          <a:stretch>
            <a:fillRect/>
          </a:stretch>
        </p:blipFill>
        <p:spPr>
          <a:xfrm>
            <a:off x="630800" y="0"/>
            <a:ext cx="7882399" cy="5143500"/>
          </a:xfrm>
          <a:prstGeom prst="rect">
            <a:avLst/>
          </a:prstGeom>
        </p:spPr>
      </p:pic>
    </p:spTree>
    <p:extLst>
      <p:ext uri="{BB962C8B-B14F-4D97-AF65-F5344CB8AC3E}">
        <p14:creationId xmlns:p14="http://schemas.microsoft.com/office/powerpoint/2010/main" val="946645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376660" y="371475"/>
            <a:ext cx="4893157" cy="3661438"/>
          </a:xfrm>
          <a:prstGeom prst="rect">
            <a:avLst/>
          </a:prstGeom>
        </p:spPr>
      </p:pic>
      <p:sp>
        <p:nvSpPr>
          <p:cNvPr id="4" name="Footer Placeholder 3"/>
          <p:cNvSpPr>
            <a:spLocks noGrp="1"/>
          </p:cNvSpPr>
          <p:nvPr>
            <p:ph type="ftr" sz="quarter" idx="11"/>
          </p:nvPr>
        </p:nvSpPr>
        <p:spPr>
          <a:xfrm>
            <a:off x="1644556" y="4307681"/>
            <a:ext cx="7199408" cy="464344"/>
          </a:xfrm>
        </p:spPr>
        <p:txBody>
          <a:bodyPr/>
          <a:lstStyle/>
          <a:p>
            <a:r>
              <a:rPr lang="fr-FR" sz="1000" dirty="0">
                <a:solidFill>
                  <a:srgbClr val="00B050"/>
                </a:solidFill>
              </a:rPr>
              <a:t>For YVWA and YCSE= R134a                                 					 For YVWH: R1234ze(A2L) </a:t>
            </a:r>
          </a:p>
          <a:p>
            <a:r>
              <a:rPr lang="fr-FR" sz="1000" dirty="0">
                <a:solidFill>
                  <a:srgbClr val="00B050"/>
                </a:solidFill>
              </a:rPr>
              <a:t>			R513 A </a:t>
            </a:r>
            <a:r>
              <a:rPr lang="fr-FR" sz="1000" dirty="0" err="1">
                <a:solidFill>
                  <a:srgbClr val="00B050"/>
                </a:solidFill>
              </a:rPr>
              <a:t>with</a:t>
            </a:r>
            <a:r>
              <a:rPr lang="fr-FR" sz="1000" dirty="0">
                <a:solidFill>
                  <a:srgbClr val="00B050"/>
                </a:solidFill>
              </a:rPr>
              <a:t> GWP 631 and A1 ) 			                          </a:t>
            </a:r>
          </a:p>
        </p:txBody>
      </p:sp>
      <p:pic>
        <p:nvPicPr>
          <p:cNvPr id="3" name="Picture 2"/>
          <p:cNvPicPr>
            <a:picLocks noChangeAspect="1"/>
          </p:cNvPicPr>
          <p:nvPr/>
        </p:nvPicPr>
        <p:blipFill>
          <a:blip r:embed="rId4"/>
          <a:stretch>
            <a:fillRect/>
          </a:stretch>
        </p:blipFill>
        <p:spPr>
          <a:xfrm>
            <a:off x="6597363" y="2304749"/>
            <a:ext cx="2140237" cy="1909639"/>
          </a:xfrm>
          <a:prstGeom prst="rect">
            <a:avLst/>
          </a:prstGeom>
        </p:spPr>
      </p:pic>
    </p:spTree>
    <p:extLst>
      <p:ext uri="{BB962C8B-B14F-4D97-AF65-F5344CB8AC3E}">
        <p14:creationId xmlns:p14="http://schemas.microsoft.com/office/powerpoint/2010/main" val="3483259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a:t>De </a:t>
            </a:r>
            <a:r>
              <a:rPr lang="fr-BE" dirty="0" err="1"/>
              <a:t>grote</a:t>
            </a:r>
            <a:r>
              <a:rPr lang="fr-BE" dirty="0"/>
              <a:t> </a:t>
            </a:r>
            <a:r>
              <a:rPr lang="fr-BE" dirty="0" err="1"/>
              <a:t>centri-koelmachines</a:t>
            </a:r>
            <a:r>
              <a:rPr lang="fr-BE" dirty="0"/>
              <a:t> &gt;650kW</a:t>
            </a:r>
            <a:br>
              <a:rPr lang="fr-BE" dirty="0"/>
            </a:br>
            <a:endParaRPr lang="nl-BE" dirty="0"/>
          </a:p>
        </p:txBody>
      </p:sp>
      <p:pic>
        <p:nvPicPr>
          <p:cNvPr id="5" name="Content Placeholder 4"/>
          <p:cNvPicPr>
            <a:picLocks noGrp="1" noChangeAspect="1"/>
          </p:cNvPicPr>
          <p:nvPr>
            <p:ph idx="1"/>
          </p:nvPr>
        </p:nvPicPr>
        <p:blipFill>
          <a:blip r:embed="rId2"/>
          <a:stretch>
            <a:fillRect/>
          </a:stretch>
        </p:blipFill>
        <p:spPr>
          <a:xfrm>
            <a:off x="1877962" y="790801"/>
            <a:ext cx="4956754" cy="3890510"/>
          </a:xfrm>
          <a:prstGeom prst="rect">
            <a:avLst/>
          </a:prstGeom>
        </p:spPr>
      </p:pic>
      <p:sp>
        <p:nvSpPr>
          <p:cNvPr id="4" name="Footer Placeholder 3"/>
          <p:cNvSpPr>
            <a:spLocks noGrp="1"/>
          </p:cNvSpPr>
          <p:nvPr>
            <p:ph type="ftr" sz="quarter" idx="11"/>
          </p:nvPr>
        </p:nvSpPr>
        <p:spPr>
          <a:xfrm>
            <a:off x="1389050" y="4165952"/>
            <a:ext cx="6482171" cy="932586"/>
          </a:xfrm>
        </p:spPr>
        <p:txBody>
          <a:bodyPr/>
          <a:lstStyle/>
          <a:p>
            <a:r>
              <a:rPr lang="nl-BE" sz="1000" dirty="0">
                <a:solidFill>
                  <a:srgbClr val="009900"/>
                </a:solidFill>
                <a:highlight>
                  <a:srgbClr val="FFFF00"/>
                </a:highlight>
              </a:rPr>
              <a:t>YK:</a:t>
            </a:r>
            <a:r>
              <a:rPr lang="nl-BE" sz="1000" dirty="0">
                <a:solidFill>
                  <a:srgbClr val="009900"/>
                </a:solidFill>
              </a:rPr>
              <a:t>                                 </a:t>
            </a:r>
            <a:r>
              <a:rPr lang="fr-FR" sz="1000" dirty="0">
                <a:solidFill>
                  <a:srgbClr val="00B050"/>
                </a:solidFill>
              </a:rPr>
              <a:t>R134 a (GWP 1430 ) , R 513a (GWP 631)  </a:t>
            </a:r>
            <a:r>
              <a:rPr lang="nl-BE" sz="1000" dirty="0">
                <a:solidFill>
                  <a:srgbClr val="009900"/>
                </a:solidFill>
              </a:rPr>
              <a:t>R1234ze ( HFO </a:t>
            </a:r>
            <a:r>
              <a:rPr lang="nl-BE" sz="1000" dirty="0" err="1">
                <a:solidFill>
                  <a:srgbClr val="009900"/>
                </a:solidFill>
              </a:rPr>
              <a:t>with</a:t>
            </a:r>
            <a:r>
              <a:rPr lang="nl-BE" sz="1000" dirty="0">
                <a:solidFill>
                  <a:srgbClr val="009900"/>
                </a:solidFill>
              </a:rPr>
              <a:t> GWP 7.5 </a:t>
            </a:r>
            <a:r>
              <a:rPr lang="nl-BE" sz="1000" dirty="0" err="1">
                <a:solidFill>
                  <a:srgbClr val="009900"/>
                </a:solidFill>
              </a:rPr>
              <a:t>and</a:t>
            </a:r>
            <a:r>
              <a:rPr lang="nl-BE" sz="1000" dirty="0">
                <a:solidFill>
                  <a:srgbClr val="009900"/>
                </a:solidFill>
              </a:rPr>
              <a:t> A2L)</a:t>
            </a:r>
          </a:p>
          <a:p>
            <a:endParaRPr lang="fr-FR" sz="1000" dirty="0">
              <a:solidFill>
                <a:srgbClr val="00B050"/>
              </a:solidFill>
            </a:endParaRPr>
          </a:p>
          <a:p>
            <a:r>
              <a:rPr lang="fr-FR" sz="1000" dirty="0">
                <a:solidFill>
                  <a:srgbClr val="00B050"/>
                </a:solidFill>
                <a:highlight>
                  <a:srgbClr val="FFFF00"/>
                </a:highlight>
              </a:rPr>
              <a:t>YMC²</a:t>
            </a:r>
            <a:r>
              <a:rPr lang="fr-FR" sz="1000" dirty="0">
                <a:solidFill>
                  <a:srgbClr val="00B050"/>
                </a:solidFill>
              </a:rPr>
              <a:t> :                           R134 a (GWP 1430 ) , R 513a (GWP 631)  </a:t>
            </a:r>
          </a:p>
          <a:p>
            <a:endParaRPr lang="fr-FR" sz="1000" dirty="0">
              <a:solidFill>
                <a:srgbClr val="00B050"/>
              </a:solidFill>
            </a:endParaRPr>
          </a:p>
          <a:p>
            <a:r>
              <a:rPr lang="fr-FR" sz="1000" dirty="0">
                <a:solidFill>
                  <a:srgbClr val="00B050"/>
                </a:solidFill>
                <a:highlight>
                  <a:srgbClr val="FFFF00"/>
                </a:highlight>
              </a:rPr>
              <a:t>YZ :                                R1233zd( HFO </a:t>
            </a:r>
            <a:r>
              <a:rPr lang="fr-FR" sz="1000" dirty="0" err="1">
                <a:solidFill>
                  <a:srgbClr val="00B050"/>
                </a:solidFill>
                <a:highlight>
                  <a:srgbClr val="FFFF00"/>
                </a:highlight>
              </a:rPr>
              <a:t>with</a:t>
            </a:r>
            <a:r>
              <a:rPr lang="fr-FR" sz="1000" dirty="0">
                <a:solidFill>
                  <a:srgbClr val="00B050"/>
                </a:solidFill>
                <a:highlight>
                  <a:srgbClr val="FFFF00"/>
                </a:highlight>
              </a:rPr>
              <a:t> GWP 4.5 ) , all Class </a:t>
            </a:r>
            <a:r>
              <a:rPr lang="nl-BE" sz="1000" dirty="0">
                <a:solidFill>
                  <a:srgbClr val="009900"/>
                </a:solidFill>
                <a:highlight>
                  <a:srgbClr val="FFFF00"/>
                </a:highlight>
              </a:rPr>
              <a:t>ASHRAE Safety </a:t>
            </a:r>
            <a:r>
              <a:rPr lang="nl-BE" sz="1000" dirty="0" err="1">
                <a:solidFill>
                  <a:srgbClr val="009900"/>
                </a:solidFill>
                <a:highlight>
                  <a:srgbClr val="FFFF00"/>
                </a:highlight>
              </a:rPr>
              <a:t>Classification</a:t>
            </a:r>
            <a:r>
              <a:rPr lang="nl-BE" sz="1000" dirty="0">
                <a:solidFill>
                  <a:srgbClr val="009900"/>
                </a:solidFill>
                <a:highlight>
                  <a:srgbClr val="FFFF00"/>
                </a:highlight>
              </a:rPr>
              <a:t> Class A1</a:t>
            </a:r>
          </a:p>
          <a:p>
            <a:endParaRPr lang="nl-BE" sz="1000" dirty="0">
              <a:solidFill>
                <a:srgbClr val="009900"/>
              </a:solidFill>
            </a:endParaRPr>
          </a:p>
          <a:p>
            <a:r>
              <a:rPr lang="fr-FR" sz="1000" dirty="0">
                <a:solidFill>
                  <a:srgbClr val="00B050"/>
                </a:solidFill>
              </a:rPr>
              <a:t>  </a:t>
            </a:r>
          </a:p>
        </p:txBody>
      </p:sp>
      <p:pic>
        <p:nvPicPr>
          <p:cNvPr id="3" name="Picture 2"/>
          <p:cNvPicPr>
            <a:picLocks noChangeAspect="1"/>
          </p:cNvPicPr>
          <p:nvPr/>
        </p:nvPicPr>
        <p:blipFill>
          <a:blip r:embed="rId3"/>
          <a:stretch>
            <a:fillRect/>
          </a:stretch>
        </p:blipFill>
        <p:spPr>
          <a:xfrm>
            <a:off x="6596047" y="1480456"/>
            <a:ext cx="2518613" cy="2268269"/>
          </a:xfrm>
          <a:prstGeom prst="rect">
            <a:avLst/>
          </a:prstGeom>
        </p:spPr>
      </p:pic>
      <p:pic>
        <p:nvPicPr>
          <p:cNvPr id="6" name="Picture 5"/>
          <p:cNvPicPr>
            <a:picLocks noChangeAspect="1"/>
          </p:cNvPicPr>
          <p:nvPr/>
        </p:nvPicPr>
        <p:blipFill>
          <a:blip r:embed="rId4"/>
          <a:stretch>
            <a:fillRect/>
          </a:stretch>
        </p:blipFill>
        <p:spPr>
          <a:xfrm>
            <a:off x="86421" y="2072131"/>
            <a:ext cx="2016032" cy="1637224"/>
          </a:xfrm>
          <a:prstGeom prst="rect">
            <a:avLst/>
          </a:prstGeom>
        </p:spPr>
      </p:pic>
    </p:spTree>
    <p:extLst>
      <p:ext uri="{BB962C8B-B14F-4D97-AF65-F5344CB8AC3E}">
        <p14:creationId xmlns:p14="http://schemas.microsoft.com/office/powerpoint/2010/main" val="4028852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R…. ? </a:t>
            </a:r>
            <a:endParaRPr lang="nl-BE" dirty="0"/>
          </a:p>
        </p:txBody>
      </p:sp>
      <p:sp>
        <p:nvSpPr>
          <p:cNvPr id="3" name="Slide Number Placeholder 2"/>
          <p:cNvSpPr>
            <a:spLocks noGrp="1"/>
          </p:cNvSpPr>
          <p:nvPr>
            <p:ph type="sldNum" sz="quarter" idx="12"/>
          </p:nvPr>
        </p:nvSpPr>
        <p:spPr/>
        <p:txBody>
          <a:bodyPr/>
          <a:lstStyle/>
          <a:p>
            <a:fld id="{8AACE14F-169E-4C55-8687-D57151FEBE61}" type="slidenum">
              <a:rPr lang="en-US" smtClean="0"/>
              <a:pPr/>
              <a:t>19</a:t>
            </a:fld>
            <a:endParaRPr lang="en-US" dirty="0"/>
          </a:p>
        </p:txBody>
      </p:sp>
      <p:sp>
        <p:nvSpPr>
          <p:cNvPr id="4" name="Footer Placeholder 3"/>
          <p:cNvSpPr>
            <a:spLocks noGrp="1"/>
          </p:cNvSpPr>
          <p:nvPr>
            <p:ph type="ftr" sz="quarter" idx="3"/>
          </p:nvPr>
        </p:nvSpPr>
        <p:spPr/>
        <p:txBody>
          <a:bodyPr/>
          <a:lstStyle/>
          <a:p>
            <a:endParaRPr lang="en-US" dirty="0"/>
          </a:p>
        </p:txBody>
      </p:sp>
      <p:sp>
        <p:nvSpPr>
          <p:cNvPr id="5" name="Rectangle 4"/>
          <p:cNvSpPr/>
          <p:nvPr/>
        </p:nvSpPr>
        <p:spPr>
          <a:xfrm>
            <a:off x="130630" y="1010654"/>
            <a:ext cx="7638433" cy="4524315"/>
          </a:xfrm>
          <a:prstGeom prst="rect">
            <a:avLst/>
          </a:prstGeom>
        </p:spPr>
        <p:txBody>
          <a:bodyPr wrap="square">
            <a:spAutoFit/>
          </a:bodyPr>
          <a:lstStyle/>
          <a:p>
            <a:r>
              <a:rPr lang="en-US" sz="1600" b="1" dirty="0"/>
              <a:t>What exactly are we offering today? </a:t>
            </a:r>
            <a:r>
              <a:rPr lang="en-US" sz="1600" dirty="0"/>
              <a:t>Ozone depletion Potential( ODP) </a:t>
            </a:r>
            <a:r>
              <a:rPr lang="en-US" sz="1600" b="1" dirty="0"/>
              <a:t>&amp; </a:t>
            </a:r>
            <a:r>
              <a:rPr lang="en-US" sz="1600" b="1" dirty="0">
                <a:highlight>
                  <a:srgbClr val="FFFF00"/>
                </a:highlight>
              </a:rPr>
              <a:t>Global warming potential( GWP)</a:t>
            </a:r>
            <a:r>
              <a:rPr lang="nl-NL" sz="1600" dirty="0">
                <a:highlight>
                  <a:srgbClr val="FFFF00"/>
                </a:highlight>
              </a:rPr>
              <a:t> </a:t>
            </a:r>
          </a:p>
          <a:p>
            <a:endParaRPr lang="nl-NL" sz="1600" dirty="0"/>
          </a:p>
          <a:p>
            <a:r>
              <a:rPr lang="nl-NL" sz="1600" dirty="0"/>
              <a:t>ODP:Het </a:t>
            </a:r>
            <a:r>
              <a:rPr lang="nl-NL" sz="1600" b="1" dirty="0"/>
              <a:t>ozonafbrekend vermogen</a:t>
            </a:r>
            <a:r>
              <a:rPr lang="nl-NL" sz="1600" dirty="0"/>
              <a:t> van een chemische stof, is een getal dat het relatief vermogen aangeeft van die stof om de </a:t>
            </a:r>
            <a:r>
              <a:rPr lang="nl-NL" sz="1600" dirty="0">
                <a:hlinkClick r:id="rId2" tooltip="Ozonlaag"/>
              </a:rPr>
              <a:t>ozonlaag</a:t>
            </a:r>
            <a:r>
              <a:rPr lang="nl-NL" sz="1600" dirty="0"/>
              <a:t> af te breken, ten opzichte van </a:t>
            </a:r>
            <a:r>
              <a:rPr lang="nl-NL" sz="1600" dirty="0">
                <a:hlinkClick r:id="rId3" tooltip="Trichloorfluormethaan"/>
              </a:rPr>
              <a:t>trichloorfluormethaan</a:t>
            </a:r>
            <a:r>
              <a:rPr lang="nl-NL" sz="1600" dirty="0"/>
              <a:t> (CFC-11), waarvan het ozonafbrekend vermogen per definitie vastgesteld is op 1,0. Het is dus het globale verlies aan </a:t>
            </a:r>
            <a:r>
              <a:rPr lang="nl-NL" sz="1600" dirty="0">
                <a:hlinkClick r:id="rId4" tooltip="Stratosfeer"/>
              </a:rPr>
              <a:t>stratosferische</a:t>
            </a:r>
            <a:r>
              <a:rPr lang="nl-NL" sz="1600" dirty="0"/>
              <a:t> </a:t>
            </a:r>
            <a:r>
              <a:rPr lang="nl-NL" sz="1600" dirty="0">
                <a:hlinkClick r:id="rId5" tooltip="Ozon (zuurstof)"/>
              </a:rPr>
              <a:t>ozon</a:t>
            </a:r>
            <a:r>
              <a:rPr lang="nl-NL" sz="1600" dirty="0"/>
              <a:t> door een bepaalde hoeveelheid van de chemische stof, gedeeld door het globale ozonverlies door eenzelfde hoeveelheid CFC-11.</a:t>
            </a:r>
          </a:p>
          <a:p>
            <a:endParaRPr lang="nl-NL" sz="1600" dirty="0"/>
          </a:p>
          <a:p>
            <a:endParaRPr lang="nl-NL" sz="1600" dirty="0"/>
          </a:p>
          <a:p>
            <a:r>
              <a:rPr lang="nl-NL" sz="1600" dirty="0">
                <a:highlight>
                  <a:srgbClr val="FFFF00"/>
                </a:highlight>
              </a:rPr>
              <a:t>GWP</a:t>
            </a:r>
            <a:r>
              <a:rPr lang="nl-NL" sz="1600" dirty="0"/>
              <a:t>:Het is een relatieve maat, die het aardopwarmingsvermogen van een broeikasgas aangeeft vergeleken met dat van </a:t>
            </a:r>
            <a:r>
              <a:rPr lang="nl-NL" sz="1600" dirty="0">
                <a:hlinkClick r:id="rId6" tooltip="Koolstofdioxide"/>
              </a:rPr>
              <a:t>koolstofdioxide</a:t>
            </a:r>
            <a:r>
              <a:rPr lang="nl-NL" sz="1600" dirty="0"/>
              <a:t> (CO</a:t>
            </a:r>
            <a:r>
              <a:rPr lang="nl-NL" sz="1600" baseline="-25000" dirty="0"/>
              <a:t>2</a:t>
            </a:r>
            <a:r>
              <a:rPr lang="nl-NL" sz="1600" dirty="0"/>
              <a:t>); meer bepaald, het opwarmingsvermogen in een periode van 100 jaar van 1 kg van het gas ten opzichte van 1 kg CO</a:t>
            </a:r>
            <a:r>
              <a:rPr lang="nl-NL" sz="1600" baseline="-25000" dirty="0"/>
              <a:t>2</a:t>
            </a:r>
            <a:r>
              <a:rPr lang="nl-NL" sz="1600" dirty="0"/>
              <a:t>.</a:t>
            </a:r>
            <a:endParaRPr lang="en-US" sz="1600" b="1" dirty="0"/>
          </a:p>
          <a:p>
            <a:endParaRPr lang="nl-BE" sz="1600" dirty="0"/>
          </a:p>
          <a:p>
            <a:endParaRPr lang="nl-NL" sz="1600" dirty="0"/>
          </a:p>
          <a:p>
            <a:endParaRPr lang="en-US" sz="1600" dirty="0"/>
          </a:p>
        </p:txBody>
      </p:sp>
      <p:pic>
        <p:nvPicPr>
          <p:cNvPr id="6" name="Picture 5"/>
          <p:cNvPicPr>
            <a:picLocks noChangeAspect="1"/>
          </p:cNvPicPr>
          <p:nvPr/>
        </p:nvPicPr>
        <p:blipFill>
          <a:blip r:embed="rId7"/>
          <a:stretch>
            <a:fillRect/>
          </a:stretch>
        </p:blipFill>
        <p:spPr>
          <a:xfrm>
            <a:off x="7474995" y="2743201"/>
            <a:ext cx="1669005" cy="1455029"/>
          </a:xfrm>
          <a:prstGeom prst="rect">
            <a:avLst/>
          </a:prstGeom>
        </p:spPr>
      </p:pic>
    </p:spTree>
    <p:extLst>
      <p:ext uri="{BB962C8B-B14F-4D97-AF65-F5344CB8AC3E}">
        <p14:creationId xmlns:p14="http://schemas.microsoft.com/office/powerpoint/2010/main" val="258860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6780" y="49922"/>
            <a:ext cx="6569407" cy="5066899"/>
          </a:xfrm>
          <a:prstGeom prst="rect">
            <a:avLst/>
          </a:prstGeom>
        </p:spPr>
      </p:pic>
    </p:spTree>
    <p:extLst>
      <p:ext uri="{BB962C8B-B14F-4D97-AF65-F5344CB8AC3E}">
        <p14:creationId xmlns:p14="http://schemas.microsoft.com/office/powerpoint/2010/main" val="224081095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536CB6E-EE8E-4CEF-B3AC-FE2EED2CE98F}" type="datetime1">
              <a:rPr lang="en-US" smtClean="0"/>
              <a:t>12/5/2023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EE36C7C-466B-40CD-9E4F-44BF9D49B0DD}" type="slidenum">
              <a:rPr lang="en-US" altLang="en-US" smtClean="0"/>
              <a:pPr>
                <a:defRPr/>
              </a:pPr>
              <a:t>20</a:t>
            </a:fld>
            <a:endParaRPr lang="en-US" altLang="en-US"/>
          </a:p>
        </p:txBody>
      </p:sp>
      <p:pic>
        <p:nvPicPr>
          <p:cNvPr id="5122" name="Picture 2"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095" y="19548"/>
            <a:ext cx="6926671" cy="50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445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45D44E1-2A12-4E22-99A3-26113D322F4D}" type="datetime1">
              <a:rPr lang="en-US" smtClean="0"/>
              <a:t>12/5/2023</a:t>
            </a:fld>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BEE36C7C-466B-40CD-9E4F-44BF9D49B0DD}" type="slidenum">
              <a:rPr lang="en-US" altLang="en-US" smtClean="0"/>
              <a:pPr>
                <a:defRPr/>
              </a:pPr>
              <a:t>21</a:t>
            </a:fld>
            <a:endParaRPr lang="en-US" altLang="en-US"/>
          </a:p>
        </p:txBody>
      </p:sp>
      <p:pic>
        <p:nvPicPr>
          <p:cNvPr id="5" name="Picture 4"/>
          <p:cNvPicPr>
            <a:picLocks noChangeAspect="1"/>
          </p:cNvPicPr>
          <p:nvPr/>
        </p:nvPicPr>
        <p:blipFill>
          <a:blip r:embed="rId2"/>
          <a:stretch>
            <a:fillRect/>
          </a:stretch>
        </p:blipFill>
        <p:spPr>
          <a:xfrm>
            <a:off x="210457" y="0"/>
            <a:ext cx="5087257" cy="2140857"/>
          </a:xfrm>
          <a:prstGeom prst="rect">
            <a:avLst/>
          </a:prstGeom>
        </p:spPr>
      </p:pic>
      <p:pic>
        <p:nvPicPr>
          <p:cNvPr id="6" name="Picture 5"/>
          <p:cNvPicPr>
            <a:picLocks noChangeAspect="1"/>
          </p:cNvPicPr>
          <p:nvPr/>
        </p:nvPicPr>
        <p:blipFill>
          <a:blip r:embed="rId3"/>
          <a:stretch>
            <a:fillRect/>
          </a:stretch>
        </p:blipFill>
        <p:spPr>
          <a:xfrm>
            <a:off x="3447143" y="1949557"/>
            <a:ext cx="5602514" cy="3151107"/>
          </a:xfrm>
          <a:prstGeom prst="rect">
            <a:avLst/>
          </a:prstGeom>
        </p:spPr>
      </p:pic>
    </p:spTree>
    <p:extLst>
      <p:ext uri="{BB962C8B-B14F-4D97-AF65-F5344CB8AC3E}">
        <p14:creationId xmlns:p14="http://schemas.microsoft.com/office/powerpoint/2010/main" val="3540040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a:t>En nu welk koelmiddel ?</a:t>
            </a:r>
            <a:br>
              <a:rPr lang="nl-BE" dirty="0"/>
            </a:br>
            <a:endParaRPr lang="en-US" dirty="0"/>
          </a:p>
        </p:txBody>
      </p:sp>
      <p:sp>
        <p:nvSpPr>
          <p:cNvPr id="3" name="Text Placeholder 2"/>
          <p:cNvSpPr>
            <a:spLocks noGrp="1"/>
          </p:cNvSpPr>
          <p:nvPr>
            <p:ph type="body" sz="quarter" idx="11"/>
          </p:nvPr>
        </p:nvSpPr>
        <p:spPr>
          <a:xfrm>
            <a:off x="468314" y="1063228"/>
            <a:ext cx="8207375" cy="3895890"/>
          </a:xfrm>
        </p:spPr>
        <p:txBody>
          <a:bodyPr>
            <a:normAutofit fontScale="47500" lnSpcReduction="20000"/>
          </a:bodyPr>
          <a:lstStyle/>
          <a:p>
            <a:pPr marL="285750" indent="-285750">
              <a:buFontTx/>
              <a:buChar char="-"/>
            </a:pPr>
            <a:r>
              <a:rPr lang="en-US" dirty="0">
                <a:solidFill>
                  <a:srgbClr val="0070C0"/>
                </a:solidFill>
              </a:rPr>
              <a:t>Customers can purchase </a:t>
            </a:r>
            <a:r>
              <a:rPr lang="en-US" b="1" dirty="0">
                <a:solidFill>
                  <a:srgbClr val="00B050"/>
                </a:solidFill>
              </a:rPr>
              <a:t>R-134a</a:t>
            </a:r>
            <a:r>
              <a:rPr lang="en-US" dirty="0">
                <a:solidFill>
                  <a:srgbClr val="00B050"/>
                </a:solidFill>
              </a:rPr>
              <a:t> (GWP 1450) </a:t>
            </a:r>
            <a:r>
              <a:rPr lang="en-US" dirty="0">
                <a:solidFill>
                  <a:srgbClr val="0070C0"/>
                </a:solidFill>
              </a:rPr>
              <a:t>centrifugal and screw chillers ranging from 440 to 21100 kW that can be easy converted to </a:t>
            </a:r>
            <a:r>
              <a:rPr lang="en-US" b="1" dirty="0">
                <a:solidFill>
                  <a:srgbClr val="00B050"/>
                </a:solidFill>
              </a:rPr>
              <a:t>R-513A </a:t>
            </a:r>
            <a:r>
              <a:rPr lang="en-US" dirty="0">
                <a:solidFill>
                  <a:srgbClr val="00B050"/>
                </a:solidFill>
              </a:rPr>
              <a:t>(GWP 631) </a:t>
            </a:r>
            <a:r>
              <a:rPr lang="en-US" dirty="0">
                <a:solidFill>
                  <a:srgbClr val="0070C0"/>
                </a:solidFill>
              </a:rPr>
              <a:t>if/when necessary </a:t>
            </a:r>
            <a:r>
              <a:rPr lang="en-US" i="1" dirty="0">
                <a:solidFill>
                  <a:srgbClr val="0070C0"/>
                </a:solidFill>
              </a:rPr>
              <a:t>at any time </a:t>
            </a:r>
            <a:r>
              <a:rPr lang="en-US" dirty="0">
                <a:solidFill>
                  <a:srgbClr val="0070C0"/>
                </a:solidFill>
              </a:rPr>
              <a:t>during the chiller’s life. </a:t>
            </a:r>
            <a:r>
              <a:rPr lang="nl-BE" dirty="0">
                <a:solidFill>
                  <a:srgbClr val="00B050"/>
                </a:solidFill>
              </a:rPr>
              <a:t>( ASC Class </a:t>
            </a:r>
            <a:r>
              <a:rPr lang="nl-BE" b="1" dirty="0">
                <a:solidFill>
                  <a:srgbClr val="00B050"/>
                </a:solidFill>
              </a:rPr>
              <a:t>A1</a:t>
            </a:r>
            <a:r>
              <a:rPr lang="nl-BE" dirty="0">
                <a:solidFill>
                  <a:srgbClr val="00B050"/>
                </a:solidFill>
              </a:rPr>
              <a:t>)</a:t>
            </a:r>
          </a:p>
          <a:p>
            <a:pPr marL="285750" indent="-285750">
              <a:buFontTx/>
              <a:buChar char="-"/>
            </a:pPr>
            <a:endParaRPr lang="nl-BE" dirty="0">
              <a:solidFill>
                <a:srgbClr val="00B050"/>
              </a:solidFill>
            </a:endParaRPr>
          </a:p>
          <a:p>
            <a:pPr marL="285750" indent="-285750">
              <a:buFontTx/>
              <a:buChar char="-"/>
            </a:pPr>
            <a:r>
              <a:rPr lang="nl-BE" b="1" dirty="0">
                <a:solidFill>
                  <a:srgbClr val="00B050"/>
                </a:solidFill>
              </a:rPr>
              <a:t>R410A</a:t>
            </a:r>
            <a:r>
              <a:rPr lang="nl-BE" dirty="0">
                <a:solidFill>
                  <a:srgbClr val="00B050"/>
                </a:solidFill>
              </a:rPr>
              <a:t> ( GWP 2088) and </a:t>
            </a:r>
            <a:r>
              <a:rPr lang="nl-BE" b="1" dirty="0">
                <a:solidFill>
                  <a:srgbClr val="00B050"/>
                </a:solidFill>
              </a:rPr>
              <a:t>A1</a:t>
            </a:r>
            <a:r>
              <a:rPr lang="nl-BE" dirty="0">
                <a:solidFill>
                  <a:srgbClr val="00B050"/>
                </a:solidFill>
              </a:rPr>
              <a:t> </a:t>
            </a:r>
            <a:r>
              <a:rPr lang="nl-BE" dirty="0">
                <a:solidFill>
                  <a:srgbClr val="0070C0"/>
                </a:solidFill>
              </a:rPr>
              <a:t>with possibility </a:t>
            </a:r>
            <a:r>
              <a:rPr lang="fr-FR" b="1" dirty="0">
                <a:solidFill>
                  <a:srgbClr val="00B050"/>
                </a:solidFill>
              </a:rPr>
              <a:t>R454B</a:t>
            </a:r>
            <a:r>
              <a:rPr lang="fr-FR" dirty="0">
                <a:solidFill>
                  <a:srgbClr val="00B050"/>
                </a:solidFill>
              </a:rPr>
              <a:t> ( XL41) GWP 466 and </a:t>
            </a:r>
            <a:r>
              <a:rPr lang="fr-FR" dirty="0">
                <a:solidFill>
                  <a:srgbClr val="FF0000"/>
                </a:solidFill>
              </a:rPr>
              <a:t>A2L</a:t>
            </a:r>
          </a:p>
          <a:p>
            <a:pPr marL="285750" indent="-285750">
              <a:buFontTx/>
              <a:buChar char="-"/>
            </a:pPr>
            <a:endParaRPr lang="en-US" dirty="0">
              <a:solidFill>
                <a:srgbClr val="00B050"/>
              </a:solidFill>
            </a:endParaRPr>
          </a:p>
          <a:p>
            <a:pPr marL="285750" indent="-285750">
              <a:buFontTx/>
              <a:buChar char="-"/>
            </a:pPr>
            <a:r>
              <a:rPr lang="en-US" b="1" dirty="0">
                <a:solidFill>
                  <a:srgbClr val="0070C0"/>
                </a:solidFill>
              </a:rPr>
              <a:t>Lithium bromide &amp; Water </a:t>
            </a:r>
            <a:r>
              <a:rPr lang="en-US" dirty="0">
                <a:solidFill>
                  <a:srgbClr val="0070C0"/>
                </a:solidFill>
              </a:rPr>
              <a:t>(absorption). GWP 0</a:t>
            </a:r>
          </a:p>
          <a:p>
            <a:pPr marL="285750" indent="-285750">
              <a:buFontTx/>
              <a:buChar char="-"/>
            </a:pPr>
            <a:endParaRPr lang="en-US" dirty="0">
              <a:solidFill>
                <a:srgbClr val="0070C0"/>
              </a:solidFill>
            </a:endParaRPr>
          </a:p>
          <a:p>
            <a:pPr marL="285750" indent="-285750">
              <a:buFontTx/>
              <a:buChar char="-"/>
            </a:pPr>
            <a:r>
              <a:rPr lang="en-US" b="1" dirty="0">
                <a:solidFill>
                  <a:srgbClr val="00B050"/>
                </a:solidFill>
              </a:rPr>
              <a:t>R290</a:t>
            </a:r>
            <a:r>
              <a:rPr lang="en-US" dirty="0">
                <a:solidFill>
                  <a:srgbClr val="00B050"/>
                </a:solidFill>
              </a:rPr>
              <a:t> (propane) GWP 3.3(</a:t>
            </a:r>
            <a:r>
              <a:rPr lang="nl-BE" dirty="0">
                <a:solidFill>
                  <a:srgbClr val="00B050"/>
                </a:solidFill>
              </a:rPr>
              <a:t>ASC </a:t>
            </a:r>
            <a:r>
              <a:rPr lang="nl-BE" dirty="0">
                <a:solidFill>
                  <a:srgbClr val="FF0000"/>
                </a:solidFill>
              </a:rPr>
              <a:t>Class A 3</a:t>
            </a:r>
            <a:r>
              <a:rPr lang="nl-BE" dirty="0">
                <a:solidFill>
                  <a:srgbClr val="00B050"/>
                </a:solidFill>
              </a:rPr>
              <a:t>)</a:t>
            </a:r>
          </a:p>
          <a:p>
            <a:pPr marL="285750" indent="-285750">
              <a:buFontTx/>
              <a:buChar char="-"/>
            </a:pPr>
            <a:endParaRPr lang="en-US" dirty="0">
              <a:solidFill>
                <a:srgbClr val="00B050"/>
              </a:solidFill>
            </a:endParaRPr>
          </a:p>
          <a:p>
            <a:pPr marL="285750" indent="-285750">
              <a:buFontTx/>
              <a:buChar char="-"/>
            </a:pPr>
            <a:r>
              <a:rPr lang="en-US" b="1" dirty="0">
                <a:solidFill>
                  <a:srgbClr val="00B050"/>
                </a:solidFill>
              </a:rPr>
              <a:t>R717</a:t>
            </a:r>
            <a:r>
              <a:rPr lang="en-US" dirty="0">
                <a:solidFill>
                  <a:srgbClr val="00B050"/>
                </a:solidFill>
              </a:rPr>
              <a:t> (Ammonia) GWP 0 </a:t>
            </a:r>
            <a:r>
              <a:rPr lang="nl-BE" dirty="0">
                <a:solidFill>
                  <a:srgbClr val="00B050"/>
                </a:solidFill>
              </a:rPr>
              <a:t>( ASC </a:t>
            </a:r>
            <a:r>
              <a:rPr lang="nl-BE" dirty="0">
                <a:solidFill>
                  <a:srgbClr val="FF0000"/>
                </a:solidFill>
              </a:rPr>
              <a:t>Class B 2</a:t>
            </a:r>
            <a:r>
              <a:rPr lang="nl-BE" dirty="0">
                <a:solidFill>
                  <a:srgbClr val="00B050"/>
                </a:solidFill>
              </a:rPr>
              <a:t>) </a:t>
            </a:r>
          </a:p>
          <a:p>
            <a:pPr marL="285750" indent="-285750">
              <a:buFontTx/>
              <a:buChar char="-"/>
            </a:pPr>
            <a:endParaRPr lang="en-US" dirty="0">
              <a:solidFill>
                <a:srgbClr val="00B050"/>
              </a:solidFill>
            </a:endParaRPr>
          </a:p>
          <a:p>
            <a:pPr marL="285750" indent="-285750">
              <a:buFontTx/>
              <a:buChar char="-"/>
            </a:pPr>
            <a:r>
              <a:rPr lang="en-US" b="1" dirty="0">
                <a:solidFill>
                  <a:srgbClr val="00B050"/>
                </a:solidFill>
              </a:rPr>
              <a:t>CO²</a:t>
            </a:r>
            <a:r>
              <a:rPr lang="en-US" dirty="0">
                <a:solidFill>
                  <a:srgbClr val="00B050"/>
                </a:solidFill>
              </a:rPr>
              <a:t> or R744 for low temp, GWP </a:t>
            </a:r>
            <a:r>
              <a:rPr lang="en-US" b="1" dirty="0">
                <a:solidFill>
                  <a:srgbClr val="00B050"/>
                </a:solidFill>
              </a:rPr>
              <a:t>1</a:t>
            </a:r>
          </a:p>
          <a:p>
            <a:pPr marL="285750" indent="-285750">
              <a:buFontTx/>
              <a:buChar char="-"/>
            </a:pPr>
            <a:endParaRPr lang="en-US" dirty="0">
              <a:solidFill>
                <a:srgbClr val="00B050"/>
              </a:solidFill>
            </a:endParaRPr>
          </a:p>
          <a:p>
            <a:pPr marL="285750" indent="-285750">
              <a:buFontTx/>
              <a:buChar char="-"/>
            </a:pPr>
            <a:r>
              <a:rPr lang="en-US" b="1" dirty="0">
                <a:solidFill>
                  <a:srgbClr val="00B050"/>
                </a:solidFill>
              </a:rPr>
              <a:t>HFO</a:t>
            </a:r>
            <a:r>
              <a:rPr lang="en-US" dirty="0">
                <a:solidFill>
                  <a:srgbClr val="0070C0"/>
                </a:solidFill>
              </a:rPr>
              <a:t> For large water </a:t>
            </a:r>
            <a:r>
              <a:rPr lang="en-US" dirty="0" err="1">
                <a:solidFill>
                  <a:srgbClr val="0070C0"/>
                </a:solidFill>
              </a:rPr>
              <a:t>Centrifugaal</a:t>
            </a:r>
            <a:r>
              <a:rPr lang="en-US" dirty="0">
                <a:solidFill>
                  <a:srgbClr val="0070C0"/>
                </a:solidFill>
              </a:rPr>
              <a:t> chillers between 700kW and 4000 kW=&gt; </a:t>
            </a:r>
            <a:r>
              <a:rPr lang="nl-BE" b="1" dirty="0">
                <a:solidFill>
                  <a:srgbClr val="00B050"/>
                </a:solidFill>
                <a:highlight>
                  <a:srgbClr val="FFFF00"/>
                </a:highlight>
              </a:rPr>
              <a:t>R1233zd</a:t>
            </a:r>
            <a:r>
              <a:rPr lang="nl-BE" dirty="0">
                <a:solidFill>
                  <a:srgbClr val="00B050"/>
                </a:solidFill>
                <a:highlight>
                  <a:srgbClr val="FFFF00"/>
                </a:highlight>
              </a:rPr>
              <a:t>, GWP 4,5 ( ASC Class </a:t>
            </a:r>
            <a:r>
              <a:rPr lang="nl-BE" b="1" dirty="0">
                <a:solidFill>
                  <a:srgbClr val="00B050"/>
                </a:solidFill>
                <a:highlight>
                  <a:srgbClr val="FFFF00"/>
                </a:highlight>
              </a:rPr>
              <a:t>A1</a:t>
            </a:r>
            <a:r>
              <a:rPr lang="nl-BE" dirty="0">
                <a:solidFill>
                  <a:srgbClr val="00B050"/>
                </a:solidFill>
                <a:highlight>
                  <a:srgbClr val="FFFF00"/>
                </a:highlight>
              </a:rPr>
              <a:t>)</a:t>
            </a:r>
            <a:r>
              <a:rPr lang="nl-BE" dirty="0">
                <a:solidFill>
                  <a:srgbClr val="00B050"/>
                </a:solidFill>
              </a:rPr>
              <a:t>, R1234ze alleen voor YVWH en voor nieuwe aangepaste ruimtes GWP 7 en </a:t>
            </a:r>
            <a:r>
              <a:rPr lang="nl-BE" dirty="0">
                <a:solidFill>
                  <a:srgbClr val="FF0000"/>
                </a:solidFill>
              </a:rPr>
              <a:t>A2L</a:t>
            </a:r>
          </a:p>
          <a:p>
            <a:pPr marL="285750" indent="-285750">
              <a:buFontTx/>
              <a:buChar char="-"/>
            </a:pPr>
            <a:endParaRPr lang="nl-BE" dirty="0">
              <a:solidFill>
                <a:srgbClr val="00B050"/>
              </a:solidFill>
            </a:endParaRPr>
          </a:p>
          <a:p>
            <a:pPr marL="285750" indent="-285750">
              <a:buFontTx/>
              <a:buChar char="-"/>
            </a:pPr>
            <a:r>
              <a:rPr lang="nl-BE" dirty="0">
                <a:solidFill>
                  <a:srgbClr val="0070C0"/>
                </a:solidFill>
              </a:rPr>
              <a:t>De fluor waterstof Olefines (HFO) zijn onverzadigde molecules met minstens één dubbele koolstof-koolstof verbinding. Deze molecules zijn bijzonder reactief in de atmosfeer en hebben daarom een relatief korte levensduur. Deze korte levensduur draagt gedeeltelijk bij tot de lage GWP.</a:t>
            </a:r>
            <a:endParaRPr lang="en-US" dirty="0">
              <a:solidFill>
                <a:srgbClr val="0070C0"/>
              </a:solidFill>
            </a:endParaRPr>
          </a:p>
          <a:p>
            <a:endParaRPr lang="en-US" dirty="0"/>
          </a:p>
        </p:txBody>
      </p:sp>
    </p:spTree>
    <p:extLst>
      <p:ext uri="{BB962C8B-B14F-4D97-AF65-F5344CB8AC3E}">
        <p14:creationId xmlns:p14="http://schemas.microsoft.com/office/powerpoint/2010/main" val="261010581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0287" y="400050"/>
            <a:ext cx="8617970" cy="768550"/>
          </a:xfrm>
          <a:prstGeom prst="rect">
            <a:avLst/>
          </a:prstGeom>
        </p:spPr>
      </p:pic>
      <p:sp>
        <p:nvSpPr>
          <p:cNvPr id="3" name="Footer Placeholder 2"/>
          <p:cNvSpPr>
            <a:spLocks noGrp="1"/>
          </p:cNvSpPr>
          <p:nvPr>
            <p:ph type="ftr" sz="quarter" idx="10"/>
          </p:nvPr>
        </p:nvSpPr>
        <p:spPr/>
        <p:txBody>
          <a:bodyPr/>
          <a:lstStyle/>
          <a:p>
            <a:endParaRPr lang="en-GB" dirty="0">
              <a:solidFill>
                <a:prstClr val="black"/>
              </a:solidFill>
            </a:endParaRPr>
          </a:p>
        </p:txBody>
      </p:sp>
      <p:pic>
        <p:nvPicPr>
          <p:cNvPr id="6" name="Picture 5"/>
          <p:cNvPicPr>
            <a:picLocks noChangeAspect="1"/>
          </p:cNvPicPr>
          <p:nvPr/>
        </p:nvPicPr>
        <p:blipFill>
          <a:blip r:embed="rId3"/>
          <a:stretch>
            <a:fillRect/>
          </a:stretch>
        </p:blipFill>
        <p:spPr>
          <a:xfrm>
            <a:off x="290286" y="1168600"/>
            <a:ext cx="8367486" cy="3912497"/>
          </a:xfrm>
          <a:prstGeom prst="rect">
            <a:avLst/>
          </a:prstGeom>
        </p:spPr>
      </p:pic>
    </p:spTree>
    <p:extLst>
      <p:ext uri="{BB962C8B-B14F-4D97-AF65-F5344CB8AC3E}">
        <p14:creationId xmlns:p14="http://schemas.microsoft.com/office/powerpoint/2010/main" val="75118110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E6AAE5E-68A0-4D3B-8D54-16F20014D9D9}" type="datetime1">
              <a:rPr lang="en-US" smtClean="0"/>
              <a:t>12/5/2023</a:t>
            </a:fld>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BEE36C7C-466B-40CD-9E4F-44BF9D49B0DD}" type="slidenum">
              <a:rPr lang="en-US" altLang="en-US" smtClean="0"/>
              <a:pPr>
                <a:defRPr/>
              </a:pPr>
              <a:t>24</a:t>
            </a:fld>
            <a:endParaRPr lang="en-US" altLang="en-US"/>
          </a:p>
        </p:txBody>
      </p:sp>
      <p:pic>
        <p:nvPicPr>
          <p:cNvPr id="5" name="Picture 4"/>
          <p:cNvPicPr>
            <a:picLocks noChangeAspect="1"/>
          </p:cNvPicPr>
          <p:nvPr/>
        </p:nvPicPr>
        <p:blipFill>
          <a:blip r:embed="rId2"/>
          <a:stretch>
            <a:fillRect/>
          </a:stretch>
        </p:blipFill>
        <p:spPr>
          <a:xfrm>
            <a:off x="0" y="123222"/>
            <a:ext cx="5291257" cy="2155521"/>
          </a:xfrm>
          <a:prstGeom prst="rect">
            <a:avLst/>
          </a:prstGeom>
        </p:spPr>
      </p:pic>
      <p:pic>
        <p:nvPicPr>
          <p:cNvPr id="6" name="Picture 5"/>
          <p:cNvPicPr>
            <a:picLocks noChangeAspect="1"/>
          </p:cNvPicPr>
          <p:nvPr/>
        </p:nvPicPr>
        <p:blipFill>
          <a:blip r:embed="rId3"/>
          <a:stretch>
            <a:fillRect/>
          </a:stretch>
        </p:blipFill>
        <p:spPr>
          <a:xfrm>
            <a:off x="1857828" y="2278742"/>
            <a:ext cx="7213601" cy="2002971"/>
          </a:xfrm>
          <a:prstGeom prst="rect">
            <a:avLst/>
          </a:prstGeom>
        </p:spPr>
      </p:pic>
    </p:spTree>
    <p:extLst>
      <p:ext uri="{BB962C8B-B14F-4D97-AF65-F5344CB8AC3E}">
        <p14:creationId xmlns:p14="http://schemas.microsoft.com/office/powerpoint/2010/main" val="1757336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C10D-EFB2-C80C-84D8-A08C7EB72CDD}"/>
              </a:ext>
            </a:extLst>
          </p:cNvPr>
          <p:cNvSpPr>
            <a:spLocks noGrp="1"/>
          </p:cNvSpPr>
          <p:nvPr>
            <p:ph type="title"/>
          </p:nvPr>
        </p:nvSpPr>
        <p:spPr/>
        <p:txBody>
          <a:bodyPr/>
          <a:lstStyle/>
          <a:p>
            <a:r>
              <a:rPr lang="nl-BE" dirty="0"/>
              <a:t>Wat kiezen we ?</a:t>
            </a:r>
            <a:endParaRPr lang="en-US" dirty="0"/>
          </a:p>
        </p:txBody>
      </p:sp>
      <p:sp>
        <p:nvSpPr>
          <p:cNvPr id="3" name="Footer Placeholder 2">
            <a:extLst>
              <a:ext uri="{FF2B5EF4-FFF2-40B4-BE49-F238E27FC236}">
                <a16:creationId xmlns:a16="http://schemas.microsoft.com/office/drawing/2014/main" id="{C879C25F-7903-2E58-F4B8-7B7827A9B26F}"/>
              </a:ext>
            </a:extLst>
          </p:cNvPr>
          <p:cNvSpPr>
            <a:spLocks noGrp="1"/>
          </p:cNvSpPr>
          <p:nvPr>
            <p:ph type="ftr" sz="quarter" idx="10"/>
          </p:nvPr>
        </p:nvSpPr>
        <p:spPr/>
        <p:txBody>
          <a:bodyPr/>
          <a:lstStyle/>
          <a:p>
            <a:r>
              <a:rPr lang="en-GB">
                <a:solidFill>
                  <a:prstClr val="black"/>
                </a:solidFill>
              </a:rPr>
              <a:t>Footer - Use 'Insert &gt;Header &amp; Footer' to modify this text and ‘Apply to all’</a:t>
            </a:r>
          </a:p>
        </p:txBody>
      </p:sp>
    </p:spTree>
    <p:extLst>
      <p:ext uri="{BB962C8B-B14F-4D97-AF65-F5344CB8AC3E}">
        <p14:creationId xmlns:p14="http://schemas.microsoft.com/office/powerpoint/2010/main" val="65139237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553200" cy="411240"/>
          </a:xfrm>
        </p:spPr>
        <p:txBody>
          <a:bodyPr>
            <a:normAutofit fontScale="90000"/>
          </a:bodyPr>
          <a:lstStyle/>
          <a:p>
            <a:r>
              <a:rPr lang="nl-BE" dirty="0"/>
              <a:t>Schroeven op R1234ze ?</a:t>
            </a:r>
            <a:endParaRPr lang="en-US" dirty="0"/>
          </a:p>
        </p:txBody>
      </p:sp>
      <p:sp>
        <p:nvSpPr>
          <p:cNvPr id="3" name="Slide Number Placeholder 2"/>
          <p:cNvSpPr>
            <a:spLocks noGrp="1"/>
          </p:cNvSpPr>
          <p:nvPr>
            <p:ph type="sldNum" sz="quarter" idx="12"/>
          </p:nvPr>
        </p:nvSpPr>
        <p:spPr/>
        <p:txBody>
          <a:bodyPr/>
          <a:lstStyle/>
          <a:p>
            <a:fld id="{8AACE14F-169E-4C55-8687-D57151FEBE61}" type="slidenum">
              <a:rPr lang="en-US" smtClean="0"/>
              <a:pPr/>
              <a:t>26</a:t>
            </a:fld>
            <a:endParaRPr lang="en-US" dirty="0"/>
          </a:p>
        </p:txBody>
      </p:sp>
      <p:sp>
        <p:nvSpPr>
          <p:cNvPr id="4" name="Footer Placeholder 3"/>
          <p:cNvSpPr>
            <a:spLocks noGrp="1"/>
          </p:cNvSpPr>
          <p:nvPr>
            <p:ph type="ftr" sz="quarter" idx="3"/>
          </p:nvPr>
        </p:nvSpPr>
        <p:spPr>
          <a:xfrm>
            <a:off x="3124200" y="4767263"/>
            <a:ext cx="647700" cy="45719"/>
          </a:xfrm>
        </p:spPr>
        <p:txBody>
          <a:bodyPr/>
          <a:lstStyle/>
          <a:p>
            <a:endParaRPr lang="en-US" dirty="0"/>
          </a:p>
        </p:txBody>
      </p:sp>
      <p:sp>
        <p:nvSpPr>
          <p:cNvPr id="6" name="Rectangle 5"/>
          <p:cNvSpPr/>
          <p:nvPr/>
        </p:nvSpPr>
        <p:spPr>
          <a:xfrm>
            <a:off x="33338" y="617219"/>
            <a:ext cx="4092892" cy="3191708"/>
          </a:xfrm>
          <a:prstGeom prst="rect">
            <a:avLst/>
          </a:prstGeom>
        </p:spPr>
        <p:txBody>
          <a:bodyPr wrap="square">
            <a:spAutoFit/>
          </a:bodyPr>
          <a:lstStyle/>
          <a:p>
            <a:pPr eaLnBrk="0" hangingPunct="0">
              <a:lnSpc>
                <a:spcPct val="150000"/>
              </a:lnSpc>
              <a:spcBef>
                <a:spcPts val="0"/>
              </a:spcBef>
              <a:spcAft>
                <a:spcPts val="300"/>
              </a:spcAft>
              <a:buClr>
                <a:srgbClr val="878785"/>
              </a:buClr>
            </a:pPr>
            <a:r>
              <a:rPr lang="en-US" altLang="zh-TW" sz="1400" b="1" kern="0" dirty="0">
                <a:solidFill>
                  <a:srgbClr val="0070C0"/>
                </a:solidFill>
                <a:latin typeface="Arial" panose="020B0604020202020204" pitchFamily="34" charset="0"/>
                <a:ea typeface="微软雅黑" panose="020B0503020204020204" pitchFamily="34" charset="-122"/>
                <a:cs typeface="Arial" panose="020B0604020202020204" pitchFamily="34" charset="0"/>
              </a:rPr>
              <a:t>Refrigeration system</a:t>
            </a:r>
            <a:endParaRPr lang="zh-TW" altLang="zh-CN" sz="1400" b="1" kern="0" dirty="0">
              <a:solidFill>
                <a:srgbClr val="0070C0"/>
              </a:solidFill>
              <a:latin typeface="Arial" panose="020B0604020202020204" pitchFamily="34" charset="0"/>
              <a:ea typeface="微软雅黑" panose="020B0503020204020204" pitchFamily="34" charset="-122"/>
              <a:cs typeface="Arial" panose="020B0604020202020204" pitchFamily="34" charset="0"/>
            </a:endParaRPr>
          </a:p>
          <a:p>
            <a:pPr marL="266700" indent="-266700" eaLnBrk="0" hangingPunct="0">
              <a:lnSpc>
                <a:spcPct val="150000"/>
              </a:lnSpc>
              <a:spcBef>
                <a:spcPts val="0"/>
              </a:spcBef>
              <a:spcAft>
                <a:spcPts val="300"/>
              </a:spcAft>
              <a:buClr>
                <a:srgbClr val="878785"/>
              </a:buClr>
              <a:buFont typeface="Wingdings" panose="05000000000000000000" pitchFamily="2" charset="2"/>
              <a:buChar char="n"/>
            </a:pPr>
            <a:r>
              <a:rPr lang="en-US" altLang="zh-TW" sz="1400" b="1" kern="0" dirty="0">
                <a:latin typeface="Arial" panose="020B0604020202020204" pitchFamily="34" charset="0"/>
                <a:ea typeface="微软雅黑" panose="020B0503020204020204" pitchFamily="34" charset="-122"/>
                <a:cs typeface="Arial" panose="020B0604020202020204" pitchFamily="34" charset="0"/>
              </a:rPr>
              <a:t>Low chilled water temperature protection</a:t>
            </a:r>
            <a:endParaRPr lang="zh-TW" altLang="zh-CN" sz="1400" b="1" kern="0" dirty="0">
              <a:latin typeface="Arial" panose="020B0604020202020204" pitchFamily="34" charset="0"/>
              <a:ea typeface="微软雅黑" panose="020B0503020204020204" pitchFamily="34" charset="-122"/>
              <a:cs typeface="Arial" panose="020B0604020202020204" pitchFamily="34" charset="0"/>
            </a:endParaRPr>
          </a:p>
          <a:p>
            <a:pPr marL="266700" indent="-266700" eaLnBrk="0" hangingPunct="0">
              <a:lnSpc>
                <a:spcPct val="150000"/>
              </a:lnSpc>
              <a:spcBef>
                <a:spcPts val="0"/>
              </a:spcBef>
              <a:spcAft>
                <a:spcPts val="300"/>
              </a:spcAft>
              <a:buClr>
                <a:srgbClr val="878785"/>
              </a:buClr>
              <a:buFont typeface="Wingdings" panose="05000000000000000000" pitchFamily="2" charset="2"/>
              <a:buChar char="n"/>
            </a:pPr>
            <a:r>
              <a:rPr lang="en-US" altLang="zh-TW" sz="1400" b="1" kern="0" dirty="0">
                <a:latin typeface="Arial" panose="020B0604020202020204" pitchFamily="34" charset="0"/>
                <a:ea typeface="微软雅黑" panose="020B0503020204020204" pitchFamily="34" charset="-122"/>
                <a:cs typeface="Arial" panose="020B0604020202020204" pitchFamily="34" charset="0"/>
              </a:rPr>
              <a:t>High discharge pressure / temperature protection</a:t>
            </a:r>
            <a:endParaRPr lang="zh-TW" altLang="zh-CN" sz="1400" b="1" kern="0" dirty="0">
              <a:latin typeface="Arial" panose="020B0604020202020204" pitchFamily="34" charset="0"/>
              <a:ea typeface="微软雅黑" panose="020B0503020204020204" pitchFamily="34" charset="-122"/>
              <a:cs typeface="Arial" panose="020B0604020202020204" pitchFamily="34" charset="0"/>
            </a:endParaRPr>
          </a:p>
          <a:p>
            <a:pPr marL="266700" indent="-266700" eaLnBrk="0" hangingPunct="0">
              <a:lnSpc>
                <a:spcPct val="150000"/>
              </a:lnSpc>
              <a:spcBef>
                <a:spcPts val="0"/>
              </a:spcBef>
              <a:spcAft>
                <a:spcPts val="300"/>
              </a:spcAft>
              <a:buClr>
                <a:srgbClr val="878785"/>
              </a:buClr>
              <a:buFont typeface="Wingdings" panose="05000000000000000000" pitchFamily="2" charset="2"/>
              <a:buChar char="n"/>
            </a:pPr>
            <a:r>
              <a:rPr lang="en-US" altLang="zh-TW" sz="1400" b="1" kern="0" dirty="0">
                <a:latin typeface="Arial" panose="020B0604020202020204" pitchFamily="34" charset="0"/>
                <a:ea typeface="微软雅黑" panose="020B0503020204020204" pitchFamily="34" charset="-122"/>
                <a:cs typeface="Arial" panose="020B0604020202020204" pitchFamily="34" charset="0"/>
              </a:rPr>
              <a:t>High / Low oil pressure difference protection</a:t>
            </a:r>
            <a:endParaRPr lang="zh-TW" altLang="zh-CN" sz="1400" b="1" kern="0" dirty="0">
              <a:latin typeface="Arial" panose="020B0604020202020204" pitchFamily="34" charset="0"/>
              <a:ea typeface="微软雅黑" panose="020B0503020204020204" pitchFamily="34" charset="-122"/>
              <a:cs typeface="Arial" panose="020B0604020202020204" pitchFamily="34" charset="0"/>
            </a:endParaRPr>
          </a:p>
          <a:p>
            <a:pPr marL="266700" indent="-266700" eaLnBrk="0" hangingPunct="0">
              <a:lnSpc>
                <a:spcPct val="150000"/>
              </a:lnSpc>
              <a:spcBef>
                <a:spcPts val="0"/>
              </a:spcBef>
              <a:spcAft>
                <a:spcPts val="300"/>
              </a:spcAft>
              <a:buClr>
                <a:srgbClr val="878785"/>
              </a:buClr>
              <a:buFont typeface="Wingdings" panose="05000000000000000000" pitchFamily="2" charset="2"/>
              <a:buChar char="n"/>
            </a:pPr>
            <a:r>
              <a:rPr lang="en-US" altLang="zh-CN" sz="1400" b="1" kern="0" dirty="0">
                <a:latin typeface="Arial" panose="020B0604020202020204" pitchFamily="34" charset="0"/>
                <a:ea typeface="微软雅黑" panose="020B0503020204020204" pitchFamily="34" charset="-122"/>
                <a:cs typeface="Arial" panose="020B0604020202020204" pitchFamily="34" charset="0"/>
              </a:rPr>
              <a:t>Oil level switch protection</a:t>
            </a:r>
            <a:endParaRPr lang="zh-CN" altLang="en-US" sz="1400" b="1" kern="0" dirty="0">
              <a:latin typeface="Arial" panose="020B0604020202020204" pitchFamily="34" charset="0"/>
              <a:ea typeface="微软雅黑" panose="020B0503020204020204" pitchFamily="34" charset="-122"/>
              <a:cs typeface="Arial" panose="020B0604020202020204" pitchFamily="34" charset="0"/>
            </a:endParaRPr>
          </a:p>
          <a:p>
            <a:pPr marL="266700" indent="-266700" eaLnBrk="0" hangingPunct="0">
              <a:lnSpc>
                <a:spcPct val="150000"/>
              </a:lnSpc>
              <a:spcBef>
                <a:spcPts val="0"/>
              </a:spcBef>
              <a:spcAft>
                <a:spcPts val="300"/>
              </a:spcAft>
              <a:buClr>
                <a:srgbClr val="878785"/>
              </a:buClr>
              <a:buFont typeface="Wingdings" panose="05000000000000000000" pitchFamily="2" charset="2"/>
              <a:buChar char="n"/>
            </a:pPr>
            <a:r>
              <a:rPr lang="en-US" altLang="zh-TW" sz="1400" b="1" kern="0" dirty="0">
                <a:latin typeface="Arial" panose="020B0604020202020204" pitchFamily="34" charset="0"/>
                <a:ea typeface="微软雅黑" panose="020B0503020204020204" pitchFamily="34" charset="-122"/>
                <a:cs typeface="Arial" panose="020B0604020202020204" pitchFamily="34" charset="0"/>
              </a:rPr>
              <a:t>Low suction pressure protection</a:t>
            </a:r>
            <a:endParaRPr lang="zh-TW" altLang="zh-CN" sz="1400" b="1" kern="0" dirty="0">
              <a:latin typeface="Arial" panose="020B0604020202020204" pitchFamily="34" charset="0"/>
              <a:ea typeface="微软雅黑" panose="020B0503020204020204" pitchFamily="34" charset="-122"/>
              <a:cs typeface="Arial" panose="020B0604020202020204" pitchFamily="34" charset="0"/>
            </a:endParaRPr>
          </a:p>
          <a:p>
            <a:pPr marL="266700" indent="-266700" eaLnBrk="0" hangingPunct="0">
              <a:lnSpc>
                <a:spcPct val="150000"/>
              </a:lnSpc>
              <a:spcBef>
                <a:spcPts val="0"/>
              </a:spcBef>
              <a:spcAft>
                <a:spcPts val="300"/>
              </a:spcAft>
              <a:buClr>
                <a:srgbClr val="878785"/>
              </a:buClr>
              <a:buFont typeface="Wingdings" panose="05000000000000000000" pitchFamily="2" charset="2"/>
              <a:buChar char="n"/>
            </a:pPr>
            <a:r>
              <a:rPr lang="en-US" altLang="zh-TW" sz="1400" b="1" kern="0" dirty="0">
                <a:latin typeface="Arial" panose="020B0604020202020204" pitchFamily="34" charset="0"/>
                <a:ea typeface="微软雅黑" panose="020B0503020204020204" pitchFamily="34" charset="-122"/>
                <a:cs typeface="Arial" panose="020B0604020202020204" pitchFamily="34" charset="0"/>
              </a:rPr>
              <a:t>Flow switch off protection</a:t>
            </a:r>
            <a:endParaRPr lang="zh-TW" altLang="en-US" sz="1400" b="1" kern="0" dirty="0">
              <a:latin typeface="Arial" panose="020B0604020202020204" pitchFamily="34" charset="0"/>
              <a:ea typeface="微软雅黑" panose="020B0503020204020204" pitchFamily="34" charset="-122"/>
              <a:cs typeface="Arial" panose="020B0604020202020204" pitchFamily="34" charset="0"/>
            </a:endParaRPr>
          </a:p>
        </p:txBody>
      </p:sp>
      <p:sp>
        <p:nvSpPr>
          <p:cNvPr id="7" name="Rectangle 6"/>
          <p:cNvSpPr/>
          <p:nvPr/>
        </p:nvSpPr>
        <p:spPr>
          <a:xfrm>
            <a:off x="4434840" y="2137409"/>
            <a:ext cx="3691890" cy="3046988"/>
          </a:xfrm>
          <a:prstGeom prst="rect">
            <a:avLst/>
          </a:prstGeom>
        </p:spPr>
        <p:txBody>
          <a:bodyPr wrap="square">
            <a:spAutoFit/>
          </a:bodyPr>
          <a:lstStyle/>
          <a:p>
            <a:pPr marL="285750" indent="-285750" eaLnBrk="0" hangingPunct="0">
              <a:lnSpc>
                <a:spcPct val="150000"/>
              </a:lnSpc>
              <a:buClr>
                <a:srgbClr val="878785"/>
              </a:buClr>
              <a:buFont typeface="Arial" panose="020B0604020202020204" pitchFamily="34" charset="0"/>
              <a:buChar char="•"/>
            </a:pPr>
            <a:r>
              <a:rPr lang="en-US" altLang="zh-TW" sz="1600" b="1" kern="0" dirty="0">
                <a:solidFill>
                  <a:srgbClr val="0070C0"/>
                </a:solidFill>
                <a:latin typeface="Arial" panose="020B0604020202020204" pitchFamily="34" charset="0"/>
                <a:ea typeface="微软雅黑" panose="020B0503020204020204" pitchFamily="34" charset="-122"/>
                <a:cs typeface="Arial" panose="020B0604020202020204" pitchFamily="34" charset="0"/>
              </a:rPr>
              <a:t>Compressor motor</a:t>
            </a:r>
            <a:endParaRPr lang="zh-TW" altLang="en-US" sz="1600" b="1" kern="0" dirty="0">
              <a:solidFill>
                <a:srgbClr val="0070C0"/>
              </a:solidFill>
              <a:latin typeface="Arial" panose="020B0604020202020204" pitchFamily="34" charset="0"/>
              <a:ea typeface="微软雅黑" panose="020B0503020204020204" pitchFamily="34" charset="-122"/>
              <a:cs typeface="Arial" panose="020B0604020202020204" pitchFamily="34" charset="0"/>
            </a:endParaRPr>
          </a:p>
          <a:p>
            <a:pPr marL="552450" lvl="1" indent="-285750" eaLnBrk="0" hangingPunct="0">
              <a:lnSpc>
                <a:spcPct val="150000"/>
              </a:lnSpc>
              <a:spcBef>
                <a:spcPts val="0"/>
              </a:spcBef>
              <a:buClr>
                <a:srgbClr val="878785"/>
              </a:buClr>
              <a:buFont typeface="Arial" panose="020B0604020202020204" pitchFamily="34" charset="0"/>
              <a:buChar char="•"/>
            </a:pPr>
            <a:r>
              <a:rPr lang="en-US" altLang="zh-TW" sz="1600" b="1" kern="0" dirty="0">
                <a:latin typeface="Arial" panose="020B0604020202020204" pitchFamily="34" charset="0"/>
                <a:ea typeface="微软雅黑" panose="020B0503020204020204" pitchFamily="34" charset="-122"/>
                <a:cs typeface="Arial" panose="020B0604020202020204" pitchFamily="34" charset="0"/>
              </a:rPr>
              <a:t>Overcurrent protection</a:t>
            </a:r>
            <a:endParaRPr lang="zh-TW" altLang="en-US" sz="1600" b="1" kern="0" dirty="0">
              <a:latin typeface="Arial" panose="020B0604020202020204" pitchFamily="34" charset="0"/>
              <a:ea typeface="微软雅黑" panose="020B0503020204020204" pitchFamily="34" charset="-122"/>
              <a:cs typeface="Arial" panose="020B0604020202020204" pitchFamily="34" charset="0"/>
            </a:endParaRPr>
          </a:p>
          <a:p>
            <a:pPr marL="552450" lvl="1" indent="-285750" eaLnBrk="0" hangingPunct="0">
              <a:lnSpc>
                <a:spcPct val="150000"/>
              </a:lnSpc>
              <a:spcBef>
                <a:spcPts val="0"/>
              </a:spcBef>
              <a:buClr>
                <a:srgbClr val="878785"/>
              </a:buClr>
              <a:buFont typeface="Arial" panose="020B0604020202020204" pitchFamily="34" charset="0"/>
              <a:buChar char="•"/>
            </a:pPr>
            <a:r>
              <a:rPr lang="en-US" altLang="zh-TW" sz="1600" b="1" kern="0" dirty="0">
                <a:latin typeface="Arial" panose="020B0604020202020204" pitchFamily="34" charset="0"/>
                <a:ea typeface="微软雅黑" panose="020B0503020204020204" pitchFamily="34" charset="-122"/>
                <a:cs typeface="Arial" panose="020B0604020202020204" pitchFamily="34" charset="0"/>
              </a:rPr>
              <a:t>Low current protection</a:t>
            </a:r>
            <a:endParaRPr lang="zh-TW" altLang="en-US" sz="1600" b="1" kern="0" dirty="0">
              <a:latin typeface="Arial" panose="020B0604020202020204" pitchFamily="34" charset="0"/>
              <a:ea typeface="微软雅黑" panose="020B0503020204020204" pitchFamily="34" charset="-122"/>
              <a:cs typeface="Arial" panose="020B0604020202020204" pitchFamily="34" charset="0"/>
            </a:endParaRPr>
          </a:p>
          <a:p>
            <a:pPr marL="552450" lvl="1" indent="-285750" eaLnBrk="0" hangingPunct="0">
              <a:lnSpc>
                <a:spcPct val="150000"/>
              </a:lnSpc>
              <a:spcBef>
                <a:spcPts val="0"/>
              </a:spcBef>
              <a:buClr>
                <a:srgbClr val="878785"/>
              </a:buClr>
              <a:buFont typeface="Arial" panose="020B0604020202020204" pitchFamily="34" charset="0"/>
              <a:buChar char="•"/>
            </a:pPr>
            <a:r>
              <a:rPr lang="en-US" altLang="zh-TW" sz="1600" b="1" kern="0" dirty="0">
                <a:latin typeface="Arial" panose="020B0604020202020204" pitchFamily="34" charset="0"/>
                <a:ea typeface="微软雅黑" panose="020B0503020204020204" pitchFamily="34" charset="-122"/>
                <a:cs typeface="Arial" panose="020B0604020202020204" pitchFamily="34" charset="0"/>
              </a:rPr>
              <a:t>Reverse-phase protection</a:t>
            </a:r>
            <a:endParaRPr lang="zh-TW" altLang="en-US" sz="1600" b="1" kern="0" dirty="0">
              <a:latin typeface="Arial" panose="020B0604020202020204" pitchFamily="34" charset="0"/>
              <a:ea typeface="微软雅黑" panose="020B0503020204020204" pitchFamily="34" charset="-122"/>
              <a:cs typeface="Arial" panose="020B0604020202020204" pitchFamily="34" charset="0"/>
            </a:endParaRPr>
          </a:p>
          <a:p>
            <a:pPr marL="552450" lvl="1" indent="-285750" eaLnBrk="0" hangingPunct="0">
              <a:lnSpc>
                <a:spcPct val="150000"/>
              </a:lnSpc>
              <a:spcBef>
                <a:spcPts val="0"/>
              </a:spcBef>
              <a:buClr>
                <a:srgbClr val="878785"/>
              </a:buClr>
              <a:buFont typeface="Arial" panose="020B0604020202020204" pitchFamily="34" charset="0"/>
              <a:buChar char="•"/>
            </a:pPr>
            <a:r>
              <a:rPr lang="en-US" altLang="zh-TW" sz="1600" b="1" kern="0" dirty="0">
                <a:latin typeface="Arial" panose="020B0604020202020204" pitchFamily="34" charset="0"/>
                <a:ea typeface="微软雅黑" panose="020B0503020204020204" pitchFamily="34" charset="-122"/>
                <a:cs typeface="Arial" panose="020B0604020202020204" pitchFamily="34" charset="0"/>
              </a:rPr>
              <a:t>3-phase imbalance protection</a:t>
            </a:r>
            <a:endParaRPr lang="zh-TW" altLang="en-US" sz="1600" b="1" kern="0" dirty="0">
              <a:latin typeface="Arial" panose="020B0604020202020204" pitchFamily="34" charset="0"/>
              <a:ea typeface="微软雅黑" panose="020B0503020204020204" pitchFamily="34" charset="-122"/>
              <a:cs typeface="Arial" panose="020B0604020202020204" pitchFamily="34" charset="0"/>
            </a:endParaRPr>
          </a:p>
          <a:p>
            <a:pPr marL="552450" lvl="1" indent="-285750" eaLnBrk="0" hangingPunct="0">
              <a:lnSpc>
                <a:spcPct val="150000"/>
              </a:lnSpc>
              <a:spcBef>
                <a:spcPts val="0"/>
              </a:spcBef>
              <a:buClr>
                <a:srgbClr val="878785"/>
              </a:buClr>
              <a:buFont typeface="Arial" panose="020B0604020202020204" pitchFamily="34" charset="0"/>
              <a:buChar char="•"/>
            </a:pPr>
            <a:r>
              <a:rPr lang="en-US" altLang="zh-TW" sz="1600" b="1" kern="0" dirty="0">
                <a:latin typeface="Arial" panose="020B0604020202020204" pitchFamily="34" charset="0"/>
                <a:ea typeface="微软雅黑" panose="020B0503020204020204" pitchFamily="34" charset="-122"/>
                <a:cs typeface="Arial" panose="020B0604020202020204" pitchFamily="34" charset="0"/>
              </a:rPr>
              <a:t>Low voltage protection</a:t>
            </a:r>
            <a:endParaRPr lang="zh-TW" altLang="en-US" sz="1600" b="1" kern="0" dirty="0">
              <a:latin typeface="Arial" panose="020B0604020202020204" pitchFamily="34" charset="0"/>
              <a:ea typeface="微软雅黑" panose="020B0503020204020204" pitchFamily="34" charset="-122"/>
              <a:cs typeface="Arial" panose="020B0604020202020204" pitchFamily="34" charset="0"/>
            </a:endParaRPr>
          </a:p>
          <a:p>
            <a:pPr marL="552450" lvl="1" indent="-285750" eaLnBrk="0" hangingPunct="0">
              <a:lnSpc>
                <a:spcPct val="150000"/>
              </a:lnSpc>
              <a:spcBef>
                <a:spcPts val="0"/>
              </a:spcBef>
              <a:buClr>
                <a:srgbClr val="878785"/>
              </a:buClr>
              <a:buFont typeface="Arial" panose="020B0604020202020204" pitchFamily="34" charset="0"/>
              <a:buChar char="•"/>
            </a:pPr>
            <a:r>
              <a:rPr lang="en-US" altLang="zh-CN" sz="1600" b="1" kern="0" dirty="0">
                <a:latin typeface="Arial" panose="020B0604020202020204" pitchFamily="34" charset="0"/>
                <a:ea typeface="微软雅黑" panose="020B0503020204020204" pitchFamily="34" charset="-122"/>
                <a:cs typeface="Arial" panose="020B0604020202020204" pitchFamily="34" charset="0"/>
              </a:rPr>
              <a:t>Winding overheating protectio</a:t>
            </a:r>
            <a:r>
              <a:rPr lang="en-US" altLang="zh-CN" sz="1400" b="1" kern="0" dirty="0">
                <a:latin typeface="Arial" panose="020B0604020202020204" pitchFamily="34" charset="0"/>
                <a:ea typeface="微软雅黑" panose="020B0503020204020204" pitchFamily="34" charset="-122"/>
                <a:cs typeface="Arial" panose="020B0604020202020204" pitchFamily="34" charset="0"/>
              </a:rPr>
              <a:t>n</a:t>
            </a:r>
            <a:endParaRPr lang="zh-TW" altLang="en-US" sz="1400" b="1" kern="0" dirty="0">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8621" y="80287"/>
            <a:ext cx="2704819" cy="1759943"/>
          </a:xfrm>
          <a:prstGeom prst="rect">
            <a:avLst/>
          </a:prstGeom>
        </p:spPr>
      </p:pic>
      <p:pic>
        <p:nvPicPr>
          <p:cNvPr id="9"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745" y="162257"/>
            <a:ext cx="3019005" cy="1677973"/>
          </a:xfrm>
          <a:prstGeom prst="rect">
            <a:avLst/>
          </a:prstGeom>
        </p:spPr>
      </p:pic>
    </p:spTree>
    <p:extLst>
      <p:ext uri="{BB962C8B-B14F-4D97-AF65-F5344CB8AC3E}">
        <p14:creationId xmlns:p14="http://schemas.microsoft.com/office/powerpoint/2010/main" val="132453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NH3 or R290</a:t>
            </a:r>
            <a:endParaRPr lang="nl-BE" dirty="0"/>
          </a:p>
        </p:txBody>
      </p:sp>
      <p:sp>
        <p:nvSpPr>
          <p:cNvPr id="4" name="Footer Placeholder 3"/>
          <p:cNvSpPr>
            <a:spLocks noGrp="1"/>
          </p:cNvSpPr>
          <p:nvPr>
            <p:ph type="ftr" sz="quarter" idx="11"/>
          </p:nvPr>
        </p:nvSpPr>
        <p:spPr/>
        <p:txBody>
          <a:bodyPr/>
          <a:lstStyle/>
          <a:p>
            <a:endParaRPr lang="fr-FR" dirty="0"/>
          </a:p>
        </p:txBody>
      </p:sp>
      <p:pic>
        <p:nvPicPr>
          <p:cNvPr id="7" name="Content Placeholder 6"/>
          <p:cNvPicPr>
            <a:picLocks noGrp="1" noChangeAspect="1"/>
          </p:cNvPicPr>
          <p:nvPr>
            <p:ph idx="1"/>
          </p:nvPr>
        </p:nvPicPr>
        <p:blipFill>
          <a:blip r:embed="rId2"/>
          <a:stretch>
            <a:fillRect/>
          </a:stretch>
        </p:blipFill>
        <p:spPr>
          <a:xfrm>
            <a:off x="1930400" y="915987"/>
            <a:ext cx="5122184" cy="3841639"/>
          </a:xfrm>
          <a:prstGeom prst="rect">
            <a:avLst/>
          </a:prstGeom>
        </p:spPr>
      </p:pic>
    </p:spTree>
    <p:extLst>
      <p:ext uri="{BB962C8B-B14F-4D97-AF65-F5344CB8AC3E}">
        <p14:creationId xmlns:p14="http://schemas.microsoft.com/office/powerpoint/2010/main" val="2478476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dirty="0"/>
          </a:p>
        </p:txBody>
      </p:sp>
      <p:sp>
        <p:nvSpPr>
          <p:cNvPr id="3" name="Slide Number Placeholder 2"/>
          <p:cNvSpPr>
            <a:spLocks noGrp="1"/>
          </p:cNvSpPr>
          <p:nvPr>
            <p:ph type="sldNum" sz="quarter" idx="12"/>
          </p:nvPr>
        </p:nvSpPr>
        <p:spPr/>
        <p:txBody>
          <a:bodyPr/>
          <a:lstStyle/>
          <a:p>
            <a:fld id="{8AACE14F-169E-4C55-8687-D57151FEBE61}" type="slidenum">
              <a:rPr lang="en-US" smtClean="0"/>
              <a:pPr/>
              <a:t>28</a:t>
            </a:fld>
            <a:endParaRPr lang="en-US" dirty="0"/>
          </a:p>
        </p:txBody>
      </p:sp>
      <p:sp>
        <p:nvSpPr>
          <p:cNvPr id="4" name="Footer Placeholder 3"/>
          <p:cNvSpPr>
            <a:spLocks noGrp="1"/>
          </p:cNvSpPr>
          <p:nvPr>
            <p:ph type="ftr" sz="quarter" idx="3"/>
          </p:nvPr>
        </p:nvSpPr>
        <p:spPr/>
        <p:txBody>
          <a:bodyPr/>
          <a:lstStyle/>
          <a:p>
            <a:endParaRPr lang="en-US" dirty="0"/>
          </a:p>
        </p:txBody>
      </p:sp>
      <p:pic>
        <p:nvPicPr>
          <p:cNvPr id="5" name="Picture 4"/>
          <p:cNvPicPr>
            <a:picLocks noChangeAspect="1"/>
          </p:cNvPicPr>
          <p:nvPr/>
        </p:nvPicPr>
        <p:blipFill>
          <a:blip r:embed="rId2"/>
          <a:stretch>
            <a:fillRect/>
          </a:stretch>
        </p:blipFill>
        <p:spPr>
          <a:xfrm>
            <a:off x="1808238" y="857010"/>
            <a:ext cx="5050081" cy="3787561"/>
          </a:xfrm>
          <a:prstGeom prst="rect">
            <a:avLst/>
          </a:prstGeom>
        </p:spPr>
      </p:pic>
      <p:pic>
        <p:nvPicPr>
          <p:cNvPr id="6" name="Picture 5"/>
          <p:cNvPicPr>
            <a:picLocks noChangeAspect="1"/>
          </p:cNvPicPr>
          <p:nvPr/>
        </p:nvPicPr>
        <p:blipFill>
          <a:blip r:embed="rId3"/>
          <a:stretch>
            <a:fillRect/>
          </a:stretch>
        </p:blipFill>
        <p:spPr>
          <a:xfrm>
            <a:off x="294238" y="165508"/>
            <a:ext cx="7591330" cy="4270124"/>
          </a:xfrm>
          <a:prstGeom prst="rect">
            <a:avLst/>
          </a:prstGeom>
        </p:spPr>
      </p:pic>
      <p:pic>
        <p:nvPicPr>
          <p:cNvPr id="8" name="Afbeelding 7">
            <a:extLst>
              <a:ext uri="{FF2B5EF4-FFF2-40B4-BE49-F238E27FC236}">
                <a16:creationId xmlns:a16="http://schemas.microsoft.com/office/drawing/2014/main" id="{5588E80D-078F-45C4-818F-C0C553994AFB}"/>
              </a:ext>
            </a:extLst>
          </p:cNvPr>
          <p:cNvPicPr>
            <a:picLocks noChangeAspect="1"/>
          </p:cNvPicPr>
          <p:nvPr/>
        </p:nvPicPr>
        <p:blipFill>
          <a:blip r:embed="rId4"/>
          <a:stretch>
            <a:fillRect/>
          </a:stretch>
        </p:blipFill>
        <p:spPr>
          <a:xfrm>
            <a:off x="6370111" y="3401677"/>
            <a:ext cx="1280577" cy="730201"/>
          </a:xfrm>
          <a:prstGeom prst="rect">
            <a:avLst/>
          </a:prstGeom>
        </p:spPr>
      </p:pic>
    </p:spTree>
    <p:extLst>
      <p:ext uri="{BB962C8B-B14F-4D97-AF65-F5344CB8AC3E}">
        <p14:creationId xmlns:p14="http://schemas.microsoft.com/office/powerpoint/2010/main" val="286500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5588F08-34C4-44E6-9541-E130701CFED7}" type="datetime1">
              <a:rPr lang="en-US" smtClean="0"/>
              <a:t>12/5/2023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EE36C7C-466B-40CD-9E4F-44BF9D49B0DD}" type="slidenum">
              <a:rPr lang="en-US" altLang="en-US" smtClean="0"/>
              <a:pPr>
                <a:defRPr/>
              </a:pPr>
              <a:t>29</a:t>
            </a:fld>
            <a:endParaRPr lang="en-US" altLang="en-US"/>
          </a:p>
        </p:txBody>
      </p:sp>
      <p:pic>
        <p:nvPicPr>
          <p:cNvPr id="5" name="Picture 4"/>
          <p:cNvPicPr>
            <a:picLocks noChangeAspect="1"/>
          </p:cNvPicPr>
          <p:nvPr/>
        </p:nvPicPr>
        <p:blipFill>
          <a:blip r:embed="rId2"/>
          <a:stretch>
            <a:fillRect/>
          </a:stretch>
        </p:blipFill>
        <p:spPr>
          <a:xfrm>
            <a:off x="1523574" y="857010"/>
            <a:ext cx="6096851" cy="3429479"/>
          </a:xfrm>
          <a:prstGeom prst="rect">
            <a:avLst/>
          </a:prstGeom>
        </p:spPr>
      </p:pic>
    </p:spTree>
    <p:extLst>
      <p:ext uri="{BB962C8B-B14F-4D97-AF65-F5344CB8AC3E}">
        <p14:creationId xmlns:p14="http://schemas.microsoft.com/office/powerpoint/2010/main" val="1181027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400537" y="1033351"/>
            <a:ext cx="1746094" cy="3242805"/>
          </a:xfrm>
          <a:prstGeom prst="rect">
            <a:avLst/>
          </a:prstGeom>
          <a:gradFill rotWithShape="0">
            <a:gsLst>
              <a:gs pos="0">
                <a:schemeClr val="accent4">
                  <a:lumMod val="20000"/>
                  <a:lumOff val="80000"/>
                </a:schemeClr>
              </a:gs>
              <a:gs pos="100000">
                <a:schemeClr val="accent4">
                  <a:lumMod val="50000"/>
                </a:schemeClr>
              </a:gs>
            </a:gsLst>
            <a:lin ang="5400000" scaled="1"/>
          </a:gradFill>
          <a:ln w="9525">
            <a:noFill/>
            <a:miter lim="800000"/>
            <a:headEnd/>
            <a:tailEnd/>
          </a:ln>
        </p:spPr>
        <p:txBody>
          <a:bodyPr wrap="none" anchor="ctr"/>
          <a:lstStyle/>
          <a:p>
            <a:endParaRPr lang="nl-BE"/>
          </a:p>
        </p:txBody>
      </p:sp>
      <p:sp>
        <p:nvSpPr>
          <p:cNvPr id="7" name="Text Box 6">
            <a:hlinkClick r:id="rId3"/>
          </p:cNvPr>
          <p:cNvSpPr txBox="1">
            <a:spLocks noChangeArrowheads="1"/>
          </p:cNvSpPr>
          <p:nvPr/>
        </p:nvSpPr>
        <p:spPr bwMode="auto">
          <a:xfrm>
            <a:off x="3400537" y="1033351"/>
            <a:ext cx="1746094" cy="649745"/>
          </a:xfrm>
          <a:prstGeom prst="rect">
            <a:avLst/>
          </a:prstGeom>
          <a:solidFill>
            <a:schemeClr val="folHlink"/>
          </a:solidFill>
          <a:ln w="12700" cap="sq">
            <a:noFill/>
            <a:miter lim="800000"/>
            <a:headEnd type="none" w="sm" len="sm"/>
            <a:tailEnd type="none" w="sm" len="sm"/>
          </a:ln>
        </p:spPr>
        <p:txBody>
          <a:bodyPr lIns="3600" tIns="18000" rIns="3600" bIns="3600" anchor="ctr"/>
          <a:lstStyle/>
          <a:p>
            <a:pPr algn="ctr" eaLnBrk="0" hangingPunct="0">
              <a:lnSpc>
                <a:spcPct val="80000"/>
              </a:lnSpc>
              <a:spcBef>
                <a:spcPct val="50000"/>
              </a:spcBef>
            </a:pPr>
            <a:r>
              <a:rPr lang="en-GB" sz="1200" b="1" dirty="0">
                <a:solidFill>
                  <a:schemeClr val="bg1"/>
                </a:solidFill>
              </a:rPr>
              <a:t>TYCO</a:t>
            </a:r>
          </a:p>
        </p:txBody>
      </p:sp>
      <p:sp>
        <p:nvSpPr>
          <p:cNvPr id="8" name="Text Box 7"/>
          <p:cNvSpPr txBox="1">
            <a:spLocks noChangeArrowheads="1"/>
          </p:cNvSpPr>
          <p:nvPr/>
        </p:nvSpPr>
        <p:spPr bwMode="auto">
          <a:xfrm>
            <a:off x="3409993" y="1795128"/>
            <a:ext cx="2712469" cy="1241878"/>
          </a:xfrm>
          <a:prstGeom prst="rect">
            <a:avLst/>
          </a:prstGeom>
          <a:noFill/>
          <a:ln w="9525">
            <a:noFill/>
            <a:miter lim="800000"/>
            <a:headEnd/>
            <a:tailEnd/>
          </a:ln>
        </p:spPr>
        <p:txBody>
          <a:bodyPr>
            <a:spAutoFit/>
          </a:bodyPr>
          <a:lstStyle/>
          <a:p>
            <a:pPr>
              <a:lnSpc>
                <a:spcPct val="60000"/>
              </a:lnSpc>
              <a:spcBef>
                <a:spcPct val="50000"/>
              </a:spcBef>
              <a:buFontTx/>
              <a:buChar char="•"/>
            </a:pPr>
            <a:r>
              <a:rPr lang="en-GB" sz="900" dirty="0">
                <a:latin typeface="Arial Unicode MS" pitchFamily="34" charset="-128"/>
              </a:rPr>
              <a:t> </a:t>
            </a:r>
            <a:r>
              <a:rPr lang="en-GB" sz="900" dirty="0" err="1">
                <a:latin typeface="Arial Unicode MS" pitchFamily="34" charset="-128"/>
              </a:rPr>
              <a:t>Branddetectie</a:t>
            </a:r>
            <a:endParaRPr lang="en-GB" sz="900" dirty="0">
              <a:latin typeface="Arial Unicode MS" pitchFamily="34" charset="-128"/>
            </a:endParaRPr>
          </a:p>
          <a:p>
            <a:pPr>
              <a:lnSpc>
                <a:spcPct val="60000"/>
              </a:lnSpc>
              <a:spcBef>
                <a:spcPct val="50000"/>
              </a:spcBef>
              <a:buFontTx/>
              <a:buChar char="•"/>
            </a:pPr>
            <a:r>
              <a:rPr lang="en-GB" sz="900" dirty="0">
                <a:latin typeface="Arial Unicode MS" pitchFamily="34" charset="-128"/>
              </a:rPr>
              <a:t> </a:t>
            </a:r>
            <a:r>
              <a:rPr lang="en-GB" sz="900" dirty="0" err="1">
                <a:latin typeface="Arial Unicode MS" pitchFamily="34" charset="-128"/>
              </a:rPr>
              <a:t>Blussing</a:t>
            </a:r>
            <a:endParaRPr lang="en-GB" sz="900" dirty="0">
              <a:latin typeface="Arial Unicode MS" pitchFamily="34" charset="-128"/>
            </a:endParaRPr>
          </a:p>
          <a:p>
            <a:pPr>
              <a:lnSpc>
                <a:spcPct val="60000"/>
              </a:lnSpc>
              <a:spcBef>
                <a:spcPct val="50000"/>
              </a:spcBef>
              <a:buFontTx/>
              <a:buChar char="•"/>
            </a:pPr>
            <a:r>
              <a:rPr lang="en-GB" sz="900" dirty="0">
                <a:latin typeface="Arial Unicode MS" pitchFamily="34" charset="-128"/>
              </a:rPr>
              <a:t> CCTV</a:t>
            </a:r>
          </a:p>
          <a:p>
            <a:pPr>
              <a:lnSpc>
                <a:spcPct val="60000"/>
              </a:lnSpc>
              <a:spcBef>
                <a:spcPct val="50000"/>
              </a:spcBef>
              <a:buFontTx/>
              <a:buChar char="•"/>
            </a:pPr>
            <a:r>
              <a:rPr lang="en-GB" sz="900" dirty="0">
                <a:latin typeface="Arial Unicode MS" pitchFamily="34" charset="-128"/>
              </a:rPr>
              <a:t> </a:t>
            </a:r>
            <a:r>
              <a:rPr lang="en-GB" sz="900" dirty="0" err="1">
                <a:latin typeface="Arial Unicode MS" pitchFamily="34" charset="-128"/>
              </a:rPr>
              <a:t>Toegangscontrole</a:t>
            </a:r>
            <a:endParaRPr lang="en-GB" sz="900" dirty="0">
              <a:latin typeface="Arial Unicode MS" pitchFamily="34" charset="-128"/>
            </a:endParaRPr>
          </a:p>
          <a:p>
            <a:pPr>
              <a:lnSpc>
                <a:spcPct val="60000"/>
              </a:lnSpc>
              <a:spcBef>
                <a:spcPct val="50000"/>
              </a:spcBef>
              <a:buFontTx/>
              <a:buChar char="•"/>
            </a:pPr>
            <a:r>
              <a:rPr lang="en-GB" sz="900" dirty="0">
                <a:latin typeface="Arial Unicode MS" pitchFamily="34" charset="-128"/>
              </a:rPr>
              <a:t> </a:t>
            </a:r>
            <a:r>
              <a:rPr lang="en-GB" sz="900" dirty="0" err="1">
                <a:latin typeface="Arial Unicode MS" pitchFamily="34" charset="-128"/>
              </a:rPr>
              <a:t>Inbraakdetectie</a:t>
            </a:r>
            <a:endParaRPr lang="en-GB" sz="900" dirty="0">
              <a:latin typeface="Arial Unicode MS" pitchFamily="34" charset="-128"/>
            </a:endParaRPr>
          </a:p>
          <a:p>
            <a:pPr>
              <a:lnSpc>
                <a:spcPct val="60000"/>
              </a:lnSpc>
              <a:spcBef>
                <a:spcPct val="50000"/>
              </a:spcBef>
              <a:buFontTx/>
              <a:buChar char="•"/>
            </a:pPr>
            <a:r>
              <a:rPr lang="en-GB" sz="900" dirty="0">
                <a:latin typeface="Arial Unicode MS" pitchFamily="34" charset="-128"/>
              </a:rPr>
              <a:t> Perimeter </a:t>
            </a:r>
            <a:r>
              <a:rPr lang="en-GB" sz="900" dirty="0" err="1">
                <a:latin typeface="Arial Unicode MS" pitchFamily="34" charset="-128"/>
              </a:rPr>
              <a:t>detectie</a:t>
            </a:r>
            <a:endParaRPr lang="en-GB" sz="900" dirty="0">
              <a:latin typeface="Arial Unicode MS" pitchFamily="34" charset="-128"/>
            </a:endParaRPr>
          </a:p>
          <a:p>
            <a:pPr>
              <a:lnSpc>
                <a:spcPct val="60000"/>
              </a:lnSpc>
              <a:spcBef>
                <a:spcPct val="50000"/>
              </a:spcBef>
              <a:buFontTx/>
              <a:buChar char="•"/>
            </a:pPr>
            <a:endParaRPr lang="en-GB" sz="900" dirty="0">
              <a:latin typeface="Arial Unicode MS" pitchFamily="34" charset="-128"/>
            </a:endParaRPr>
          </a:p>
          <a:p>
            <a:pPr>
              <a:lnSpc>
                <a:spcPct val="60000"/>
              </a:lnSpc>
              <a:spcBef>
                <a:spcPct val="50000"/>
              </a:spcBef>
              <a:buFontTx/>
              <a:buChar char="•"/>
            </a:pPr>
            <a:r>
              <a:rPr lang="en-GB" sz="900" dirty="0">
                <a:latin typeface="Arial Unicode MS" pitchFamily="34" charset="-128"/>
              </a:rPr>
              <a:t> </a:t>
            </a:r>
            <a:r>
              <a:rPr lang="en-GB" sz="900" dirty="0" err="1">
                <a:latin typeface="Arial Unicode MS" pitchFamily="34" charset="-128"/>
              </a:rPr>
              <a:t>Onderhoudsdiensten</a:t>
            </a:r>
            <a:endParaRPr lang="en-GB" sz="900" dirty="0">
              <a:latin typeface="Arial Unicode MS" pitchFamily="34" charset="-128"/>
            </a:endParaRPr>
          </a:p>
        </p:txBody>
      </p:sp>
      <p:sp>
        <p:nvSpPr>
          <p:cNvPr id="9" name="Rectangle 8"/>
          <p:cNvSpPr>
            <a:spLocks noChangeArrowheads="1"/>
          </p:cNvSpPr>
          <p:nvPr/>
        </p:nvSpPr>
        <p:spPr bwMode="auto">
          <a:xfrm>
            <a:off x="5482145" y="1023070"/>
            <a:ext cx="1746092" cy="3231821"/>
          </a:xfrm>
          <a:prstGeom prst="rect">
            <a:avLst/>
          </a:prstGeom>
          <a:gradFill rotWithShape="0">
            <a:gsLst>
              <a:gs pos="0">
                <a:schemeClr val="accent3">
                  <a:lumMod val="20000"/>
                  <a:lumOff val="80000"/>
                </a:schemeClr>
              </a:gs>
              <a:gs pos="100000">
                <a:schemeClr val="accent3">
                  <a:lumMod val="50000"/>
                </a:schemeClr>
              </a:gs>
            </a:gsLst>
            <a:lin ang="5400000" scaled="1"/>
          </a:gradFill>
          <a:ln w="9525">
            <a:noFill/>
            <a:miter lim="800000"/>
            <a:headEnd/>
            <a:tailEnd/>
          </a:ln>
        </p:spPr>
        <p:txBody>
          <a:bodyPr wrap="none" anchor="ctr"/>
          <a:lstStyle/>
          <a:p>
            <a:endParaRPr lang="nl-BE"/>
          </a:p>
        </p:txBody>
      </p:sp>
      <p:sp>
        <p:nvSpPr>
          <p:cNvPr id="11" name="Text Box 11">
            <a:hlinkClick r:id="rId4" action="ppaction://hlinkpres?slideindex=1&amp;slidetitle="/>
          </p:cNvPr>
          <p:cNvSpPr txBox="1">
            <a:spLocks noChangeArrowheads="1"/>
          </p:cNvSpPr>
          <p:nvPr/>
        </p:nvSpPr>
        <p:spPr bwMode="auto">
          <a:xfrm>
            <a:off x="5482145" y="1023070"/>
            <a:ext cx="1746092" cy="649745"/>
          </a:xfrm>
          <a:prstGeom prst="rect">
            <a:avLst/>
          </a:prstGeom>
          <a:solidFill>
            <a:srgbClr val="00B050"/>
          </a:solidFill>
          <a:ln w="12700" cap="sq">
            <a:noFill/>
            <a:miter lim="800000"/>
            <a:headEnd type="none" w="sm" len="sm"/>
            <a:tailEnd type="none" w="sm" len="sm"/>
          </a:ln>
        </p:spPr>
        <p:txBody>
          <a:bodyPr lIns="3600" tIns="18000" rIns="3600" bIns="3600" anchor="ctr"/>
          <a:lstStyle/>
          <a:p>
            <a:pPr algn="ctr" eaLnBrk="0" hangingPunct="0">
              <a:lnSpc>
                <a:spcPct val="80000"/>
              </a:lnSpc>
              <a:spcBef>
                <a:spcPct val="50000"/>
              </a:spcBef>
            </a:pPr>
            <a:r>
              <a:rPr lang="en-GB" sz="1200" b="1" dirty="0" err="1">
                <a:solidFill>
                  <a:schemeClr val="bg1"/>
                </a:solidFill>
              </a:rPr>
              <a:t>Iref</a:t>
            </a:r>
            <a:r>
              <a:rPr lang="en-GB" sz="1200" b="1" dirty="0">
                <a:solidFill>
                  <a:schemeClr val="bg1"/>
                </a:solidFill>
              </a:rPr>
              <a:t> –</a:t>
            </a:r>
            <a:r>
              <a:rPr lang="en-GB" sz="1200" b="1" dirty="0" err="1">
                <a:solidFill>
                  <a:schemeClr val="bg1"/>
                </a:solidFill>
              </a:rPr>
              <a:t>Sabroe</a:t>
            </a:r>
            <a:r>
              <a:rPr lang="en-GB" sz="1200" b="1" dirty="0">
                <a:solidFill>
                  <a:schemeClr val="bg1"/>
                </a:solidFill>
              </a:rPr>
              <a:t> &amp; </a:t>
            </a:r>
            <a:r>
              <a:rPr lang="en-GB" sz="1400" b="1" dirty="0">
                <a:solidFill>
                  <a:schemeClr val="bg1"/>
                </a:solidFill>
              </a:rPr>
              <a:t>HVAC York</a:t>
            </a:r>
          </a:p>
        </p:txBody>
      </p:sp>
      <p:sp>
        <p:nvSpPr>
          <p:cNvPr id="12" name="Text Box 12"/>
          <p:cNvSpPr txBox="1">
            <a:spLocks noChangeArrowheads="1"/>
          </p:cNvSpPr>
          <p:nvPr/>
        </p:nvSpPr>
        <p:spPr bwMode="auto">
          <a:xfrm>
            <a:off x="5444044" y="1783847"/>
            <a:ext cx="1871155" cy="937180"/>
          </a:xfrm>
          <a:prstGeom prst="rect">
            <a:avLst/>
          </a:prstGeom>
          <a:noFill/>
          <a:ln w="9525">
            <a:noFill/>
            <a:miter lim="800000"/>
            <a:headEnd/>
            <a:tailEnd/>
          </a:ln>
        </p:spPr>
        <p:txBody>
          <a:bodyPr wrap="square">
            <a:spAutoFit/>
          </a:bodyPr>
          <a:lstStyle/>
          <a:p>
            <a:pPr marL="85725" indent="-85725">
              <a:lnSpc>
                <a:spcPct val="60000"/>
              </a:lnSpc>
              <a:spcBef>
                <a:spcPct val="50000"/>
              </a:spcBef>
              <a:buFontTx/>
              <a:buChar char="•"/>
            </a:pPr>
            <a:r>
              <a:rPr lang="en-GB" sz="900" dirty="0">
                <a:latin typeface="Arial Unicode MS" pitchFamily="34" charset="-128"/>
              </a:rPr>
              <a:t> </a:t>
            </a:r>
            <a:r>
              <a:rPr lang="en-GB" sz="900" dirty="0" err="1">
                <a:latin typeface="Arial Unicode MS" pitchFamily="34" charset="-128"/>
              </a:rPr>
              <a:t>Industriële</a:t>
            </a:r>
            <a:r>
              <a:rPr lang="en-GB" sz="900" dirty="0">
                <a:latin typeface="Arial Unicode MS" pitchFamily="34" charset="-128"/>
              </a:rPr>
              <a:t> </a:t>
            </a:r>
            <a:r>
              <a:rPr lang="en-GB" sz="900" dirty="0" err="1">
                <a:latin typeface="Arial Unicode MS" pitchFamily="34" charset="-128"/>
              </a:rPr>
              <a:t>koeling</a:t>
            </a:r>
            <a:r>
              <a:rPr lang="en-GB" sz="900" dirty="0">
                <a:latin typeface="Arial Unicode MS" pitchFamily="34" charset="-128"/>
              </a:rPr>
              <a:t> + HVAC</a:t>
            </a:r>
          </a:p>
          <a:p>
            <a:pPr marL="85725" indent="-85725">
              <a:lnSpc>
                <a:spcPct val="60000"/>
              </a:lnSpc>
              <a:spcBef>
                <a:spcPct val="50000"/>
              </a:spcBef>
              <a:buFontTx/>
              <a:buChar char="•"/>
            </a:pPr>
            <a:r>
              <a:rPr lang="en-GB" sz="900" dirty="0">
                <a:latin typeface="Arial Unicode MS" pitchFamily="34" charset="-128"/>
              </a:rPr>
              <a:t> Compressor Remanufacturing</a:t>
            </a:r>
          </a:p>
          <a:p>
            <a:pPr marL="85725" indent="-85725">
              <a:lnSpc>
                <a:spcPct val="60000"/>
              </a:lnSpc>
              <a:spcBef>
                <a:spcPct val="50000"/>
              </a:spcBef>
              <a:buFontTx/>
              <a:buChar char="•"/>
            </a:pPr>
            <a:r>
              <a:rPr lang="en-GB" sz="900" dirty="0">
                <a:latin typeface="Arial Unicode MS" pitchFamily="34" charset="-128"/>
              </a:rPr>
              <a:t> Small tonnage chillers</a:t>
            </a:r>
          </a:p>
          <a:p>
            <a:pPr marL="85725" indent="-85725">
              <a:lnSpc>
                <a:spcPct val="60000"/>
              </a:lnSpc>
              <a:spcBef>
                <a:spcPct val="50000"/>
              </a:spcBef>
              <a:buFontTx/>
              <a:buChar char="•"/>
            </a:pPr>
            <a:r>
              <a:rPr lang="en-GB" sz="900" dirty="0">
                <a:latin typeface="Arial Unicode MS" pitchFamily="34" charset="-128"/>
              </a:rPr>
              <a:t> Large tonnage chillers</a:t>
            </a:r>
          </a:p>
          <a:p>
            <a:pPr marL="85725" indent="-85725">
              <a:lnSpc>
                <a:spcPct val="60000"/>
              </a:lnSpc>
              <a:spcBef>
                <a:spcPct val="50000"/>
              </a:spcBef>
              <a:buFontTx/>
              <a:buChar char="•"/>
            </a:pPr>
            <a:endParaRPr lang="en-GB" sz="900" dirty="0">
              <a:latin typeface="Arial Unicode MS" pitchFamily="34" charset="-128"/>
            </a:endParaRPr>
          </a:p>
          <a:p>
            <a:pPr marL="85725" indent="-85725">
              <a:lnSpc>
                <a:spcPct val="60000"/>
              </a:lnSpc>
              <a:spcBef>
                <a:spcPct val="50000"/>
              </a:spcBef>
              <a:buFontTx/>
              <a:buChar char="•"/>
            </a:pPr>
            <a:r>
              <a:rPr lang="en-GB" sz="900" dirty="0" err="1">
                <a:latin typeface="Arial Unicode MS" pitchFamily="34" charset="-128"/>
              </a:rPr>
              <a:t>Onderhoudsdiensten</a:t>
            </a:r>
            <a:endParaRPr lang="en-GB" sz="900" dirty="0">
              <a:latin typeface="Arial Unicode MS" pitchFamily="34" charset="-128"/>
            </a:endParaRPr>
          </a:p>
        </p:txBody>
      </p:sp>
      <p:sp>
        <p:nvSpPr>
          <p:cNvPr id="14" name="Rectangle 13"/>
          <p:cNvSpPr>
            <a:spLocks noChangeArrowheads="1"/>
          </p:cNvSpPr>
          <p:nvPr/>
        </p:nvSpPr>
        <p:spPr bwMode="auto">
          <a:xfrm>
            <a:off x="1382726" y="1021014"/>
            <a:ext cx="1760256" cy="3255142"/>
          </a:xfrm>
          <a:prstGeom prst="rect">
            <a:avLst/>
          </a:prstGeom>
          <a:gradFill rotWithShape="0">
            <a:gsLst>
              <a:gs pos="0">
                <a:srgbClr val="E1F4FF"/>
              </a:gs>
              <a:gs pos="100000">
                <a:srgbClr val="0066CC"/>
              </a:gs>
            </a:gsLst>
            <a:lin ang="5400000" scaled="1"/>
          </a:gradFill>
          <a:ln w="9525">
            <a:noFill/>
            <a:miter lim="800000"/>
            <a:headEnd/>
            <a:tailEnd/>
          </a:ln>
        </p:spPr>
        <p:txBody>
          <a:bodyPr wrap="none" anchor="ctr"/>
          <a:lstStyle/>
          <a:p>
            <a:endParaRPr lang="nl-BE"/>
          </a:p>
        </p:txBody>
      </p:sp>
      <p:sp>
        <p:nvSpPr>
          <p:cNvPr id="16" name="Text Box 17">
            <a:hlinkClick r:id="rId5"/>
          </p:cNvPr>
          <p:cNvSpPr txBox="1">
            <a:spLocks noChangeArrowheads="1"/>
          </p:cNvSpPr>
          <p:nvPr/>
        </p:nvSpPr>
        <p:spPr bwMode="auto">
          <a:xfrm>
            <a:off x="1379181" y="1021014"/>
            <a:ext cx="1761584" cy="649745"/>
          </a:xfrm>
          <a:prstGeom prst="rect">
            <a:avLst/>
          </a:prstGeom>
          <a:solidFill>
            <a:schemeClr val="hlink"/>
          </a:solidFill>
          <a:ln w="12700" cap="sq">
            <a:noFill/>
            <a:miter lim="800000"/>
            <a:headEnd type="none" w="sm" len="sm"/>
            <a:tailEnd type="none" w="sm" len="sm"/>
          </a:ln>
        </p:spPr>
        <p:txBody>
          <a:bodyPr lIns="3600" tIns="18000" rIns="3600" bIns="3600" anchor="ctr"/>
          <a:lstStyle/>
          <a:p>
            <a:pPr algn="ctr" eaLnBrk="0" hangingPunct="0">
              <a:lnSpc>
                <a:spcPct val="80000"/>
              </a:lnSpc>
              <a:spcBef>
                <a:spcPct val="50000"/>
              </a:spcBef>
            </a:pPr>
            <a:r>
              <a:rPr lang="en-GB" sz="1200" b="1" dirty="0">
                <a:solidFill>
                  <a:schemeClr val="bg1"/>
                </a:solidFill>
              </a:rPr>
              <a:t>Building Systems</a:t>
            </a:r>
          </a:p>
        </p:txBody>
      </p:sp>
      <p:sp>
        <p:nvSpPr>
          <p:cNvPr id="17" name="Text Box 18"/>
          <p:cNvSpPr txBox="1">
            <a:spLocks noChangeArrowheads="1"/>
          </p:cNvSpPr>
          <p:nvPr/>
        </p:nvSpPr>
        <p:spPr bwMode="auto">
          <a:xfrm>
            <a:off x="1432363" y="1783847"/>
            <a:ext cx="2712450" cy="784830"/>
          </a:xfrm>
          <a:prstGeom prst="rect">
            <a:avLst/>
          </a:prstGeom>
          <a:noFill/>
          <a:ln w="9525">
            <a:noFill/>
            <a:miter lim="800000"/>
            <a:headEnd/>
            <a:tailEnd/>
          </a:ln>
        </p:spPr>
        <p:txBody>
          <a:bodyPr>
            <a:spAutoFit/>
          </a:bodyPr>
          <a:lstStyle/>
          <a:p>
            <a:pPr>
              <a:lnSpc>
                <a:spcPct val="60000"/>
              </a:lnSpc>
              <a:spcBef>
                <a:spcPct val="50000"/>
              </a:spcBef>
              <a:buFontTx/>
              <a:buChar char="•"/>
            </a:pPr>
            <a:r>
              <a:rPr lang="en-GB" sz="900" dirty="0">
                <a:latin typeface="Arial Unicode MS" pitchFamily="34" charset="-128"/>
              </a:rPr>
              <a:t> </a:t>
            </a:r>
            <a:r>
              <a:rPr lang="en-GB" sz="900" dirty="0" err="1">
                <a:latin typeface="Arial Unicode MS" pitchFamily="34" charset="-128"/>
              </a:rPr>
              <a:t>Gebouwbeheersystemen</a:t>
            </a:r>
            <a:endParaRPr lang="en-GB" sz="900" dirty="0">
              <a:latin typeface="Arial Unicode MS" pitchFamily="34" charset="-128"/>
            </a:endParaRPr>
          </a:p>
          <a:p>
            <a:pPr>
              <a:lnSpc>
                <a:spcPct val="60000"/>
              </a:lnSpc>
              <a:spcBef>
                <a:spcPct val="50000"/>
              </a:spcBef>
              <a:buFontTx/>
              <a:buChar char="•"/>
            </a:pPr>
            <a:r>
              <a:rPr lang="en-GB" sz="900" dirty="0">
                <a:latin typeface="Arial Unicode MS" pitchFamily="34" charset="-128"/>
              </a:rPr>
              <a:t> </a:t>
            </a:r>
            <a:r>
              <a:rPr lang="en-GB" sz="900" dirty="0" err="1">
                <a:latin typeface="Arial Unicode MS" pitchFamily="34" charset="-128"/>
              </a:rPr>
              <a:t>Digitale</a:t>
            </a:r>
            <a:r>
              <a:rPr lang="en-GB" sz="900" dirty="0">
                <a:latin typeface="Arial Unicode MS" pitchFamily="34" charset="-128"/>
              </a:rPr>
              <a:t> </a:t>
            </a:r>
            <a:r>
              <a:rPr lang="en-GB" sz="900" dirty="0" err="1">
                <a:latin typeface="Arial Unicode MS" pitchFamily="34" charset="-128"/>
              </a:rPr>
              <a:t>regeling</a:t>
            </a:r>
            <a:endParaRPr lang="en-GB" sz="900" dirty="0">
              <a:latin typeface="Arial Unicode MS" pitchFamily="34" charset="-128"/>
            </a:endParaRPr>
          </a:p>
          <a:p>
            <a:pPr>
              <a:lnSpc>
                <a:spcPct val="60000"/>
              </a:lnSpc>
              <a:spcBef>
                <a:spcPct val="50000"/>
              </a:spcBef>
              <a:buFontTx/>
              <a:buChar char="•"/>
            </a:pPr>
            <a:r>
              <a:rPr lang="en-GB" sz="900" dirty="0">
                <a:latin typeface="Arial Unicode MS" pitchFamily="34" charset="-128"/>
              </a:rPr>
              <a:t> </a:t>
            </a:r>
            <a:r>
              <a:rPr lang="en-GB" sz="900" dirty="0" err="1">
                <a:latin typeface="Arial Unicode MS" pitchFamily="34" charset="-128"/>
              </a:rPr>
              <a:t>Integraties</a:t>
            </a:r>
            <a:endParaRPr lang="en-GB" sz="900" dirty="0">
              <a:latin typeface="Arial Unicode MS" pitchFamily="34" charset="-128"/>
            </a:endParaRPr>
          </a:p>
          <a:p>
            <a:pPr>
              <a:lnSpc>
                <a:spcPct val="60000"/>
              </a:lnSpc>
              <a:spcBef>
                <a:spcPct val="50000"/>
              </a:spcBef>
            </a:pPr>
            <a:endParaRPr lang="en-GB" sz="900" dirty="0">
              <a:latin typeface="Arial Unicode MS" pitchFamily="34" charset="-128"/>
            </a:endParaRPr>
          </a:p>
          <a:p>
            <a:pPr>
              <a:lnSpc>
                <a:spcPct val="60000"/>
              </a:lnSpc>
              <a:spcBef>
                <a:spcPct val="50000"/>
              </a:spcBef>
              <a:buFontTx/>
              <a:buChar char="•"/>
            </a:pPr>
            <a:r>
              <a:rPr lang="en-GB" sz="900" dirty="0">
                <a:latin typeface="Arial Unicode MS" pitchFamily="34" charset="-128"/>
              </a:rPr>
              <a:t> </a:t>
            </a:r>
            <a:r>
              <a:rPr lang="en-GB" sz="900" dirty="0" err="1">
                <a:latin typeface="Arial Unicode MS" pitchFamily="34" charset="-128"/>
              </a:rPr>
              <a:t>Onderhoudsdiensten</a:t>
            </a:r>
            <a:endParaRPr lang="en-GB" sz="900" dirty="0">
              <a:latin typeface="Arial Unicode MS" pitchFamily="34" charset="-128"/>
            </a:endParaRPr>
          </a:p>
        </p:txBody>
      </p:sp>
      <p:sp>
        <p:nvSpPr>
          <p:cNvPr id="20" name="Title 1"/>
          <p:cNvSpPr>
            <a:spLocks noGrp="1"/>
          </p:cNvSpPr>
          <p:nvPr>
            <p:ph type="title"/>
          </p:nvPr>
        </p:nvSpPr>
        <p:spPr>
          <a:xfrm>
            <a:off x="457200" y="205979"/>
            <a:ext cx="7414022" cy="857250"/>
          </a:xfrm>
        </p:spPr>
        <p:txBody>
          <a:bodyPr>
            <a:normAutofit/>
          </a:bodyPr>
          <a:lstStyle/>
          <a:p>
            <a:r>
              <a:rPr lang="nl-BE" sz="2400" dirty="0"/>
              <a:t>Activiteiten België - Luxemburg</a:t>
            </a:r>
          </a:p>
        </p:txBody>
      </p:sp>
      <p:pic>
        <p:nvPicPr>
          <p:cNvPr id="21" name="Picture 20"/>
          <p:cNvPicPr>
            <a:picLocks noChangeAspect="1"/>
          </p:cNvPicPr>
          <p:nvPr/>
        </p:nvPicPr>
        <p:blipFill>
          <a:blip r:embed="rId6"/>
          <a:stretch>
            <a:fillRect/>
          </a:stretch>
        </p:blipFill>
        <p:spPr>
          <a:xfrm>
            <a:off x="1382726" y="3073057"/>
            <a:ext cx="1760256" cy="1071256"/>
          </a:xfrm>
          <a:prstGeom prst="rect">
            <a:avLst/>
          </a:prstGeom>
        </p:spPr>
      </p:pic>
      <p:pic>
        <p:nvPicPr>
          <p:cNvPr id="22" name="Picture 21"/>
          <p:cNvPicPr>
            <a:picLocks noChangeAspect="1"/>
          </p:cNvPicPr>
          <p:nvPr/>
        </p:nvPicPr>
        <p:blipFill>
          <a:blip r:embed="rId7"/>
          <a:stretch>
            <a:fillRect/>
          </a:stretch>
        </p:blipFill>
        <p:spPr>
          <a:xfrm>
            <a:off x="3400537" y="3073057"/>
            <a:ext cx="1746094" cy="1071256"/>
          </a:xfrm>
          <a:prstGeom prst="rect">
            <a:avLst/>
          </a:prstGeom>
        </p:spPr>
      </p:pic>
      <p:pic>
        <p:nvPicPr>
          <p:cNvPr id="2" name="Picture 1"/>
          <p:cNvPicPr>
            <a:picLocks noChangeAspect="1"/>
          </p:cNvPicPr>
          <p:nvPr/>
        </p:nvPicPr>
        <p:blipFill>
          <a:blip r:embed="rId8"/>
          <a:stretch>
            <a:fillRect/>
          </a:stretch>
        </p:blipFill>
        <p:spPr>
          <a:xfrm>
            <a:off x="5482145" y="3073057"/>
            <a:ext cx="1745969" cy="1071256"/>
          </a:xfrm>
          <a:prstGeom prst="rect">
            <a:avLst/>
          </a:prstGeom>
        </p:spPr>
      </p:pic>
      <p:sp>
        <p:nvSpPr>
          <p:cNvPr id="15" name="Text Box 17">
            <a:hlinkClick r:id="rId5"/>
          </p:cNvPr>
          <p:cNvSpPr txBox="1">
            <a:spLocks noChangeArrowheads="1"/>
          </p:cNvSpPr>
          <p:nvPr/>
        </p:nvSpPr>
        <p:spPr bwMode="auto">
          <a:xfrm rot="5400000">
            <a:off x="-391934" y="1728332"/>
            <a:ext cx="2039707" cy="649745"/>
          </a:xfrm>
          <a:prstGeom prst="rect">
            <a:avLst/>
          </a:prstGeom>
          <a:solidFill>
            <a:schemeClr val="hlink"/>
          </a:solidFill>
          <a:ln w="12700" cap="sq">
            <a:noFill/>
            <a:miter lim="800000"/>
            <a:headEnd type="none" w="sm" len="sm"/>
            <a:tailEnd type="none" w="sm" len="sm"/>
          </a:ln>
        </p:spPr>
        <p:txBody>
          <a:bodyPr lIns="3600" tIns="18000" rIns="3600" bIns="3600" anchor="ctr"/>
          <a:lstStyle/>
          <a:p>
            <a:pPr algn="ctr" eaLnBrk="0" hangingPunct="0">
              <a:lnSpc>
                <a:spcPct val="80000"/>
              </a:lnSpc>
              <a:spcBef>
                <a:spcPct val="50000"/>
              </a:spcBef>
            </a:pPr>
            <a:r>
              <a:rPr lang="en-GB" sz="1200" b="1" dirty="0">
                <a:solidFill>
                  <a:schemeClr val="bg1"/>
                </a:solidFill>
              </a:rPr>
              <a:t>Power solution </a:t>
            </a:r>
            <a:r>
              <a:rPr lang="en-GB" sz="1200" b="1" dirty="0" err="1">
                <a:solidFill>
                  <a:schemeClr val="bg1"/>
                </a:solidFill>
              </a:rPr>
              <a:t>Varta</a:t>
            </a:r>
            <a:endParaRPr lang="en-GB" sz="1200" b="1" dirty="0">
              <a:solidFill>
                <a:schemeClr val="bg1"/>
              </a:solidFill>
            </a:endParaRPr>
          </a:p>
        </p:txBody>
      </p:sp>
    </p:spTree>
    <p:extLst>
      <p:ext uri="{BB962C8B-B14F-4D97-AF65-F5344CB8AC3E}">
        <p14:creationId xmlns:p14="http://schemas.microsoft.com/office/powerpoint/2010/main" val="819157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Free cooling !?</a:t>
            </a:r>
          </a:p>
        </p:txBody>
      </p:sp>
      <p:sp>
        <p:nvSpPr>
          <p:cNvPr id="3" name="Slide Number Placeholder 2"/>
          <p:cNvSpPr>
            <a:spLocks noGrp="1"/>
          </p:cNvSpPr>
          <p:nvPr>
            <p:ph type="sldNum" sz="quarter" idx="12"/>
          </p:nvPr>
        </p:nvSpPr>
        <p:spPr/>
        <p:txBody>
          <a:bodyPr/>
          <a:lstStyle/>
          <a:p>
            <a:fld id="{8AACE14F-169E-4C55-8687-D57151FEBE61}" type="slidenum">
              <a:rPr lang="en-US" smtClean="0"/>
              <a:pPr/>
              <a:t>30</a:t>
            </a:fld>
            <a:endParaRPr lang="en-US" dirty="0"/>
          </a:p>
        </p:txBody>
      </p:sp>
      <p:sp>
        <p:nvSpPr>
          <p:cNvPr id="4" name="Footer Placeholder 3"/>
          <p:cNvSpPr>
            <a:spLocks noGrp="1"/>
          </p:cNvSpPr>
          <p:nvPr>
            <p:ph type="ftr" sz="quarter" idx="3"/>
          </p:nvPr>
        </p:nvSpPr>
        <p:spPr/>
        <p:txBody>
          <a:bodyPr/>
          <a:lstStyle/>
          <a:p>
            <a:endParaRPr lang="en-US" dirty="0"/>
          </a:p>
        </p:txBody>
      </p:sp>
      <p:pic>
        <p:nvPicPr>
          <p:cNvPr id="5" name="Picture 4"/>
          <p:cNvPicPr>
            <a:picLocks noChangeAspect="1"/>
          </p:cNvPicPr>
          <p:nvPr/>
        </p:nvPicPr>
        <p:blipFill>
          <a:blip r:embed="rId2"/>
          <a:stretch>
            <a:fillRect/>
          </a:stretch>
        </p:blipFill>
        <p:spPr>
          <a:xfrm>
            <a:off x="2285681" y="857010"/>
            <a:ext cx="4572638" cy="3429479"/>
          </a:xfrm>
          <a:prstGeom prst="rect">
            <a:avLst/>
          </a:prstGeom>
        </p:spPr>
      </p:pic>
    </p:spTree>
    <p:extLst>
      <p:ext uri="{BB962C8B-B14F-4D97-AF65-F5344CB8AC3E}">
        <p14:creationId xmlns:p14="http://schemas.microsoft.com/office/powerpoint/2010/main" val="33896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32E76-B4B7-B1FF-4D3B-FE1A59B8E1B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8D3842E1-4670-29BC-F9AA-4DFCB3FACC92}"/>
              </a:ext>
            </a:extLst>
          </p:cNvPr>
          <p:cNvSpPr>
            <a:spLocks noGrp="1"/>
          </p:cNvSpPr>
          <p:nvPr>
            <p:ph type="sldNum" sz="quarter" idx="12"/>
          </p:nvPr>
        </p:nvSpPr>
        <p:spPr/>
        <p:txBody>
          <a:bodyPr/>
          <a:lstStyle/>
          <a:p>
            <a:fld id="{8AACE14F-169E-4C55-8687-D57151FEBE61}" type="slidenum">
              <a:rPr lang="en-US" smtClean="0"/>
              <a:pPr/>
              <a:t>31</a:t>
            </a:fld>
            <a:endParaRPr lang="en-US" dirty="0"/>
          </a:p>
        </p:txBody>
      </p:sp>
      <p:sp>
        <p:nvSpPr>
          <p:cNvPr id="4" name="Footer Placeholder 3">
            <a:extLst>
              <a:ext uri="{FF2B5EF4-FFF2-40B4-BE49-F238E27FC236}">
                <a16:creationId xmlns:a16="http://schemas.microsoft.com/office/drawing/2014/main" id="{F21219D1-DF5E-4D93-1D46-00DAC6ED8F97}"/>
              </a:ext>
            </a:extLst>
          </p:cNvPr>
          <p:cNvSpPr>
            <a:spLocks noGrp="1"/>
          </p:cNvSpPr>
          <p:nvPr>
            <p:ph type="ftr" sz="quarter" idx="3"/>
          </p:nvPr>
        </p:nvSpPr>
        <p:spPr/>
        <p:txBody>
          <a:bodyPr/>
          <a:lstStyle/>
          <a:p>
            <a:endParaRPr lang="en-US" dirty="0"/>
          </a:p>
        </p:txBody>
      </p:sp>
      <p:graphicFrame>
        <p:nvGraphicFramePr>
          <p:cNvPr id="5" name="Chart 4">
            <a:extLst>
              <a:ext uri="{FF2B5EF4-FFF2-40B4-BE49-F238E27FC236}">
                <a16:creationId xmlns:a16="http://schemas.microsoft.com/office/drawing/2014/main" id="{0CC5F35C-E6D1-91BF-5515-9E166AF71A2C}"/>
              </a:ext>
            </a:extLst>
          </p:cNvPr>
          <p:cNvGraphicFramePr>
            <a:graphicFrameLocks/>
          </p:cNvGraphicFramePr>
          <p:nvPr>
            <p:extLst>
              <p:ext uri="{D42A27DB-BD31-4B8C-83A1-F6EECF244321}">
                <p14:modId xmlns:p14="http://schemas.microsoft.com/office/powerpoint/2010/main" val="2616698843"/>
              </p:ext>
            </p:extLst>
          </p:nvPr>
        </p:nvGraphicFramePr>
        <p:xfrm>
          <a:off x="-28575" y="0"/>
          <a:ext cx="920115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716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ED57281-C2B0-4A4B-B9CB-D322192005C7}" type="datetime1">
              <a:rPr lang="en-US" smtClean="0"/>
              <a:t>12/5/2023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EE36C7C-466B-40CD-9E4F-44BF9D49B0DD}" type="slidenum">
              <a:rPr lang="en-US" altLang="en-US" smtClean="0"/>
              <a:pPr>
                <a:defRPr/>
              </a:pPr>
              <a:t>32</a:t>
            </a:fld>
            <a:endParaRPr lang="en-US" altLang="en-US"/>
          </a:p>
        </p:txBody>
      </p:sp>
      <p:pic>
        <p:nvPicPr>
          <p:cNvPr id="5" name="Picture 4"/>
          <p:cNvPicPr>
            <a:picLocks noChangeAspect="1"/>
          </p:cNvPicPr>
          <p:nvPr/>
        </p:nvPicPr>
        <p:blipFill>
          <a:blip r:embed="rId2"/>
          <a:stretch>
            <a:fillRect/>
          </a:stretch>
        </p:blipFill>
        <p:spPr>
          <a:xfrm>
            <a:off x="2702945" y="0"/>
            <a:ext cx="3738109" cy="5143500"/>
          </a:xfrm>
          <a:prstGeom prst="rect">
            <a:avLst/>
          </a:prstGeom>
        </p:spPr>
      </p:pic>
    </p:spTree>
    <p:extLst>
      <p:ext uri="{BB962C8B-B14F-4D97-AF65-F5344CB8AC3E}">
        <p14:creationId xmlns:p14="http://schemas.microsoft.com/office/powerpoint/2010/main" val="425009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5EDDA96-DD0B-4BF9-BBFD-E5F1C4083A09}"/>
              </a:ext>
            </a:extLst>
          </p:cNvPr>
          <p:cNvPicPr>
            <a:picLocks noChangeAspect="1"/>
          </p:cNvPicPr>
          <p:nvPr/>
        </p:nvPicPr>
        <p:blipFill>
          <a:blip r:embed="rId2"/>
          <a:stretch>
            <a:fillRect/>
          </a:stretch>
        </p:blipFill>
        <p:spPr>
          <a:xfrm>
            <a:off x="778586" y="0"/>
            <a:ext cx="7586827" cy="5143500"/>
          </a:xfrm>
          <a:prstGeom prst="rect">
            <a:avLst/>
          </a:prstGeom>
        </p:spPr>
      </p:pic>
    </p:spTree>
    <p:extLst>
      <p:ext uri="{BB962C8B-B14F-4D97-AF65-F5344CB8AC3E}">
        <p14:creationId xmlns:p14="http://schemas.microsoft.com/office/powerpoint/2010/main" val="1054144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857" y="0"/>
            <a:ext cx="8562286" cy="5143500"/>
          </a:xfrm>
          <a:prstGeom prst="rect">
            <a:avLst/>
          </a:prstGeom>
        </p:spPr>
      </p:pic>
    </p:spTree>
    <p:extLst>
      <p:ext uri="{BB962C8B-B14F-4D97-AF65-F5344CB8AC3E}">
        <p14:creationId xmlns:p14="http://schemas.microsoft.com/office/powerpoint/2010/main" val="3704837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055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prstClr val="white"/>
              </a:solidFill>
            </a:endParaRPr>
          </a:p>
        </p:txBody>
      </p:sp>
      <p:sp>
        <p:nvSpPr>
          <p:cNvPr id="2" name="Footer Placeholder 1"/>
          <p:cNvSpPr>
            <a:spLocks noGrp="1"/>
          </p:cNvSpPr>
          <p:nvPr>
            <p:ph type="ftr" sz="quarter" idx="3"/>
          </p:nvPr>
        </p:nvSpPr>
        <p:spPr/>
        <p:txBody>
          <a:bodyPr/>
          <a:lstStyle/>
          <a:p>
            <a:r>
              <a:rPr lang="en-GB" dirty="0">
                <a:solidFill>
                  <a:prstClr val="black"/>
                </a:solidFill>
              </a:rPr>
              <a:t>YZ CENTRIFUGAL CHILLER– Internal Use Only</a:t>
            </a:r>
          </a:p>
        </p:txBody>
      </p:sp>
      <p:sp>
        <p:nvSpPr>
          <p:cNvPr id="8" name="Text Placeholder 2"/>
          <p:cNvSpPr>
            <a:spLocks noGrp="1"/>
          </p:cNvSpPr>
          <p:nvPr>
            <p:ph type="body" sz="quarter" idx="10"/>
          </p:nvPr>
        </p:nvSpPr>
        <p:spPr>
          <a:xfrm>
            <a:off x="467916" y="137955"/>
            <a:ext cx="8208169" cy="590550"/>
          </a:xfrm>
        </p:spPr>
        <p:txBody>
          <a:bodyPr anchor="ctr" anchorCtr="0">
            <a:normAutofit fontScale="70000" lnSpcReduction="20000"/>
          </a:bodyPr>
          <a:lstStyle/>
          <a:p>
            <a:r>
              <a:rPr lang="en-US" dirty="0"/>
              <a:t>Motor</a:t>
            </a:r>
            <a:endParaRPr lang="en-US" dirty="0">
              <a:solidFill>
                <a:schemeClr val="bg1"/>
              </a:solidFill>
            </a:endParaRPr>
          </a:p>
          <a:p>
            <a:r>
              <a:rPr lang="en-US" b="0" i="1" dirty="0">
                <a:solidFill>
                  <a:schemeClr val="bg1"/>
                </a:solidFill>
              </a:rPr>
              <a:t>Driveline selection starts with required compressor speed</a:t>
            </a:r>
          </a:p>
        </p:txBody>
      </p:sp>
      <p:sp>
        <p:nvSpPr>
          <p:cNvPr id="10" name="Text Placeholder 5"/>
          <p:cNvSpPr>
            <a:spLocks noGrp="1"/>
          </p:cNvSpPr>
          <p:nvPr>
            <p:ph type="body" sz="quarter" idx="11"/>
          </p:nvPr>
        </p:nvSpPr>
        <p:spPr>
          <a:xfrm>
            <a:off x="473896" y="1049610"/>
            <a:ext cx="5167481" cy="1058263"/>
          </a:xfrm>
        </p:spPr>
        <p:txBody>
          <a:bodyPr/>
          <a:lstStyle/>
          <a:p>
            <a:pPr marL="0" indent="0">
              <a:buNone/>
            </a:pPr>
            <a:r>
              <a:rPr lang="en-US" sz="1500" b="1" dirty="0"/>
              <a:t>R134a:  </a:t>
            </a:r>
            <a:r>
              <a:rPr lang="en-US" sz="1500" dirty="0"/>
              <a:t>Higher compressor speeds – direct drive requires permanent magnet (PM) motors</a:t>
            </a:r>
          </a:p>
          <a:p>
            <a:pPr marL="0" indent="0">
              <a:buNone/>
            </a:pPr>
            <a:r>
              <a:rPr lang="en-US" sz="1500" b="1" dirty="0"/>
              <a:t>R1233zd:  </a:t>
            </a:r>
            <a:r>
              <a:rPr lang="en-US" sz="1500" dirty="0"/>
              <a:t>Lower compressor speeds overlap capability range of the latest high speed induction motors</a:t>
            </a:r>
            <a:endParaRPr lang="en-US" dirty="0"/>
          </a:p>
        </p:txBody>
      </p:sp>
      <p:sp>
        <p:nvSpPr>
          <p:cNvPr id="24" name="Text Placeholder 5"/>
          <p:cNvSpPr>
            <a:spLocks noGrp="1"/>
          </p:cNvSpPr>
          <p:nvPr>
            <p:ph type="body" sz="quarter" idx="11"/>
          </p:nvPr>
        </p:nvSpPr>
        <p:spPr>
          <a:xfrm>
            <a:off x="473896" y="2364915"/>
            <a:ext cx="5291111" cy="343842"/>
          </a:xfrm>
        </p:spPr>
        <p:txBody>
          <a:bodyPr/>
          <a:lstStyle/>
          <a:p>
            <a:pPr marL="0" indent="0">
              <a:buNone/>
            </a:pPr>
            <a:r>
              <a:rPr lang="en-US" sz="1500" b="1" dirty="0"/>
              <a:t>YZ Technology:  </a:t>
            </a:r>
            <a:r>
              <a:rPr lang="en-US" sz="1500" dirty="0"/>
              <a:t>Hermetic, direct drive, induction motor</a:t>
            </a:r>
            <a:endParaRPr lang="en-US" sz="1500" dirty="0">
              <a:solidFill>
                <a:srgbClr val="0070C0"/>
              </a:solidFill>
            </a:endParaRPr>
          </a:p>
        </p:txBody>
      </p:sp>
      <p:sp>
        <p:nvSpPr>
          <p:cNvPr id="30" name="Text Placeholder 5"/>
          <p:cNvSpPr>
            <a:spLocks noGrp="1"/>
          </p:cNvSpPr>
          <p:nvPr>
            <p:ph type="body" sz="quarter" idx="11"/>
          </p:nvPr>
        </p:nvSpPr>
        <p:spPr>
          <a:xfrm>
            <a:off x="473897" y="2965800"/>
            <a:ext cx="5364813" cy="1761193"/>
          </a:xfrm>
        </p:spPr>
        <p:txBody>
          <a:bodyPr>
            <a:normAutofit fontScale="62500" lnSpcReduction="20000"/>
          </a:bodyPr>
          <a:lstStyle/>
          <a:p>
            <a:pPr marL="0" indent="0">
              <a:buNone/>
            </a:pPr>
            <a:r>
              <a:rPr lang="en-US" sz="1500" b="1" dirty="0"/>
              <a:t>YZ Customer Benefit:</a:t>
            </a:r>
          </a:p>
          <a:p>
            <a:pPr lvl="1"/>
            <a:r>
              <a:rPr lang="en-US" dirty="0"/>
              <a:t>High speed induction motors are compact and deliver similar efficiency to permanent magnet motors</a:t>
            </a:r>
          </a:p>
          <a:p>
            <a:pPr lvl="1"/>
            <a:r>
              <a:rPr lang="en-US" dirty="0"/>
              <a:t>YZ motors are custom matched to the compressor design</a:t>
            </a:r>
          </a:p>
          <a:p>
            <a:pPr lvl="1"/>
            <a:r>
              <a:rPr lang="en-US" dirty="0"/>
              <a:t>VSDs for high speed direct drive induction motors are higher efficiency and less complex (vs PM motor VSD’s)</a:t>
            </a:r>
            <a:endParaRPr lang="en-US" dirty="0">
              <a:solidFill>
                <a:srgbClr val="0070C0"/>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7783" y="942626"/>
            <a:ext cx="2799245" cy="1868030"/>
          </a:xfrm>
          <a:prstGeom prst="rect">
            <a:avLst/>
          </a:prstGeom>
        </p:spPr>
      </p:pic>
      <p:pic>
        <p:nvPicPr>
          <p:cNvPr id="5" name="Magnetic Beari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42135" y="2926474"/>
            <a:ext cx="2808231" cy="1579630"/>
          </a:xfrm>
          <a:prstGeom prst="rect">
            <a:avLst/>
          </a:prstGeom>
        </p:spPr>
      </p:pic>
    </p:spTree>
    <p:extLst>
      <p:ext uri="{BB962C8B-B14F-4D97-AF65-F5344CB8AC3E}">
        <p14:creationId xmlns:p14="http://schemas.microsoft.com/office/powerpoint/2010/main" val="3535289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055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prstClr val="white"/>
              </a:solidFill>
            </a:endParaRPr>
          </a:p>
        </p:txBody>
      </p:sp>
      <p:sp>
        <p:nvSpPr>
          <p:cNvPr id="2" name="Footer Placeholder 1"/>
          <p:cNvSpPr>
            <a:spLocks noGrp="1"/>
          </p:cNvSpPr>
          <p:nvPr>
            <p:ph type="ftr" sz="quarter" idx="3"/>
          </p:nvPr>
        </p:nvSpPr>
        <p:spPr/>
        <p:txBody>
          <a:bodyPr/>
          <a:lstStyle/>
          <a:p>
            <a:r>
              <a:rPr lang="en-GB" dirty="0">
                <a:solidFill>
                  <a:prstClr val="black"/>
                </a:solidFill>
              </a:rPr>
              <a:t>YZ CENTRIFUGAL CHILLER– Internal Use Only</a:t>
            </a:r>
          </a:p>
        </p:txBody>
      </p:sp>
      <p:sp>
        <p:nvSpPr>
          <p:cNvPr id="8" name="Text Placeholder 2"/>
          <p:cNvSpPr>
            <a:spLocks noGrp="1"/>
          </p:cNvSpPr>
          <p:nvPr>
            <p:ph type="body" sz="quarter" idx="10"/>
          </p:nvPr>
        </p:nvSpPr>
        <p:spPr>
          <a:xfrm>
            <a:off x="467916" y="137955"/>
            <a:ext cx="8208169" cy="590550"/>
          </a:xfrm>
        </p:spPr>
        <p:txBody>
          <a:bodyPr anchor="ctr" anchorCtr="0">
            <a:normAutofit fontScale="70000" lnSpcReduction="20000"/>
          </a:bodyPr>
          <a:lstStyle/>
          <a:p>
            <a:r>
              <a:rPr lang="en-US" dirty="0"/>
              <a:t>Compressor</a:t>
            </a:r>
            <a:endParaRPr lang="en-US" dirty="0">
              <a:solidFill>
                <a:schemeClr val="bg1"/>
              </a:solidFill>
            </a:endParaRPr>
          </a:p>
          <a:p>
            <a:r>
              <a:rPr lang="en-US" b="0" i="1" dirty="0">
                <a:solidFill>
                  <a:schemeClr val="bg1"/>
                </a:solidFill>
              </a:rPr>
              <a:t>YZ Builds on our legacy of leadership in Real World Energy Efficiency</a:t>
            </a:r>
          </a:p>
        </p:txBody>
      </p:sp>
      <p:sp>
        <p:nvSpPr>
          <p:cNvPr id="24" name="Text Placeholder 5"/>
          <p:cNvSpPr>
            <a:spLocks noGrp="1"/>
          </p:cNvSpPr>
          <p:nvPr>
            <p:ph type="body" sz="quarter" idx="11"/>
          </p:nvPr>
        </p:nvSpPr>
        <p:spPr>
          <a:xfrm>
            <a:off x="473897" y="1100471"/>
            <a:ext cx="2269304" cy="906923"/>
          </a:xfrm>
        </p:spPr>
        <p:txBody>
          <a:bodyPr>
            <a:normAutofit fontScale="25000" lnSpcReduction="20000"/>
          </a:bodyPr>
          <a:lstStyle/>
          <a:p>
            <a:pPr marL="0" indent="0">
              <a:buNone/>
            </a:pPr>
            <a:r>
              <a:rPr lang="en-US" sz="1500" b="1" dirty="0"/>
              <a:t>YZ Technology: </a:t>
            </a:r>
          </a:p>
          <a:p>
            <a:pPr lvl="1"/>
            <a:r>
              <a:rPr lang="en-US" dirty="0"/>
              <a:t>Same patented combination of single stage compressor, VSD and Variable Geometry Diffuser (VGD) used on YMC²</a:t>
            </a:r>
            <a:endParaRPr lang="en-US" baseline="30000" dirty="0"/>
          </a:p>
          <a:p>
            <a:pPr lvl="1"/>
            <a:r>
              <a:rPr lang="en-US" dirty="0"/>
              <a:t>Plus an aerodynamically optimized suction line to minimize suction losses</a:t>
            </a:r>
          </a:p>
          <a:p>
            <a:pPr marL="0" indent="0">
              <a:buNone/>
            </a:pPr>
            <a:r>
              <a:rPr lang="en-US" sz="1500" b="1" dirty="0"/>
              <a:t>	</a:t>
            </a:r>
            <a:endParaRPr lang="en-US" sz="1500" i="1" dirty="0">
              <a:solidFill>
                <a:srgbClr val="0070C0"/>
              </a:solidFill>
            </a:endParaRPr>
          </a:p>
        </p:txBody>
      </p:sp>
      <p:pic>
        <p:nvPicPr>
          <p:cNvPr id="4" name="Compressor and VG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74275" y="1162459"/>
            <a:ext cx="5787917" cy="3255704"/>
          </a:xfrm>
          <a:prstGeom prst="rect">
            <a:avLst/>
          </a:prstGeom>
        </p:spPr>
      </p:pic>
    </p:spTree>
    <p:extLst>
      <p:ext uri="{BB962C8B-B14F-4D97-AF65-F5344CB8AC3E}">
        <p14:creationId xmlns:p14="http://schemas.microsoft.com/office/powerpoint/2010/main" val="1973685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055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prstClr val="white"/>
              </a:solidFill>
            </a:endParaRPr>
          </a:p>
        </p:txBody>
      </p:sp>
      <p:sp>
        <p:nvSpPr>
          <p:cNvPr id="2" name="Footer Placeholder 1"/>
          <p:cNvSpPr>
            <a:spLocks noGrp="1"/>
          </p:cNvSpPr>
          <p:nvPr>
            <p:ph type="ftr" sz="quarter" idx="3"/>
          </p:nvPr>
        </p:nvSpPr>
        <p:spPr/>
        <p:txBody>
          <a:bodyPr/>
          <a:lstStyle/>
          <a:p>
            <a:r>
              <a:rPr lang="en-GB" dirty="0">
                <a:solidFill>
                  <a:prstClr val="black"/>
                </a:solidFill>
              </a:rPr>
              <a:t>YZ CENTRIFUGAL CHILLER– Internal Use Only</a:t>
            </a:r>
          </a:p>
        </p:txBody>
      </p:sp>
      <p:sp>
        <p:nvSpPr>
          <p:cNvPr id="8" name="Text Placeholder 2"/>
          <p:cNvSpPr>
            <a:spLocks noGrp="1"/>
          </p:cNvSpPr>
          <p:nvPr>
            <p:ph type="body" sz="quarter" idx="10"/>
          </p:nvPr>
        </p:nvSpPr>
        <p:spPr>
          <a:xfrm>
            <a:off x="467916" y="137955"/>
            <a:ext cx="8208169" cy="590550"/>
          </a:xfrm>
        </p:spPr>
        <p:txBody>
          <a:bodyPr anchor="ctr" anchorCtr="0">
            <a:normAutofit fontScale="70000" lnSpcReduction="20000"/>
          </a:bodyPr>
          <a:lstStyle/>
          <a:p>
            <a:r>
              <a:rPr lang="en-US" dirty="0"/>
              <a:t>Evaporator</a:t>
            </a:r>
            <a:endParaRPr lang="en-US" dirty="0">
              <a:solidFill>
                <a:schemeClr val="bg1"/>
              </a:solidFill>
            </a:endParaRPr>
          </a:p>
          <a:p>
            <a:r>
              <a:rPr lang="en-US" b="0" i="1" dirty="0"/>
              <a:t>Low pressure refrigerant challenges … are solved by YZ falling film</a:t>
            </a:r>
            <a:endParaRPr lang="en-US" b="0" i="1" dirty="0">
              <a:solidFill>
                <a:schemeClr val="bg1"/>
              </a:solidFill>
            </a:endParaRPr>
          </a:p>
        </p:txBody>
      </p:sp>
      <p:sp>
        <p:nvSpPr>
          <p:cNvPr id="10" name="Text Placeholder 5"/>
          <p:cNvSpPr>
            <a:spLocks noGrp="1"/>
          </p:cNvSpPr>
          <p:nvPr>
            <p:ph type="body" sz="quarter" idx="11"/>
          </p:nvPr>
        </p:nvSpPr>
        <p:spPr>
          <a:xfrm>
            <a:off x="473896" y="1049610"/>
            <a:ext cx="5305398" cy="1293540"/>
          </a:xfrm>
        </p:spPr>
        <p:txBody>
          <a:bodyPr>
            <a:normAutofit fontScale="55000" lnSpcReduction="20000"/>
          </a:bodyPr>
          <a:lstStyle/>
          <a:p>
            <a:pPr marL="0" indent="0">
              <a:buNone/>
            </a:pPr>
            <a:r>
              <a:rPr lang="en-US" sz="1500" b="1" dirty="0"/>
              <a:t>R134a:  </a:t>
            </a:r>
            <a:r>
              <a:rPr lang="en-US" sz="1500" dirty="0"/>
              <a:t>Falling film evaporators are common</a:t>
            </a:r>
          </a:p>
          <a:p>
            <a:pPr marL="0" indent="0">
              <a:buNone/>
            </a:pPr>
            <a:r>
              <a:rPr lang="en-US" sz="1500" b="1" dirty="0"/>
              <a:t>R1233zd:  </a:t>
            </a:r>
            <a:r>
              <a:rPr lang="en-US" sz="1500" dirty="0"/>
              <a:t>Multiple evaporator challenges (and opportunities)</a:t>
            </a:r>
          </a:p>
          <a:p>
            <a:pPr lvl="1"/>
            <a:r>
              <a:rPr lang="en-US" dirty="0"/>
              <a:t>Far less differential pressure to ‘move’ refrigerant</a:t>
            </a:r>
          </a:p>
          <a:p>
            <a:pPr lvl="1"/>
            <a:r>
              <a:rPr lang="en-US" sz="1200" dirty="0">
                <a:sym typeface="Wingdings" panose="05000000000000000000" pitchFamily="2" charset="2"/>
              </a:rPr>
              <a:t>Refrigerant pump complexity and cost could be needed</a:t>
            </a:r>
          </a:p>
          <a:p>
            <a:pPr lvl="1"/>
            <a:r>
              <a:rPr lang="en-US" dirty="0">
                <a:sym typeface="Wingdings" panose="05000000000000000000" pitchFamily="2" charset="2"/>
              </a:rPr>
              <a:t>Must be able to operate at </a:t>
            </a:r>
            <a:r>
              <a:rPr lang="en-US" i="1" dirty="0">
                <a:sym typeface="Wingdings" panose="05000000000000000000" pitchFamily="2" charset="2"/>
              </a:rPr>
              <a:t>real world</a:t>
            </a:r>
            <a:r>
              <a:rPr lang="en-US" dirty="0">
                <a:sym typeface="Wingdings" panose="05000000000000000000" pitchFamily="2" charset="2"/>
              </a:rPr>
              <a:t> </a:t>
            </a:r>
            <a:r>
              <a:rPr lang="en-US" sz="1125" dirty="0">
                <a:sym typeface="Wingdings" panose="05000000000000000000" pitchFamily="2" charset="2"/>
              </a:rPr>
              <a:t>conditions (low ECWT)</a:t>
            </a:r>
          </a:p>
          <a:p>
            <a:pPr lvl="1"/>
            <a:r>
              <a:rPr lang="en-US" dirty="0">
                <a:sym typeface="Wingdings" panose="05000000000000000000" pitchFamily="2" charset="2"/>
              </a:rPr>
              <a:t>Submergence effect in evaporator has increased performance impact</a:t>
            </a:r>
          </a:p>
          <a:p>
            <a:pPr lvl="1"/>
            <a:endParaRPr lang="en-US" dirty="0">
              <a:sym typeface="Wingdings" panose="05000000000000000000" pitchFamily="2" charset="2"/>
            </a:endParaRPr>
          </a:p>
        </p:txBody>
      </p:sp>
      <p:sp>
        <p:nvSpPr>
          <p:cNvPr id="24" name="Text Placeholder 5"/>
          <p:cNvSpPr>
            <a:spLocks noGrp="1"/>
          </p:cNvSpPr>
          <p:nvPr>
            <p:ph type="body" sz="quarter" idx="11"/>
          </p:nvPr>
        </p:nvSpPr>
        <p:spPr>
          <a:xfrm>
            <a:off x="473896" y="2587203"/>
            <a:ext cx="5291111" cy="396277"/>
          </a:xfrm>
        </p:spPr>
        <p:txBody>
          <a:bodyPr/>
          <a:lstStyle/>
          <a:p>
            <a:pPr marL="0" indent="0">
              <a:buNone/>
            </a:pPr>
            <a:r>
              <a:rPr lang="en-US" sz="1500" b="1" dirty="0"/>
              <a:t>YZ Technology:  </a:t>
            </a:r>
            <a:r>
              <a:rPr lang="en-US" sz="1500" dirty="0"/>
              <a:t>Falling film evaporator (no pump)</a:t>
            </a:r>
            <a:endParaRPr lang="en-US" sz="1500" dirty="0">
              <a:solidFill>
                <a:srgbClr val="0070C0"/>
              </a:solidFill>
            </a:endParaRPr>
          </a:p>
        </p:txBody>
      </p:sp>
      <p:sp>
        <p:nvSpPr>
          <p:cNvPr id="30" name="Text Placeholder 5"/>
          <p:cNvSpPr>
            <a:spLocks noGrp="1"/>
          </p:cNvSpPr>
          <p:nvPr>
            <p:ph type="body" sz="quarter" idx="11"/>
          </p:nvPr>
        </p:nvSpPr>
        <p:spPr>
          <a:xfrm>
            <a:off x="473896" y="2983480"/>
            <a:ext cx="5183954" cy="1548473"/>
          </a:xfrm>
        </p:spPr>
        <p:txBody>
          <a:bodyPr>
            <a:normAutofit fontScale="62500" lnSpcReduction="20000"/>
          </a:bodyPr>
          <a:lstStyle/>
          <a:p>
            <a:pPr marL="0" indent="0">
              <a:buNone/>
            </a:pPr>
            <a:r>
              <a:rPr lang="en-US" sz="1500" b="1" dirty="0"/>
              <a:t>YZ Customer Benefit:</a:t>
            </a:r>
          </a:p>
          <a:p>
            <a:pPr lvl="1"/>
            <a:r>
              <a:rPr lang="en-US" dirty="0"/>
              <a:t>YZ’s design maintains </a:t>
            </a:r>
            <a:r>
              <a:rPr lang="en-US" i="1" dirty="0"/>
              <a:t>real world</a:t>
            </a:r>
            <a:r>
              <a:rPr lang="en-US" dirty="0"/>
              <a:t> operating capabilities and minimizes refrigerant charge / vessel diameter</a:t>
            </a:r>
          </a:p>
          <a:p>
            <a:pPr lvl="1"/>
            <a:r>
              <a:rPr lang="en-US" dirty="0"/>
              <a:t>YZ’s refrigerant distribution system solved the low pressure ‘moving’ challenge without a refrigerant pump (reducing complexity)</a:t>
            </a:r>
          </a:p>
        </p:txBody>
      </p:sp>
      <p:pic>
        <p:nvPicPr>
          <p:cNvPr id="3" name="Picture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9784" y="893000"/>
            <a:ext cx="1938410" cy="1864487"/>
          </a:xfrm>
          <a:prstGeom prst="rect">
            <a:avLst/>
          </a:prstGeom>
        </p:spPr>
      </p:pic>
      <p:pic>
        <p:nvPicPr>
          <p:cNvPr id="6" name="Falling Fil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21922" y="2778672"/>
            <a:ext cx="2963918" cy="1667204"/>
          </a:xfrm>
          <a:prstGeom prst="rect">
            <a:avLst/>
          </a:prstGeom>
        </p:spPr>
      </p:pic>
    </p:spTree>
    <p:extLst>
      <p:ext uri="{BB962C8B-B14F-4D97-AF65-F5344CB8AC3E}">
        <p14:creationId xmlns:p14="http://schemas.microsoft.com/office/powerpoint/2010/main" val="4243316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6314" y="653741"/>
            <a:ext cx="8328136" cy="4368635"/>
          </a:xfrm>
          <a:prstGeom prst="rect">
            <a:avLst/>
          </a:prstGeom>
        </p:spPr>
      </p:pic>
      <p:pic>
        <p:nvPicPr>
          <p:cNvPr id="4" name="Picture 3"/>
          <p:cNvPicPr>
            <a:picLocks noChangeAspect="1"/>
          </p:cNvPicPr>
          <p:nvPr/>
        </p:nvPicPr>
        <p:blipFill>
          <a:blip r:embed="rId3"/>
          <a:stretch>
            <a:fillRect/>
          </a:stretch>
        </p:blipFill>
        <p:spPr>
          <a:xfrm>
            <a:off x="143302" y="196670"/>
            <a:ext cx="1931158" cy="1727878"/>
          </a:xfrm>
          <a:prstGeom prst="rect">
            <a:avLst/>
          </a:prstGeom>
        </p:spPr>
      </p:pic>
    </p:spTree>
    <p:extLst>
      <p:ext uri="{BB962C8B-B14F-4D97-AF65-F5344CB8AC3E}">
        <p14:creationId xmlns:p14="http://schemas.microsoft.com/office/powerpoint/2010/main" val="413155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ESEER</a:t>
            </a:r>
            <a:endParaRPr lang="en-US" dirty="0"/>
          </a:p>
        </p:txBody>
      </p:sp>
      <p:sp>
        <p:nvSpPr>
          <p:cNvPr id="3" name="Footer Placeholder 2"/>
          <p:cNvSpPr>
            <a:spLocks noGrp="1"/>
          </p:cNvSpPr>
          <p:nvPr>
            <p:ph type="ftr" sz="quarter" idx="10"/>
          </p:nvPr>
        </p:nvSpPr>
        <p:spPr/>
        <p:txBody>
          <a:bodyPr/>
          <a:lstStyle/>
          <a:p>
            <a:r>
              <a:rPr lang="en-GB">
                <a:solidFill>
                  <a:prstClr val="black"/>
                </a:solidFill>
              </a:rPr>
              <a:t>Footer - Use 'Insert &gt;Header &amp; Footer' to modify this text and ‘Apply to all’</a:t>
            </a:r>
          </a:p>
        </p:txBody>
      </p:sp>
      <p:pic>
        <p:nvPicPr>
          <p:cNvPr id="4" name="Picture 3"/>
          <p:cNvPicPr>
            <a:picLocks noChangeAspect="1"/>
          </p:cNvPicPr>
          <p:nvPr/>
        </p:nvPicPr>
        <p:blipFill>
          <a:blip r:embed="rId2"/>
          <a:stretch>
            <a:fillRect/>
          </a:stretch>
        </p:blipFill>
        <p:spPr>
          <a:xfrm>
            <a:off x="596663" y="988779"/>
            <a:ext cx="7687528" cy="3805401"/>
          </a:xfrm>
          <a:prstGeom prst="rect">
            <a:avLst/>
          </a:prstGeom>
        </p:spPr>
      </p:pic>
    </p:spTree>
    <p:extLst>
      <p:ext uri="{BB962C8B-B14F-4D97-AF65-F5344CB8AC3E}">
        <p14:creationId xmlns:p14="http://schemas.microsoft.com/office/powerpoint/2010/main" val="152643068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gradFill>
            <a:gsLst>
              <a:gs pos="0">
                <a:schemeClr val="bg1">
                  <a:lumMod val="95000"/>
                </a:schemeClr>
              </a:gs>
              <a:gs pos="100000">
                <a:schemeClr val="bg1">
                  <a:lumMod val="6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4098" name="Picture 2" descr="http://www.johnsoncontrols.com/-/media/jci/corp/merger/ent_mergerinfographic_2016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17" y="0"/>
            <a:ext cx="758516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509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77908-2894-4210-B493-18DA3C4DE2E7}"/>
              </a:ext>
            </a:extLst>
          </p:cNvPr>
          <p:cNvSpPr>
            <a:spLocks noGrp="1"/>
          </p:cNvSpPr>
          <p:nvPr>
            <p:ph type="title"/>
          </p:nvPr>
        </p:nvSpPr>
        <p:spPr/>
        <p:txBody>
          <a:bodyPr>
            <a:normAutofit/>
          </a:bodyPr>
          <a:lstStyle/>
          <a:p>
            <a:r>
              <a:rPr lang="nl-BE" sz="1800" b="1" dirty="0"/>
              <a:t>YZ </a:t>
            </a:r>
            <a:r>
              <a:rPr lang="nl-BE" sz="1800" b="1" dirty="0" err="1"/>
              <a:t>magn</a:t>
            </a:r>
            <a:r>
              <a:rPr lang="nl-BE" sz="1800" b="1" dirty="0"/>
              <a:t> centrifugaal</a:t>
            </a:r>
            <a:endParaRPr lang="en-US" sz="1800" b="1" dirty="0"/>
          </a:p>
        </p:txBody>
      </p:sp>
      <p:sp>
        <p:nvSpPr>
          <p:cNvPr id="3" name="Tijdelijke aanduiding voor voettekst 2">
            <a:extLst>
              <a:ext uri="{FF2B5EF4-FFF2-40B4-BE49-F238E27FC236}">
                <a16:creationId xmlns:a16="http://schemas.microsoft.com/office/drawing/2014/main" id="{79ADD4A5-8981-471D-8B65-F9DA4C6BD318}"/>
              </a:ext>
            </a:extLst>
          </p:cNvPr>
          <p:cNvSpPr>
            <a:spLocks noGrp="1"/>
          </p:cNvSpPr>
          <p:nvPr>
            <p:ph type="ftr" sz="quarter" idx="10"/>
          </p:nvPr>
        </p:nvSpPr>
        <p:spPr/>
        <p:txBody>
          <a:bodyPr/>
          <a:lstStyle/>
          <a:p>
            <a:r>
              <a:rPr lang="en-GB">
                <a:solidFill>
                  <a:prstClr val="black"/>
                </a:solidFill>
              </a:rPr>
              <a:t>Footer - Use 'Insert &gt;Header &amp; Footer' to modify this text and ‘Apply to all’</a:t>
            </a:r>
          </a:p>
        </p:txBody>
      </p:sp>
      <p:pic>
        <p:nvPicPr>
          <p:cNvPr id="8" name="Picture 7">
            <a:extLst>
              <a:ext uri="{FF2B5EF4-FFF2-40B4-BE49-F238E27FC236}">
                <a16:creationId xmlns:a16="http://schemas.microsoft.com/office/drawing/2014/main" id="{155E28B2-0E7E-AA2A-3F1F-A025D6DDC43C}"/>
              </a:ext>
            </a:extLst>
          </p:cNvPr>
          <p:cNvPicPr>
            <a:picLocks noChangeAspect="1"/>
          </p:cNvPicPr>
          <p:nvPr/>
        </p:nvPicPr>
        <p:blipFill>
          <a:blip r:embed="rId2"/>
          <a:stretch>
            <a:fillRect/>
          </a:stretch>
        </p:blipFill>
        <p:spPr>
          <a:xfrm>
            <a:off x="2928937" y="0"/>
            <a:ext cx="4643437" cy="5143500"/>
          </a:xfrm>
          <a:prstGeom prst="rect">
            <a:avLst/>
          </a:prstGeom>
        </p:spPr>
      </p:pic>
    </p:spTree>
    <p:extLst>
      <p:ext uri="{BB962C8B-B14F-4D97-AF65-F5344CB8AC3E}">
        <p14:creationId xmlns:p14="http://schemas.microsoft.com/office/powerpoint/2010/main" val="133372622"/>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75CF03-02ED-4AD3-B692-6C56AAE87B97}"/>
              </a:ext>
            </a:extLst>
          </p:cNvPr>
          <p:cNvSpPr>
            <a:spLocks noGrp="1"/>
          </p:cNvSpPr>
          <p:nvPr>
            <p:ph type="title"/>
          </p:nvPr>
        </p:nvSpPr>
        <p:spPr/>
        <p:txBody>
          <a:bodyPr/>
          <a:lstStyle/>
          <a:p>
            <a:endParaRPr lang="en-US"/>
          </a:p>
        </p:txBody>
      </p:sp>
      <p:sp>
        <p:nvSpPr>
          <p:cNvPr id="3" name="Tijdelijke aanduiding voor voettekst 2">
            <a:extLst>
              <a:ext uri="{FF2B5EF4-FFF2-40B4-BE49-F238E27FC236}">
                <a16:creationId xmlns:a16="http://schemas.microsoft.com/office/drawing/2014/main" id="{988B0C08-B647-4A1F-8EFA-F7E065B8921E}"/>
              </a:ext>
            </a:extLst>
          </p:cNvPr>
          <p:cNvSpPr>
            <a:spLocks noGrp="1"/>
          </p:cNvSpPr>
          <p:nvPr>
            <p:ph type="ftr" sz="quarter" idx="10"/>
          </p:nvPr>
        </p:nvSpPr>
        <p:spPr/>
        <p:txBody>
          <a:bodyPr/>
          <a:lstStyle/>
          <a:p>
            <a:r>
              <a:rPr lang="en-GB">
                <a:solidFill>
                  <a:prstClr val="black"/>
                </a:solidFill>
              </a:rPr>
              <a:t>Footer - Use 'Insert &gt;Header &amp; Footer' to modify this text and ‘Apply to all’</a:t>
            </a:r>
          </a:p>
        </p:txBody>
      </p:sp>
      <p:pic>
        <p:nvPicPr>
          <p:cNvPr id="6" name="Picture 5">
            <a:extLst>
              <a:ext uri="{FF2B5EF4-FFF2-40B4-BE49-F238E27FC236}">
                <a16:creationId xmlns:a16="http://schemas.microsoft.com/office/drawing/2014/main" id="{8AE43D0B-9172-E9BF-1283-D89B9E4D36EE}"/>
              </a:ext>
            </a:extLst>
          </p:cNvPr>
          <p:cNvPicPr>
            <a:picLocks noChangeAspect="1"/>
          </p:cNvPicPr>
          <p:nvPr/>
        </p:nvPicPr>
        <p:blipFill>
          <a:blip r:embed="rId2"/>
          <a:stretch>
            <a:fillRect/>
          </a:stretch>
        </p:blipFill>
        <p:spPr>
          <a:xfrm>
            <a:off x="2362005" y="0"/>
            <a:ext cx="4419990" cy="5143500"/>
          </a:xfrm>
          <a:prstGeom prst="rect">
            <a:avLst/>
          </a:prstGeom>
        </p:spPr>
      </p:pic>
    </p:spTree>
    <p:extLst>
      <p:ext uri="{BB962C8B-B14F-4D97-AF65-F5344CB8AC3E}">
        <p14:creationId xmlns:p14="http://schemas.microsoft.com/office/powerpoint/2010/main" val="252845039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6166-F08D-2DF3-B330-C4F04AC9F9E6}"/>
              </a:ext>
            </a:extLst>
          </p:cNvPr>
          <p:cNvSpPr>
            <a:spLocks noGrp="1"/>
          </p:cNvSpPr>
          <p:nvPr>
            <p:ph type="title"/>
          </p:nvPr>
        </p:nvSpPr>
        <p:spPr>
          <a:xfrm>
            <a:off x="139604" y="205979"/>
            <a:ext cx="4921008" cy="743322"/>
          </a:xfrm>
        </p:spPr>
        <p:txBody>
          <a:bodyPr>
            <a:normAutofit fontScale="90000"/>
          </a:bodyPr>
          <a:lstStyle/>
          <a:p>
            <a:r>
              <a:rPr lang="nl-BE" dirty="0"/>
              <a:t>EER vergelijking YZ-NH³</a:t>
            </a:r>
            <a:endParaRPr lang="en-US" dirty="0"/>
          </a:p>
        </p:txBody>
      </p:sp>
      <p:sp>
        <p:nvSpPr>
          <p:cNvPr id="3" name="Slide Number Placeholder 2">
            <a:extLst>
              <a:ext uri="{FF2B5EF4-FFF2-40B4-BE49-F238E27FC236}">
                <a16:creationId xmlns:a16="http://schemas.microsoft.com/office/drawing/2014/main" id="{4E6FE881-B66D-3468-D91B-7C5F0581392C}"/>
              </a:ext>
            </a:extLst>
          </p:cNvPr>
          <p:cNvSpPr>
            <a:spLocks noGrp="1"/>
          </p:cNvSpPr>
          <p:nvPr>
            <p:ph type="sldNum" sz="quarter" idx="12"/>
          </p:nvPr>
        </p:nvSpPr>
        <p:spPr/>
        <p:txBody>
          <a:bodyPr/>
          <a:lstStyle/>
          <a:p>
            <a:endParaRPr lang="en-US" dirty="0"/>
          </a:p>
        </p:txBody>
      </p:sp>
      <p:sp>
        <p:nvSpPr>
          <p:cNvPr id="4" name="Footer Placeholder 3">
            <a:extLst>
              <a:ext uri="{FF2B5EF4-FFF2-40B4-BE49-F238E27FC236}">
                <a16:creationId xmlns:a16="http://schemas.microsoft.com/office/drawing/2014/main" id="{81A6977E-DD82-3C1A-37AE-A9F2A2C1DABC}"/>
              </a:ext>
            </a:extLst>
          </p:cNvPr>
          <p:cNvSpPr>
            <a:spLocks noGrp="1"/>
          </p:cNvSpPr>
          <p:nvPr>
            <p:ph type="ftr" sz="quarter" idx="3"/>
          </p:nvPr>
        </p:nvSpPr>
        <p:spPr/>
        <p:txBody>
          <a:bodyPr/>
          <a:lstStyle/>
          <a:p>
            <a:endParaRPr lang="en-US" dirty="0"/>
          </a:p>
        </p:txBody>
      </p:sp>
      <p:graphicFrame>
        <p:nvGraphicFramePr>
          <p:cNvPr id="5" name="Table 4">
            <a:extLst>
              <a:ext uri="{FF2B5EF4-FFF2-40B4-BE49-F238E27FC236}">
                <a16:creationId xmlns:a16="http://schemas.microsoft.com/office/drawing/2014/main" id="{23E79369-7A32-17FC-B137-B2F4B303918E}"/>
              </a:ext>
            </a:extLst>
          </p:cNvPr>
          <p:cNvGraphicFramePr>
            <a:graphicFrameLocks noGrp="1"/>
          </p:cNvGraphicFramePr>
          <p:nvPr>
            <p:extLst>
              <p:ext uri="{D42A27DB-BD31-4B8C-83A1-F6EECF244321}">
                <p14:modId xmlns:p14="http://schemas.microsoft.com/office/powerpoint/2010/main" val="3571134630"/>
              </p:ext>
            </p:extLst>
          </p:nvPr>
        </p:nvGraphicFramePr>
        <p:xfrm>
          <a:off x="4949675" y="1692921"/>
          <a:ext cx="179700" cy="2901300"/>
        </p:xfrm>
        <a:graphic>
          <a:graphicData uri="http://schemas.openxmlformats.org/drawingml/2006/table">
            <a:tbl>
              <a:tblPr>
                <a:tableStyleId>{5C22544A-7EE6-4342-B048-85BDC9FD1C3A}</a:tableStyleId>
              </a:tblPr>
              <a:tblGrid>
                <a:gridCol w="35940">
                  <a:extLst>
                    <a:ext uri="{9D8B030D-6E8A-4147-A177-3AD203B41FA5}">
                      <a16:colId xmlns:a16="http://schemas.microsoft.com/office/drawing/2014/main" val="4046703070"/>
                    </a:ext>
                  </a:extLst>
                </a:gridCol>
                <a:gridCol w="35940">
                  <a:extLst>
                    <a:ext uri="{9D8B030D-6E8A-4147-A177-3AD203B41FA5}">
                      <a16:colId xmlns:a16="http://schemas.microsoft.com/office/drawing/2014/main" val="2030792431"/>
                    </a:ext>
                  </a:extLst>
                </a:gridCol>
                <a:gridCol w="35940">
                  <a:extLst>
                    <a:ext uri="{9D8B030D-6E8A-4147-A177-3AD203B41FA5}">
                      <a16:colId xmlns:a16="http://schemas.microsoft.com/office/drawing/2014/main" val="1892190314"/>
                    </a:ext>
                  </a:extLst>
                </a:gridCol>
                <a:gridCol w="35940">
                  <a:extLst>
                    <a:ext uri="{9D8B030D-6E8A-4147-A177-3AD203B41FA5}">
                      <a16:colId xmlns:a16="http://schemas.microsoft.com/office/drawing/2014/main" val="4256070143"/>
                    </a:ext>
                  </a:extLst>
                </a:gridCol>
                <a:gridCol w="35940">
                  <a:extLst>
                    <a:ext uri="{9D8B030D-6E8A-4147-A177-3AD203B41FA5}">
                      <a16:colId xmlns:a16="http://schemas.microsoft.com/office/drawing/2014/main" val="581269371"/>
                    </a:ext>
                  </a:extLst>
                </a:gridCol>
              </a:tblGrid>
              <a:tr h="50133">
                <a:tc>
                  <a:txBody>
                    <a:bodyPr/>
                    <a:lstStyle/>
                    <a:p>
                      <a:pPr algn="l"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1486787605"/>
                  </a:ext>
                </a:extLst>
              </a:tr>
              <a:tr h="50133">
                <a:tc>
                  <a:txBody>
                    <a:bodyPr/>
                    <a:lstStyle/>
                    <a:p>
                      <a:pPr algn="l" fontAlgn="b"/>
                      <a:endParaRPr lang="en-US" sz="600" b="0" i="0" u="none" strike="noStrike" dirty="0">
                        <a:solidFill>
                          <a:srgbClr val="000000"/>
                        </a:solidFill>
                        <a:effectLst/>
                        <a:latin typeface="Calibri" panose="020F0502020204030204" pitchFamily="34" charset="0"/>
                      </a:endParaRPr>
                    </a:p>
                  </a:txBody>
                  <a:tcPr marL="5270" marR="5270" marT="5270" marB="0" anchor="b"/>
                </a:tc>
                <a:tc gridSpan="2">
                  <a:txBody>
                    <a:bodyPr/>
                    <a:lstStyle/>
                    <a:p>
                      <a:pPr algn="l" fontAlgn="b"/>
                      <a:endParaRPr lang="en-US" sz="600" b="1" i="0" u="none" strike="noStrike">
                        <a:solidFill>
                          <a:srgbClr val="000000"/>
                        </a:solidFill>
                        <a:effectLst/>
                        <a:latin typeface="Calibri" panose="020F0502020204030204" pitchFamily="34" charset="0"/>
                      </a:endParaRPr>
                    </a:p>
                  </a:txBody>
                  <a:tcPr marL="5270" marR="5270" marT="5270"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4222982118"/>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1868557441"/>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115731179"/>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1391335193"/>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1232795146"/>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1394022427"/>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1447405922"/>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1976382263"/>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275749545"/>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3880934231"/>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2080228205"/>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796277607"/>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4104012664"/>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1687463737"/>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4147083132"/>
                  </a:ext>
                </a:extLst>
              </a:tr>
              <a:tr h="50133">
                <a:tc>
                  <a:txBody>
                    <a:bodyPr/>
                    <a:lstStyle/>
                    <a:p>
                      <a:pPr algn="l"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2188136704"/>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294213768"/>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3378232771"/>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2181040756"/>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2971148515"/>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2887947712"/>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3200759028"/>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246951647"/>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404470036"/>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3406507075"/>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2449300800"/>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3973248884"/>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ctr"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3709824594"/>
                  </a:ext>
                </a:extLst>
              </a:tr>
              <a:tr h="50133">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5270" marR="5270" marT="5270" marB="0" anchor="b"/>
                </a:tc>
                <a:tc>
                  <a:txBody>
                    <a:bodyPr/>
                    <a:lstStyle/>
                    <a:p>
                      <a:pPr algn="l" fontAlgn="b"/>
                      <a:endParaRPr lang="en-US" sz="600" b="0" i="0" u="none" strike="noStrike" dirty="0">
                        <a:solidFill>
                          <a:srgbClr val="000000"/>
                        </a:solidFill>
                        <a:effectLst/>
                        <a:latin typeface="Calibri" panose="020F0502020204030204" pitchFamily="34" charset="0"/>
                      </a:endParaRPr>
                    </a:p>
                  </a:txBody>
                  <a:tcPr marL="5270" marR="5270" marT="5270" marB="0" anchor="b"/>
                </a:tc>
                <a:extLst>
                  <a:ext uri="{0D108BD9-81ED-4DB2-BD59-A6C34878D82A}">
                    <a16:rowId xmlns:a16="http://schemas.microsoft.com/office/drawing/2014/main" val="4030958345"/>
                  </a:ext>
                </a:extLst>
              </a:tr>
            </a:tbl>
          </a:graphicData>
        </a:graphic>
      </p:graphicFrame>
      <p:pic>
        <p:nvPicPr>
          <p:cNvPr id="7" name="Picture 6">
            <a:extLst>
              <a:ext uri="{FF2B5EF4-FFF2-40B4-BE49-F238E27FC236}">
                <a16:creationId xmlns:a16="http://schemas.microsoft.com/office/drawing/2014/main" id="{5A49557F-C829-1F16-AAFD-5C3E4C7F5D94}"/>
              </a:ext>
            </a:extLst>
          </p:cNvPr>
          <p:cNvPicPr>
            <a:picLocks noChangeAspect="1"/>
          </p:cNvPicPr>
          <p:nvPr/>
        </p:nvPicPr>
        <p:blipFill>
          <a:blip r:embed="rId2"/>
          <a:stretch>
            <a:fillRect/>
          </a:stretch>
        </p:blipFill>
        <p:spPr>
          <a:xfrm>
            <a:off x="4663822" y="0"/>
            <a:ext cx="3504363" cy="5143500"/>
          </a:xfrm>
          <a:prstGeom prst="rect">
            <a:avLst/>
          </a:prstGeom>
        </p:spPr>
      </p:pic>
    </p:spTree>
    <p:extLst>
      <p:ext uri="{BB962C8B-B14F-4D97-AF65-F5344CB8AC3E}">
        <p14:creationId xmlns:p14="http://schemas.microsoft.com/office/powerpoint/2010/main" val="5292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0546-214D-21EF-7FD6-2D6B8612D708}"/>
              </a:ext>
            </a:extLst>
          </p:cNvPr>
          <p:cNvSpPr>
            <a:spLocks noGrp="1"/>
          </p:cNvSpPr>
          <p:nvPr>
            <p:ph type="title"/>
          </p:nvPr>
        </p:nvSpPr>
        <p:spPr>
          <a:xfrm>
            <a:off x="457199" y="205979"/>
            <a:ext cx="7467601" cy="2830298"/>
          </a:xfrm>
        </p:spPr>
        <p:txBody>
          <a:bodyPr>
            <a:normAutofit fontScale="90000"/>
          </a:bodyPr>
          <a:lstStyle/>
          <a:p>
            <a:r>
              <a:rPr lang="nl-BE" dirty="0"/>
              <a:t>Kan je de warmte gebruiken die je afgeeft via condensor naar de waterloop-koeltoren, Albert kanaal ? </a:t>
            </a:r>
            <a:br>
              <a:rPr lang="nl-BE" dirty="0"/>
            </a:br>
            <a:br>
              <a:rPr lang="nl-BE" dirty="0"/>
            </a:br>
            <a:r>
              <a:rPr lang="nl-BE" dirty="0"/>
              <a:t>En wat zou het rendement zijn ?</a:t>
            </a:r>
            <a:endParaRPr lang="en-US" dirty="0"/>
          </a:p>
        </p:txBody>
      </p:sp>
      <p:sp>
        <p:nvSpPr>
          <p:cNvPr id="3" name="Footer Placeholder 2">
            <a:extLst>
              <a:ext uri="{FF2B5EF4-FFF2-40B4-BE49-F238E27FC236}">
                <a16:creationId xmlns:a16="http://schemas.microsoft.com/office/drawing/2014/main" id="{38F9A02A-3C0D-9A53-F75D-C5ACDF0633D8}"/>
              </a:ext>
            </a:extLst>
          </p:cNvPr>
          <p:cNvSpPr>
            <a:spLocks noGrp="1"/>
          </p:cNvSpPr>
          <p:nvPr>
            <p:ph type="ftr" sz="quarter" idx="10"/>
          </p:nvPr>
        </p:nvSpPr>
        <p:spPr/>
        <p:txBody>
          <a:bodyPr/>
          <a:lstStyle/>
          <a:p>
            <a:r>
              <a:rPr lang="en-GB">
                <a:solidFill>
                  <a:prstClr val="black"/>
                </a:solidFill>
              </a:rPr>
              <a:t>Footer - Use 'Insert &gt;Header &amp; Footer' to modify this text and ‘Apply to all’</a:t>
            </a:r>
          </a:p>
        </p:txBody>
      </p:sp>
    </p:spTree>
    <p:extLst>
      <p:ext uri="{BB962C8B-B14F-4D97-AF65-F5344CB8AC3E}">
        <p14:creationId xmlns:p14="http://schemas.microsoft.com/office/powerpoint/2010/main" val="1883145433"/>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FB1A48-25CF-4182-A666-7955B489AA2A}"/>
              </a:ext>
            </a:extLst>
          </p:cNvPr>
          <p:cNvSpPr>
            <a:spLocks noGrp="1"/>
          </p:cNvSpPr>
          <p:nvPr>
            <p:ph type="title"/>
          </p:nvPr>
        </p:nvSpPr>
        <p:spPr/>
        <p:txBody>
          <a:bodyPr/>
          <a:lstStyle/>
          <a:p>
            <a:endParaRPr lang="en-US"/>
          </a:p>
        </p:txBody>
      </p:sp>
      <p:sp>
        <p:nvSpPr>
          <p:cNvPr id="3" name="Tijdelijke aanduiding voor voettekst 2">
            <a:extLst>
              <a:ext uri="{FF2B5EF4-FFF2-40B4-BE49-F238E27FC236}">
                <a16:creationId xmlns:a16="http://schemas.microsoft.com/office/drawing/2014/main" id="{C77934BC-D1F8-4E26-9169-CCD032BF9CB8}"/>
              </a:ext>
            </a:extLst>
          </p:cNvPr>
          <p:cNvSpPr>
            <a:spLocks noGrp="1"/>
          </p:cNvSpPr>
          <p:nvPr>
            <p:ph type="ftr" sz="quarter" idx="10"/>
          </p:nvPr>
        </p:nvSpPr>
        <p:spPr/>
        <p:txBody>
          <a:bodyPr/>
          <a:lstStyle/>
          <a:p>
            <a:r>
              <a:rPr lang="en-GB">
                <a:solidFill>
                  <a:prstClr val="black"/>
                </a:solidFill>
              </a:rPr>
              <a:t>Footer - Use 'Insert &gt;Header &amp; Footer' to modify this text and ‘Apply to all’</a:t>
            </a:r>
          </a:p>
        </p:txBody>
      </p:sp>
      <p:pic>
        <p:nvPicPr>
          <p:cNvPr id="4" name="Picture 19">
            <a:extLst>
              <a:ext uri="{FF2B5EF4-FFF2-40B4-BE49-F238E27FC236}">
                <a16:creationId xmlns:a16="http://schemas.microsoft.com/office/drawing/2014/main" id="{A1B9332C-703C-4AB8-9CA4-AB2B53141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5" y="135730"/>
            <a:ext cx="9093995" cy="500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826654"/>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290A01-18C9-0F70-7131-32238D3CAE29}"/>
              </a:ext>
            </a:extLst>
          </p:cNvPr>
          <p:cNvSpPr>
            <a:spLocks noGrp="1"/>
          </p:cNvSpPr>
          <p:nvPr>
            <p:ph type="title"/>
          </p:nvPr>
        </p:nvSpPr>
        <p:spPr/>
        <p:txBody>
          <a:bodyPr/>
          <a:lstStyle/>
          <a:p>
            <a:endParaRPr lang="en-US"/>
          </a:p>
        </p:txBody>
      </p:sp>
      <p:sp>
        <p:nvSpPr>
          <p:cNvPr id="3" name="Tijdelijke aanduiding voor tekst 2">
            <a:extLst>
              <a:ext uri="{FF2B5EF4-FFF2-40B4-BE49-F238E27FC236}">
                <a16:creationId xmlns:a16="http://schemas.microsoft.com/office/drawing/2014/main" id="{EEC2C941-6ECB-3E35-087A-F1254181E229}"/>
              </a:ext>
            </a:extLst>
          </p:cNvPr>
          <p:cNvSpPr>
            <a:spLocks noGrp="1"/>
          </p:cNvSpPr>
          <p:nvPr>
            <p:ph type="body" sz="quarter" idx="11"/>
          </p:nvPr>
        </p:nvSpPr>
        <p:spPr/>
        <p:txBody>
          <a:bodyPr/>
          <a:lstStyle/>
          <a:p>
            <a:endParaRPr lang="en-US"/>
          </a:p>
        </p:txBody>
      </p:sp>
      <p:pic>
        <p:nvPicPr>
          <p:cNvPr id="7170" name="Picture 4">
            <a:extLst>
              <a:ext uri="{FF2B5EF4-FFF2-40B4-BE49-F238E27FC236}">
                <a16:creationId xmlns:a16="http://schemas.microsoft.com/office/drawing/2014/main" id="{5A53C873-EB98-AD7D-EFC2-A90A801DE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825" y="0"/>
            <a:ext cx="5282339" cy="511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88956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F8660-AC79-46CE-3584-8C9E623DF01C}"/>
              </a:ext>
            </a:extLst>
          </p:cNvPr>
          <p:cNvSpPr>
            <a:spLocks noGrp="1"/>
          </p:cNvSpPr>
          <p:nvPr>
            <p:ph type="title"/>
          </p:nvPr>
        </p:nvSpPr>
        <p:spPr/>
        <p:txBody>
          <a:bodyPr/>
          <a:lstStyle/>
          <a:p>
            <a:endParaRPr lang="en-US"/>
          </a:p>
        </p:txBody>
      </p:sp>
      <p:sp>
        <p:nvSpPr>
          <p:cNvPr id="3" name="Tijdelijke aanduiding voor tekst 2">
            <a:extLst>
              <a:ext uri="{FF2B5EF4-FFF2-40B4-BE49-F238E27FC236}">
                <a16:creationId xmlns:a16="http://schemas.microsoft.com/office/drawing/2014/main" id="{85A273BD-5CAD-A27C-5272-233C4B017BD5}"/>
              </a:ext>
            </a:extLst>
          </p:cNvPr>
          <p:cNvSpPr>
            <a:spLocks noGrp="1"/>
          </p:cNvSpPr>
          <p:nvPr>
            <p:ph type="body" sz="quarter" idx="11"/>
          </p:nvPr>
        </p:nvSpPr>
        <p:spPr/>
        <p:txBody>
          <a:bodyPr/>
          <a:lstStyle/>
          <a:p>
            <a:endParaRPr lang="en-US" dirty="0"/>
          </a:p>
        </p:txBody>
      </p:sp>
      <p:pic>
        <p:nvPicPr>
          <p:cNvPr id="6146" name="Picture 6">
            <a:extLst>
              <a:ext uri="{FF2B5EF4-FFF2-40B4-BE49-F238E27FC236}">
                <a16:creationId xmlns:a16="http://schemas.microsoft.com/office/drawing/2014/main" id="{04CB686C-2E49-34E1-A71C-15DF5F285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534" y="0"/>
            <a:ext cx="4897465" cy="620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a:extLst>
              <a:ext uri="{FF2B5EF4-FFF2-40B4-BE49-F238E27FC236}">
                <a16:creationId xmlns:a16="http://schemas.microsoft.com/office/drawing/2014/main" id="{3B2B0E0A-F6DB-1BF7-4FA6-2C39CC4A8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62" y="0"/>
            <a:ext cx="4640296" cy="582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40016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EE36C7C-466B-40CD-9E4F-44BF9D49B0DD}" type="slidenum">
              <a:rPr lang="en-US" altLang="en-US" smtClean="0"/>
              <a:pPr>
                <a:defRPr/>
              </a:pPr>
              <a:t>47</a:t>
            </a:fld>
            <a:endParaRPr lang="en-US" altLang="en-US"/>
          </a:p>
        </p:txBody>
      </p:sp>
      <p:pic>
        <p:nvPicPr>
          <p:cNvPr id="5" name="Picture 4"/>
          <p:cNvPicPr>
            <a:picLocks noChangeAspect="1"/>
          </p:cNvPicPr>
          <p:nvPr/>
        </p:nvPicPr>
        <p:blipFill>
          <a:blip r:embed="rId2"/>
          <a:stretch>
            <a:fillRect/>
          </a:stretch>
        </p:blipFill>
        <p:spPr>
          <a:xfrm>
            <a:off x="1255806" y="413658"/>
            <a:ext cx="5602514" cy="4201886"/>
          </a:xfrm>
          <a:prstGeom prst="rect">
            <a:avLst/>
          </a:prstGeom>
        </p:spPr>
      </p:pic>
    </p:spTree>
    <p:extLst>
      <p:ext uri="{BB962C8B-B14F-4D97-AF65-F5344CB8AC3E}">
        <p14:creationId xmlns:p14="http://schemas.microsoft.com/office/powerpoint/2010/main" val="1056829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9084" y="892612"/>
            <a:ext cx="6901962" cy="3485957"/>
          </a:xfrm>
          <a:prstGeom prst="rect">
            <a:avLst/>
          </a:prstGeom>
        </p:spPr>
      </p:pic>
    </p:spTree>
    <p:extLst>
      <p:ext uri="{BB962C8B-B14F-4D97-AF65-F5344CB8AC3E}">
        <p14:creationId xmlns:p14="http://schemas.microsoft.com/office/powerpoint/2010/main" val="4217167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92628" y="1546079"/>
            <a:ext cx="7565571" cy="1021556"/>
          </a:xfrm>
        </p:spPr>
        <p:txBody>
          <a:bodyPr>
            <a:normAutofit fontScale="90000"/>
          </a:bodyPr>
          <a:lstStyle/>
          <a:p>
            <a:pPr algn="ctr"/>
            <a:r>
              <a:rPr lang="en-US" altLang="en-US" dirty="0"/>
              <a:t>HVAC </a:t>
            </a:r>
            <a:r>
              <a:rPr lang="en-US" altLang="en-US" dirty="0" err="1"/>
              <a:t>digitale</a:t>
            </a:r>
            <a:r>
              <a:rPr lang="en-US" altLang="en-US" dirty="0"/>
              <a:t> </a:t>
            </a:r>
            <a:r>
              <a:rPr lang="en-US" altLang="en-US" dirty="0" err="1"/>
              <a:t>regeling</a:t>
            </a:r>
            <a:br>
              <a:rPr lang="en-US" altLang="en-US" dirty="0"/>
            </a:br>
            <a:r>
              <a:rPr lang="en-US" altLang="en-US" dirty="0" err="1"/>
              <a:t>Gebouw</a:t>
            </a:r>
            <a:r>
              <a:rPr lang="en-US" altLang="en-US" dirty="0"/>
              <a:t> </a:t>
            </a:r>
            <a:r>
              <a:rPr lang="en-US" altLang="en-US" dirty="0" err="1"/>
              <a:t>Beheer</a:t>
            </a:r>
            <a:r>
              <a:rPr lang="en-US" altLang="en-US" dirty="0"/>
              <a:t> </a:t>
            </a:r>
            <a:r>
              <a:rPr lang="en-US" altLang="en-US" dirty="0" err="1"/>
              <a:t>Systeem</a:t>
            </a:r>
            <a:br>
              <a:rPr lang="en-US" altLang="en-US" dirty="0"/>
            </a:br>
            <a:endParaRPr lang="en-US" dirty="0"/>
          </a:p>
        </p:txBody>
      </p:sp>
      <p:sp>
        <p:nvSpPr>
          <p:cNvPr id="5" name="Rectangle 4"/>
          <p:cNvSpPr/>
          <p:nvPr/>
        </p:nvSpPr>
        <p:spPr>
          <a:xfrm>
            <a:off x="1469963" y="4251884"/>
            <a:ext cx="1317990" cy="276999"/>
          </a:xfrm>
          <a:prstGeom prst="rect">
            <a:avLst/>
          </a:prstGeom>
        </p:spPr>
        <p:txBody>
          <a:bodyPr wrap="none">
            <a:spAutoFit/>
          </a:bodyPr>
          <a:lstStyle/>
          <a:p>
            <a:r>
              <a:rPr lang="en-US" sz="1200" dirty="0">
                <a:solidFill>
                  <a:schemeClr val="tx1">
                    <a:tint val="75000"/>
                  </a:schemeClr>
                </a:solidFill>
                <a:latin typeface="Arial"/>
                <a:cs typeface="Arial"/>
              </a:rPr>
              <a:t> November 2017</a:t>
            </a:r>
          </a:p>
        </p:txBody>
      </p:sp>
    </p:spTree>
    <p:extLst>
      <p:ext uri="{BB962C8B-B14F-4D97-AF65-F5344CB8AC3E}">
        <p14:creationId xmlns:p14="http://schemas.microsoft.com/office/powerpoint/2010/main" val="1172293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nl-BE" dirty="0"/>
              <a:t>Wat is een gebouwbeheersysteem?</a:t>
            </a:r>
          </a:p>
        </p:txBody>
      </p:sp>
      <p:sp>
        <p:nvSpPr>
          <p:cNvPr id="4" name="Text Placeholder 3"/>
          <p:cNvSpPr>
            <a:spLocks noGrp="1"/>
          </p:cNvSpPr>
          <p:nvPr>
            <p:ph type="body" sz="quarter" idx="11"/>
          </p:nvPr>
        </p:nvSpPr>
        <p:spPr/>
        <p:txBody>
          <a:bodyPr/>
          <a:lstStyle/>
          <a:p>
            <a:pPr>
              <a:buSzPct val="120000"/>
              <a:buBlip>
                <a:blip r:embed="rId3"/>
              </a:buBlip>
            </a:pPr>
            <a:r>
              <a:rPr lang="nl-NL" dirty="0"/>
              <a:t>Een gebouwbeheersysteem (GBS of BMS) wordt gebruikt om alle binnen het gebouw aanwezige installaties, met name de HVAC en electrische installaties, centraal aan te kunnen sturen, te bedienen en te laten samenwerken.</a:t>
            </a:r>
          </a:p>
          <a:p>
            <a:pPr>
              <a:buBlip>
                <a:blip r:embed="rId3"/>
              </a:buBlip>
            </a:pPr>
            <a:endParaRPr lang="nl-NL" dirty="0"/>
          </a:p>
          <a:p>
            <a:pPr>
              <a:buSzPct val="120000"/>
              <a:buBlip>
                <a:blip r:embed="rId3"/>
              </a:buBlip>
            </a:pPr>
            <a:r>
              <a:rPr lang="nl-NL" dirty="0"/>
              <a:t>In een gebouwbeheersysteem zijn in regel volgende functies ondergebracht:</a:t>
            </a:r>
          </a:p>
          <a:p>
            <a:pPr lvl="1">
              <a:buBlip>
                <a:blip r:embed="rId4"/>
              </a:buBlip>
            </a:pPr>
            <a:r>
              <a:rPr lang="nl-NL" dirty="0"/>
              <a:t>Procesbeelden met de grafische weergave van installatiedelen </a:t>
            </a:r>
          </a:p>
          <a:p>
            <a:pPr lvl="1">
              <a:buBlip>
                <a:blip r:embed="rId4"/>
              </a:buBlip>
            </a:pPr>
            <a:r>
              <a:rPr lang="nl-NL" dirty="0"/>
              <a:t>De samenhang tussen installatiedelen</a:t>
            </a:r>
          </a:p>
          <a:p>
            <a:pPr lvl="1">
              <a:buBlip>
                <a:blip r:embed="rId4"/>
              </a:buBlip>
            </a:pPr>
            <a:r>
              <a:rPr lang="nl-NL" dirty="0"/>
              <a:t>Een alarmlijst met de aanwezige en de geaccepteerde alarmen</a:t>
            </a:r>
          </a:p>
          <a:p>
            <a:pPr lvl="1">
              <a:buBlip>
                <a:blip r:embed="rId4"/>
              </a:buBlip>
            </a:pPr>
            <a:r>
              <a:rPr lang="nl-NL" dirty="0"/>
              <a:t>Grafieken van belangrijke metingen (trends)</a:t>
            </a:r>
          </a:p>
          <a:p>
            <a:pPr lvl="1">
              <a:buBlip>
                <a:blip r:embed="rId4"/>
              </a:buBlip>
            </a:pPr>
            <a:r>
              <a:rPr lang="nl-NL" dirty="0"/>
              <a:t>Klok- en kalenderfuncties</a:t>
            </a:r>
          </a:p>
          <a:p>
            <a:pPr lvl="1">
              <a:buBlip>
                <a:blip r:embed="rId4"/>
              </a:buBlip>
            </a:pPr>
            <a:r>
              <a:rPr lang="nl-NL" dirty="0"/>
              <a:t>Routeringsfuncties voor alarmen en meldingen</a:t>
            </a:r>
          </a:p>
          <a:p>
            <a:pPr lvl="1">
              <a:buBlip>
                <a:blip r:embed="rId3"/>
              </a:buBlip>
            </a:pPr>
            <a:endParaRPr lang="nl-NL" dirty="0"/>
          </a:p>
          <a:p>
            <a:pPr>
              <a:buSzPct val="120000"/>
              <a:buBlip>
                <a:blip r:embed="rId3"/>
              </a:buBlip>
            </a:pPr>
            <a:r>
              <a:rPr lang="nl-BE" dirty="0"/>
              <a:t>Meer en meer wordt ook het aspect energiemonitoring geïntegreerd in het BMS (BEMS).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699" y="292272"/>
            <a:ext cx="1003748" cy="292760"/>
          </a:xfrm>
          <a:prstGeom prst="rect">
            <a:avLst/>
          </a:prstGeom>
        </p:spPr>
      </p:pic>
    </p:spTree>
    <p:extLst>
      <p:ext uri="{BB962C8B-B14F-4D97-AF65-F5344CB8AC3E}">
        <p14:creationId xmlns:p14="http://schemas.microsoft.com/office/powerpoint/2010/main" val="386880687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nl-BE" dirty="0"/>
              <a:t>Hoe is een gebouwbeheersysteem opgebouwd?</a:t>
            </a:r>
          </a:p>
        </p:txBody>
      </p:sp>
      <p:sp>
        <p:nvSpPr>
          <p:cNvPr id="68" name="Rectangle 67"/>
          <p:cNvSpPr/>
          <p:nvPr/>
        </p:nvSpPr>
        <p:spPr>
          <a:xfrm>
            <a:off x="6607969" y="4569972"/>
            <a:ext cx="1212362" cy="573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800" fontAlgn="base">
              <a:spcBef>
                <a:spcPct val="0"/>
              </a:spcBef>
              <a:spcAft>
                <a:spcPct val="0"/>
              </a:spcAft>
            </a:pPr>
            <a:endParaRPr lang="nl-BE" dirty="0">
              <a:solidFill>
                <a:prstClr val="white"/>
              </a:solidFill>
            </a:endParaRPr>
          </a:p>
        </p:txBody>
      </p:sp>
      <p:grpSp>
        <p:nvGrpSpPr>
          <p:cNvPr id="4" name="Group 10"/>
          <p:cNvGrpSpPr/>
          <p:nvPr/>
        </p:nvGrpSpPr>
        <p:grpSpPr>
          <a:xfrm>
            <a:off x="7372517" y="909281"/>
            <a:ext cx="270000" cy="3938646"/>
            <a:chOff x="8600663" y="1212375"/>
            <a:chExt cx="360000" cy="5251528"/>
          </a:xfrm>
        </p:grpSpPr>
        <p:sp>
          <p:nvSpPr>
            <p:cNvPr id="65" name="Rectangle 64"/>
            <p:cNvSpPr/>
            <p:nvPr/>
          </p:nvSpPr>
          <p:spPr>
            <a:xfrm>
              <a:off x="8600663" y="1212375"/>
              <a:ext cx="360000" cy="235952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base">
                <a:spcBef>
                  <a:spcPct val="0"/>
                </a:spcBef>
                <a:spcAft>
                  <a:spcPct val="0"/>
                </a:spcAft>
              </a:pPr>
              <a:r>
                <a:rPr lang="nl-BE" sz="1100" dirty="0">
                  <a:solidFill>
                    <a:prstClr val="white"/>
                  </a:solidFill>
                </a:rPr>
                <a:t>BEHEER</a:t>
              </a:r>
            </a:p>
          </p:txBody>
        </p:sp>
        <p:sp>
          <p:nvSpPr>
            <p:cNvPr id="66" name="Rectangle 65"/>
            <p:cNvSpPr/>
            <p:nvPr/>
          </p:nvSpPr>
          <p:spPr>
            <a:xfrm>
              <a:off x="8600663" y="3571902"/>
              <a:ext cx="360000" cy="17138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base">
                <a:spcBef>
                  <a:spcPct val="0"/>
                </a:spcBef>
                <a:spcAft>
                  <a:spcPct val="0"/>
                </a:spcAft>
              </a:pPr>
              <a:r>
                <a:rPr lang="nl-BE" sz="1000" dirty="0">
                  <a:solidFill>
                    <a:prstClr val="white"/>
                  </a:solidFill>
                </a:rPr>
                <a:t>AUTOMATISERING</a:t>
              </a:r>
            </a:p>
          </p:txBody>
        </p:sp>
        <p:sp>
          <p:nvSpPr>
            <p:cNvPr id="67" name="Rectangle 66"/>
            <p:cNvSpPr/>
            <p:nvPr/>
          </p:nvSpPr>
          <p:spPr>
            <a:xfrm>
              <a:off x="8600663" y="5285739"/>
              <a:ext cx="360000" cy="11781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base">
                <a:spcBef>
                  <a:spcPct val="0"/>
                </a:spcBef>
                <a:spcAft>
                  <a:spcPct val="0"/>
                </a:spcAft>
              </a:pPr>
              <a:r>
                <a:rPr lang="nl-BE" sz="1100" dirty="0">
                  <a:solidFill>
                    <a:prstClr val="white"/>
                  </a:solidFill>
                </a:rPr>
                <a:t>FIELD</a:t>
              </a:r>
            </a:p>
          </p:txBody>
        </p:sp>
      </p:grpSp>
      <p:grpSp>
        <p:nvGrpSpPr>
          <p:cNvPr id="11" name="Group 3"/>
          <p:cNvGrpSpPr/>
          <p:nvPr/>
        </p:nvGrpSpPr>
        <p:grpSpPr>
          <a:xfrm>
            <a:off x="1418272" y="842441"/>
            <a:ext cx="6210368" cy="4195861"/>
            <a:chOff x="742950" y="1123252"/>
            <a:chExt cx="8280490" cy="5594481"/>
          </a:xfrm>
        </p:grpSpPr>
        <p:cxnSp>
          <p:nvCxnSpPr>
            <p:cNvPr id="5" name="Straight Connector 4"/>
            <p:cNvCxnSpPr/>
            <p:nvPr/>
          </p:nvCxnSpPr>
          <p:spPr bwMode="auto">
            <a:xfrm rot="5400000">
              <a:off x="6974807" y="3911557"/>
              <a:ext cx="234949" cy="2"/>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bwMode="auto">
            <a:xfrm rot="5400000">
              <a:off x="1840920" y="2730608"/>
              <a:ext cx="604413" cy="2"/>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pic>
          <p:nvPicPr>
            <p:cNvPr id="7" name="Picture 58" descr="NAE55.jpg"/>
            <p:cNvPicPr>
              <a:picLocks noChangeAspect="1"/>
            </p:cNvPicPr>
            <p:nvPr/>
          </p:nvPicPr>
          <p:blipFill>
            <a:blip r:embed="rId3"/>
            <a:srcRect/>
            <a:stretch>
              <a:fillRect/>
            </a:stretch>
          </p:blipFill>
          <p:spPr bwMode="auto">
            <a:xfrm>
              <a:off x="1554634" y="2779436"/>
              <a:ext cx="1073150" cy="715962"/>
            </a:xfrm>
            <a:prstGeom prst="rect">
              <a:avLst/>
            </a:prstGeom>
            <a:noFill/>
            <a:ln w="9525">
              <a:noFill/>
              <a:miter lim="800000"/>
              <a:headEnd/>
              <a:tailEnd/>
            </a:ln>
          </p:spPr>
        </p:pic>
        <p:pic>
          <p:nvPicPr>
            <p:cNvPr id="8" name="Picture 58" descr="FEC1611.jpg"/>
            <p:cNvPicPr>
              <a:picLocks noChangeAspect="1"/>
            </p:cNvPicPr>
            <p:nvPr/>
          </p:nvPicPr>
          <p:blipFill>
            <a:blip r:embed="rId4"/>
            <a:srcRect/>
            <a:stretch>
              <a:fillRect/>
            </a:stretch>
          </p:blipFill>
          <p:spPr bwMode="auto">
            <a:xfrm>
              <a:off x="4049848" y="4004497"/>
              <a:ext cx="724657" cy="576064"/>
            </a:xfrm>
            <a:prstGeom prst="rect">
              <a:avLst/>
            </a:prstGeom>
            <a:noFill/>
            <a:ln w="9525">
              <a:noFill/>
              <a:miter lim="800000"/>
              <a:headEnd/>
              <a:tailEnd/>
            </a:ln>
          </p:spPr>
        </p:pic>
        <p:pic>
          <p:nvPicPr>
            <p:cNvPr id="9" name="Picture 62" descr="VMA1620.jpg"/>
            <p:cNvPicPr>
              <a:picLocks noChangeAspect="1"/>
            </p:cNvPicPr>
            <p:nvPr/>
          </p:nvPicPr>
          <p:blipFill>
            <a:blip r:embed="rId5"/>
            <a:srcRect/>
            <a:stretch>
              <a:fillRect/>
            </a:stretch>
          </p:blipFill>
          <p:spPr bwMode="auto">
            <a:xfrm>
              <a:off x="5036167" y="4004497"/>
              <a:ext cx="687961" cy="576064"/>
            </a:xfrm>
            <a:prstGeom prst="rect">
              <a:avLst/>
            </a:prstGeom>
            <a:noFill/>
            <a:ln w="9525">
              <a:noFill/>
              <a:miter lim="800000"/>
              <a:headEnd/>
              <a:tailEnd/>
            </a:ln>
          </p:spPr>
        </p:pic>
        <p:pic>
          <p:nvPicPr>
            <p:cNvPr id="10" name="Picture 63" descr="IOM1711_a.jpg"/>
            <p:cNvPicPr>
              <a:picLocks noChangeAspect="1"/>
            </p:cNvPicPr>
            <p:nvPr/>
          </p:nvPicPr>
          <p:blipFill>
            <a:blip r:embed="rId6"/>
            <a:srcRect/>
            <a:stretch>
              <a:fillRect/>
            </a:stretch>
          </p:blipFill>
          <p:spPr bwMode="auto">
            <a:xfrm>
              <a:off x="6049459" y="4004497"/>
              <a:ext cx="538765" cy="576064"/>
            </a:xfrm>
            <a:prstGeom prst="rect">
              <a:avLst/>
            </a:prstGeom>
            <a:noFill/>
            <a:ln w="9525">
              <a:noFill/>
              <a:miter lim="800000"/>
              <a:headEnd/>
              <a:tailEnd/>
            </a:ln>
          </p:spPr>
        </p:pic>
        <p:pic>
          <p:nvPicPr>
            <p:cNvPr id="12" name="Picture 8" descr="TerminalEquipmentController"/>
            <p:cNvPicPr>
              <a:picLocks noChangeAspect="1" noChangeArrowheads="1"/>
            </p:cNvPicPr>
            <p:nvPr/>
          </p:nvPicPr>
          <p:blipFill>
            <a:blip r:embed="rId7"/>
            <a:srcRect/>
            <a:stretch>
              <a:fillRect/>
            </a:stretch>
          </p:blipFill>
          <p:spPr bwMode="auto">
            <a:xfrm>
              <a:off x="6945313" y="3999387"/>
              <a:ext cx="341312" cy="500063"/>
            </a:xfrm>
            <a:prstGeom prst="rect">
              <a:avLst/>
            </a:prstGeom>
            <a:noFill/>
            <a:ln w="9525">
              <a:noFill/>
              <a:miter lim="800000"/>
              <a:headEnd/>
              <a:tailEnd/>
            </a:ln>
          </p:spPr>
        </p:pic>
        <p:pic>
          <p:nvPicPr>
            <p:cNvPr id="13" name="Picture 26" descr="LonBusNAE2"/>
            <p:cNvPicPr>
              <a:picLocks noChangeAspect="1" noChangeArrowheads="1"/>
            </p:cNvPicPr>
            <p:nvPr/>
          </p:nvPicPr>
          <p:blipFill>
            <a:blip r:embed="rId8"/>
            <a:srcRect/>
            <a:stretch>
              <a:fillRect/>
            </a:stretch>
          </p:blipFill>
          <p:spPr bwMode="auto">
            <a:xfrm>
              <a:off x="2571750" y="4171053"/>
              <a:ext cx="668338" cy="400050"/>
            </a:xfrm>
            <a:prstGeom prst="rect">
              <a:avLst/>
            </a:prstGeom>
            <a:noFill/>
            <a:ln w="9525">
              <a:noFill/>
              <a:miter lim="800000"/>
              <a:headEnd/>
              <a:tailEnd/>
            </a:ln>
          </p:spPr>
        </p:pic>
        <p:pic>
          <p:nvPicPr>
            <p:cNvPr id="14" name="Picture 27" descr="LonBusNAE3"/>
            <p:cNvPicPr>
              <a:picLocks noChangeAspect="1" noChangeArrowheads="1"/>
            </p:cNvPicPr>
            <p:nvPr/>
          </p:nvPicPr>
          <p:blipFill>
            <a:blip r:embed="rId9"/>
            <a:srcRect/>
            <a:stretch>
              <a:fillRect/>
            </a:stretch>
          </p:blipFill>
          <p:spPr bwMode="auto">
            <a:xfrm>
              <a:off x="2641600" y="4928291"/>
              <a:ext cx="598488" cy="388937"/>
            </a:xfrm>
            <a:prstGeom prst="rect">
              <a:avLst/>
            </a:prstGeom>
            <a:noFill/>
            <a:ln w="9525">
              <a:noFill/>
              <a:miter lim="800000"/>
              <a:headEnd/>
              <a:tailEnd/>
            </a:ln>
          </p:spPr>
        </p:pic>
        <p:pic>
          <p:nvPicPr>
            <p:cNvPr id="15" name="Picture 12"/>
            <p:cNvPicPr>
              <a:picLocks noChangeAspect="1" noChangeArrowheads="1"/>
            </p:cNvPicPr>
            <p:nvPr/>
          </p:nvPicPr>
          <p:blipFill>
            <a:blip r:embed="rId10"/>
            <a:srcRect/>
            <a:stretch>
              <a:fillRect/>
            </a:stretch>
          </p:blipFill>
          <p:spPr bwMode="auto">
            <a:xfrm>
              <a:off x="742950" y="1212375"/>
              <a:ext cx="971550" cy="952500"/>
            </a:xfrm>
            <a:prstGeom prst="rect">
              <a:avLst/>
            </a:prstGeom>
            <a:noFill/>
            <a:ln w="9525">
              <a:noFill/>
              <a:miter lim="800000"/>
              <a:headEnd/>
              <a:tailEnd/>
            </a:ln>
          </p:spPr>
        </p:pic>
        <p:pic>
          <p:nvPicPr>
            <p:cNvPr id="16" name="Picture 2" descr="C:\Clipart\dx9100.tif"/>
            <p:cNvPicPr>
              <a:picLocks noChangeAspect="1" noChangeArrowheads="1"/>
            </p:cNvPicPr>
            <p:nvPr/>
          </p:nvPicPr>
          <p:blipFill>
            <a:blip r:embed="rId11"/>
            <a:srcRect l="9091" t="12044" r="7993" b="7306"/>
            <a:stretch>
              <a:fillRect/>
            </a:stretch>
          </p:blipFill>
          <p:spPr bwMode="auto">
            <a:xfrm>
              <a:off x="1082675" y="4171053"/>
              <a:ext cx="598488" cy="461963"/>
            </a:xfrm>
            <a:prstGeom prst="rect">
              <a:avLst/>
            </a:prstGeom>
            <a:noFill/>
            <a:ln w="9525">
              <a:solidFill>
                <a:schemeClr val="bg2"/>
              </a:solidFill>
              <a:miter lim="800000"/>
              <a:headEnd/>
              <a:tailEnd/>
            </a:ln>
          </p:spPr>
        </p:pic>
        <p:pic>
          <p:nvPicPr>
            <p:cNvPr id="17" name="Picture 2" descr="D:\Nations\BP2k\Graphics\Symbols\VMA 1200.jpg"/>
            <p:cNvPicPr>
              <a:picLocks noChangeArrowheads="1"/>
            </p:cNvPicPr>
            <p:nvPr/>
          </p:nvPicPr>
          <p:blipFill>
            <a:blip r:embed="rId12">
              <a:clrChange>
                <a:clrFrom>
                  <a:srgbClr val="FFFFFF"/>
                </a:clrFrom>
                <a:clrTo>
                  <a:srgbClr val="FFFFFF">
                    <a:alpha val="0"/>
                  </a:srgbClr>
                </a:clrTo>
              </a:clrChange>
            </a:blip>
            <a:srcRect/>
            <a:stretch>
              <a:fillRect/>
            </a:stretch>
          </p:blipFill>
          <p:spPr bwMode="auto">
            <a:xfrm>
              <a:off x="1305495" y="4607566"/>
              <a:ext cx="458193" cy="692150"/>
            </a:xfrm>
            <a:prstGeom prst="rect">
              <a:avLst/>
            </a:prstGeom>
            <a:noFill/>
            <a:ln w="9525">
              <a:noFill/>
              <a:miter lim="800000"/>
              <a:headEnd/>
              <a:tailEnd/>
            </a:ln>
          </p:spPr>
        </p:pic>
        <p:pic>
          <p:nvPicPr>
            <p:cNvPr id="18" name="Picture 8" descr="TerminalEquipmentController"/>
            <p:cNvPicPr>
              <a:picLocks noChangeAspect="1" noChangeArrowheads="1"/>
            </p:cNvPicPr>
            <p:nvPr/>
          </p:nvPicPr>
          <p:blipFill>
            <a:blip r:embed="rId7"/>
            <a:srcRect/>
            <a:stretch>
              <a:fillRect/>
            </a:stretch>
          </p:blipFill>
          <p:spPr bwMode="auto">
            <a:xfrm>
              <a:off x="1285875" y="5515740"/>
              <a:ext cx="341313" cy="500063"/>
            </a:xfrm>
            <a:prstGeom prst="rect">
              <a:avLst/>
            </a:prstGeom>
            <a:noFill/>
            <a:ln w="9525">
              <a:noFill/>
              <a:miter lim="800000"/>
              <a:headEnd/>
              <a:tailEnd/>
            </a:ln>
          </p:spPr>
        </p:pic>
        <p:pic>
          <p:nvPicPr>
            <p:cNvPr id="19" name="Picture 8" descr="TerminalEquipmentController"/>
            <p:cNvPicPr>
              <a:picLocks noChangeAspect="1" noChangeArrowheads="1"/>
            </p:cNvPicPr>
            <p:nvPr/>
          </p:nvPicPr>
          <p:blipFill>
            <a:blip r:embed="rId7"/>
            <a:srcRect/>
            <a:stretch>
              <a:fillRect/>
            </a:stretch>
          </p:blipFill>
          <p:spPr bwMode="auto">
            <a:xfrm>
              <a:off x="2643188" y="5519733"/>
              <a:ext cx="341312" cy="500063"/>
            </a:xfrm>
            <a:prstGeom prst="rect">
              <a:avLst/>
            </a:prstGeom>
            <a:noFill/>
            <a:ln w="9525">
              <a:noFill/>
              <a:miter lim="800000"/>
              <a:headEnd/>
              <a:tailEnd/>
            </a:ln>
          </p:spPr>
        </p:pic>
        <p:cxnSp>
          <p:nvCxnSpPr>
            <p:cNvPr id="20" name="Straight Connector 19"/>
            <p:cNvCxnSpPr/>
            <p:nvPr/>
          </p:nvCxnSpPr>
          <p:spPr bwMode="auto">
            <a:xfrm flipV="1">
              <a:off x="899592" y="2419396"/>
              <a:ext cx="7530033" cy="9005"/>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bwMode="auto">
            <a:xfrm rot="5400000">
              <a:off x="1054100" y="2249013"/>
              <a:ext cx="358775"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bwMode="auto">
            <a:xfrm rot="5400000">
              <a:off x="3785608" y="2784583"/>
              <a:ext cx="713951" cy="1589"/>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nvGrpSpPr>
            <p:cNvPr id="23" name="Group 204"/>
            <p:cNvGrpSpPr>
              <a:grpSpLocks/>
            </p:cNvGrpSpPr>
            <p:nvPr/>
          </p:nvGrpSpPr>
          <p:grpSpPr bwMode="auto">
            <a:xfrm>
              <a:off x="5559351" y="1268797"/>
              <a:ext cx="771525" cy="1158016"/>
              <a:chOff x="7585075" y="1342297"/>
              <a:chExt cx="771525" cy="1158016"/>
            </a:xfrm>
          </p:grpSpPr>
          <p:cxnSp>
            <p:nvCxnSpPr>
              <p:cNvPr id="24" name="Straight Connector 23"/>
              <p:cNvCxnSpPr/>
              <p:nvPr/>
            </p:nvCxnSpPr>
            <p:spPr bwMode="auto">
              <a:xfrm rot="16200000" flipH="1">
                <a:off x="7869237" y="2368551"/>
                <a:ext cx="263525"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pic>
            <p:nvPicPr>
              <p:cNvPr id="25" name="Picture 36"/>
              <p:cNvPicPr>
                <a:picLocks noChangeAspect="1" noChangeArrowheads="1"/>
              </p:cNvPicPr>
              <p:nvPr/>
            </p:nvPicPr>
            <p:blipFill>
              <a:blip r:embed="rId13">
                <a:lum bright="24000"/>
              </a:blip>
              <a:srcRect/>
              <a:stretch>
                <a:fillRect/>
              </a:stretch>
            </p:blipFill>
            <p:spPr bwMode="auto">
              <a:xfrm>
                <a:off x="7585075" y="1342297"/>
                <a:ext cx="771525" cy="930275"/>
              </a:xfrm>
              <a:prstGeom prst="rect">
                <a:avLst/>
              </a:prstGeom>
              <a:noFill/>
              <a:ln w="9525">
                <a:noFill/>
                <a:miter lim="800000"/>
                <a:headEnd/>
                <a:tailEnd/>
              </a:ln>
            </p:spPr>
          </p:pic>
        </p:grpSp>
        <p:sp>
          <p:nvSpPr>
            <p:cNvPr id="26" name="TextBox 18"/>
            <p:cNvSpPr txBox="1">
              <a:spLocks noChangeArrowheads="1"/>
            </p:cNvSpPr>
            <p:nvPr/>
          </p:nvSpPr>
          <p:spPr bwMode="auto">
            <a:xfrm>
              <a:off x="3274980" y="2214685"/>
              <a:ext cx="1515596" cy="287259"/>
            </a:xfrm>
            <a:prstGeom prst="rect">
              <a:avLst/>
            </a:prstGeom>
            <a:noFill/>
            <a:ln w="9525">
              <a:noFill/>
              <a:miter lim="800000"/>
              <a:headEnd/>
              <a:tailEnd/>
            </a:ln>
          </p:spPr>
          <p:txBody>
            <a:bodyPr wrap="square">
              <a:spAutoFit/>
            </a:bodyPr>
            <a:lstStyle/>
            <a:p>
              <a:pPr defTabSz="685800" fontAlgn="base">
                <a:spcBef>
                  <a:spcPct val="0"/>
                </a:spcBef>
                <a:spcAft>
                  <a:spcPct val="0"/>
                </a:spcAft>
              </a:pPr>
              <a:r>
                <a:rPr lang="en-US" sz="800" b="1" dirty="0">
                  <a:solidFill>
                    <a:srgbClr val="00B0F0"/>
                  </a:solidFill>
                  <a:cs typeface="Arial" panose="020B0604020202020204" pitchFamily="34" charset="0"/>
                </a:rPr>
                <a:t>ETHERNET TCP/IP</a:t>
              </a:r>
            </a:p>
          </p:txBody>
        </p:sp>
        <p:cxnSp>
          <p:nvCxnSpPr>
            <p:cNvPr id="27" name="Straight Connector 26"/>
            <p:cNvCxnSpPr/>
            <p:nvPr/>
          </p:nvCxnSpPr>
          <p:spPr bwMode="auto">
            <a:xfrm rot="16200000" flipH="1">
              <a:off x="3811933" y="3497487"/>
              <a:ext cx="594325" cy="1"/>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a:off x="4103688" y="3797775"/>
              <a:ext cx="2988595" cy="1587"/>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rot="5400000">
              <a:off x="1140321" y="4643037"/>
              <a:ext cx="2431058" cy="1588"/>
            </a:xfrm>
            <a:prstGeom prst="line">
              <a:avLst/>
            </a:prstGeom>
            <a:ln>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bwMode="auto">
            <a:xfrm>
              <a:off x="2357438" y="4371078"/>
              <a:ext cx="214312" cy="1588"/>
            </a:xfrm>
            <a:prstGeom prst="line">
              <a:avLst/>
            </a:prstGeom>
            <a:ln>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bwMode="auto">
            <a:xfrm>
              <a:off x="2355850" y="5123553"/>
              <a:ext cx="285750" cy="1588"/>
            </a:xfrm>
            <a:prstGeom prst="line">
              <a:avLst/>
            </a:prstGeom>
            <a:ln>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bwMode="auto">
            <a:xfrm>
              <a:off x="2357438" y="5855391"/>
              <a:ext cx="284162" cy="1587"/>
            </a:xfrm>
            <a:prstGeom prst="line">
              <a:avLst/>
            </a:prstGeom>
            <a:ln>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Connector 75"/>
            <p:cNvCxnSpPr>
              <a:cxnSpLocks noChangeShapeType="1"/>
            </p:cNvCxnSpPr>
            <p:nvPr/>
          </p:nvCxnSpPr>
          <p:spPr bwMode="auto">
            <a:xfrm>
              <a:off x="2357438" y="4063103"/>
              <a:ext cx="914400" cy="914400"/>
            </a:xfrm>
            <a:prstGeom prst="line">
              <a:avLst/>
            </a:prstGeom>
            <a:noFill/>
            <a:ln w="9525" algn="ctr">
              <a:noFill/>
              <a:round/>
              <a:headEnd/>
              <a:tailEnd/>
            </a:ln>
          </p:spPr>
        </p:cxnSp>
        <p:cxnSp>
          <p:nvCxnSpPr>
            <p:cNvPr id="34" name="Straight Connector 33"/>
            <p:cNvCxnSpPr/>
            <p:nvPr/>
          </p:nvCxnSpPr>
          <p:spPr bwMode="auto">
            <a:xfrm rot="5400000">
              <a:off x="801790" y="4625180"/>
              <a:ext cx="2395338" cy="1587"/>
            </a:xfrm>
            <a:prstGeom prst="line">
              <a:avLst/>
            </a:prstGeom>
            <a:ln>
              <a:solidFill>
                <a:srgbClr val="00B05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bwMode="auto">
            <a:xfrm>
              <a:off x="1681163" y="4402828"/>
              <a:ext cx="317500" cy="1588"/>
            </a:xfrm>
            <a:prstGeom prst="line">
              <a:avLst/>
            </a:prstGeom>
            <a:ln>
              <a:solidFill>
                <a:srgbClr val="00B05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bwMode="auto">
            <a:xfrm>
              <a:off x="1631950" y="5060053"/>
              <a:ext cx="366713" cy="1588"/>
            </a:xfrm>
            <a:prstGeom prst="line">
              <a:avLst/>
            </a:prstGeom>
            <a:ln>
              <a:solidFill>
                <a:srgbClr val="00B05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bwMode="auto">
            <a:xfrm>
              <a:off x="1627188" y="5822053"/>
              <a:ext cx="371475" cy="1588"/>
            </a:xfrm>
            <a:prstGeom prst="line">
              <a:avLst/>
            </a:prstGeom>
            <a:ln>
              <a:solidFill>
                <a:srgbClr val="00B05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bwMode="auto">
            <a:xfrm rot="5400000">
              <a:off x="5311777" y="3915249"/>
              <a:ext cx="234949" cy="2"/>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auto">
            <a:xfrm rot="5400000">
              <a:off x="6243640" y="3915249"/>
              <a:ext cx="234949" cy="2"/>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Box 18"/>
            <p:cNvSpPr txBox="1">
              <a:spLocks noChangeArrowheads="1"/>
            </p:cNvSpPr>
            <p:nvPr/>
          </p:nvSpPr>
          <p:spPr bwMode="auto">
            <a:xfrm>
              <a:off x="2715417" y="2941752"/>
              <a:ext cx="1168400" cy="451405"/>
            </a:xfrm>
            <a:prstGeom prst="rect">
              <a:avLst/>
            </a:prstGeom>
            <a:noFill/>
            <a:ln w="9525">
              <a:noFill/>
              <a:miter lim="800000"/>
              <a:headEnd/>
              <a:tailEnd/>
            </a:ln>
          </p:spPr>
          <p:txBody>
            <a:bodyPr>
              <a:spAutoFit/>
            </a:bodyPr>
            <a:lstStyle/>
            <a:p>
              <a:pPr defTabSz="685800" fontAlgn="base">
                <a:spcBef>
                  <a:spcPct val="0"/>
                </a:spcBef>
                <a:spcAft>
                  <a:spcPct val="0"/>
                </a:spcAft>
              </a:pPr>
              <a:r>
                <a:rPr lang="en-US" sz="800" b="1" dirty="0">
                  <a:solidFill>
                    <a:prstClr val="black">
                      <a:lumMod val="50000"/>
                      <a:lumOff val="50000"/>
                    </a:prstClr>
                  </a:solidFill>
                  <a:cs typeface="Arial" panose="020B0604020202020204" pitchFamily="34" charset="0"/>
                </a:rPr>
                <a:t>Network Engines</a:t>
              </a:r>
            </a:p>
          </p:txBody>
        </p:sp>
        <p:sp>
          <p:nvSpPr>
            <p:cNvPr id="43" name="TextBox 18"/>
            <p:cNvSpPr txBox="1">
              <a:spLocks noChangeArrowheads="1"/>
            </p:cNvSpPr>
            <p:nvPr/>
          </p:nvSpPr>
          <p:spPr bwMode="auto">
            <a:xfrm>
              <a:off x="3597830" y="5554337"/>
              <a:ext cx="4789092" cy="1163396"/>
            </a:xfrm>
            <a:prstGeom prst="rect">
              <a:avLst/>
            </a:prstGeom>
            <a:noFill/>
            <a:ln w="9525">
              <a:noFill/>
              <a:miter lim="800000"/>
              <a:headEnd/>
              <a:tailEnd/>
            </a:ln>
          </p:spPr>
          <p:txBody>
            <a:bodyPr wrap="square">
              <a:spAutoFit/>
            </a:bodyPr>
            <a:lstStyle/>
            <a:p>
              <a:pPr defTabSz="685800" fontAlgn="base">
                <a:spcAft>
                  <a:spcPts val="300"/>
                </a:spcAft>
              </a:pPr>
              <a:r>
                <a:rPr lang="en-US" sz="800" b="1" dirty="0">
                  <a:solidFill>
                    <a:prstClr val="black"/>
                  </a:solidFill>
                  <a:cs typeface="Arial" panose="020B0604020202020204" pitchFamily="34" charset="0"/>
                </a:rPr>
                <a:t>Veld </a:t>
              </a:r>
              <a:r>
                <a:rPr lang="en-US" sz="800" b="1" dirty="0" err="1">
                  <a:solidFill>
                    <a:prstClr val="black"/>
                  </a:solidFill>
                  <a:cs typeface="Arial" panose="020B0604020202020204" pitchFamily="34" charset="0"/>
                </a:rPr>
                <a:t>Componenten</a:t>
              </a:r>
              <a:endParaRPr lang="en-US" sz="800" b="1" dirty="0">
                <a:solidFill>
                  <a:prstClr val="black"/>
                </a:solidFill>
                <a:cs typeface="Arial" panose="020B0604020202020204" pitchFamily="34" charset="0"/>
              </a:endParaRPr>
            </a:p>
            <a:p>
              <a:pPr marL="127394" indent="-127394" defTabSz="685800" fontAlgn="base">
                <a:lnSpc>
                  <a:spcPct val="110000"/>
                </a:lnSpc>
                <a:spcAft>
                  <a:spcPts val="300"/>
                </a:spcAft>
                <a:buFont typeface="Arial" pitchFamily="34" charset="0"/>
                <a:buChar char="•"/>
              </a:pPr>
              <a:r>
                <a:rPr lang="en-US" sz="800" dirty="0" err="1">
                  <a:solidFill>
                    <a:prstClr val="black">
                      <a:lumMod val="50000"/>
                      <a:lumOff val="50000"/>
                    </a:prstClr>
                  </a:solidFill>
                  <a:cs typeface="Arial" panose="020B0604020202020204" pitchFamily="34" charset="0"/>
                </a:rPr>
                <a:t>Temperatuursensoren</a:t>
              </a:r>
              <a:endParaRPr lang="en-US" sz="800" dirty="0">
                <a:solidFill>
                  <a:prstClr val="black">
                    <a:lumMod val="50000"/>
                    <a:lumOff val="50000"/>
                  </a:prstClr>
                </a:solidFill>
                <a:cs typeface="Arial" panose="020B0604020202020204" pitchFamily="34" charset="0"/>
              </a:endParaRPr>
            </a:p>
            <a:p>
              <a:pPr marL="127394" indent="-127394" defTabSz="685800" fontAlgn="base">
                <a:lnSpc>
                  <a:spcPct val="110000"/>
                </a:lnSpc>
                <a:spcAft>
                  <a:spcPts val="300"/>
                </a:spcAft>
                <a:buFont typeface="Arial" pitchFamily="34" charset="0"/>
                <a:buChar char="•"/>
              </a:pPr>
              <a:r>
                <a:rPr lang="en-US" sz="800" dirty="0" err="1">
                  <a:solidFill>
                    <a:prstClr val="black">
                      <a:lumMod val="50000"/>
                      <a:lumOff val="50000"/>
                    </a:prstClr>
                  </a:solidFill>
                  <a:cs typeface="Arial" panose="020B0604020202020204" pitchFamily="34" charset="0"/>
                </a:rPr>
                <a:t>Regelafsluiters</a:t>
              </a:r>
              <a:endParaRPr lang="en-US" sz="800" dirty="0">
                <a:solidFill>
                  <a:prstClr val="black">
                    <a:lumMod val="50000"/>
                    <a:lumOff val="50000"/>
                  </a:prstClr>
                </a:solidFill>
                <a:cs typeface="Arial" panose="020B0604020202020204" pitchFamily="34" charset="0"/>
              </a:endParaRPr>
            </a:p>
            <a:p>
              <a:pPr marL="127394" indent="-127394" defTabSz="685800" fontAlgn="base">
                <a:lnSpc>
                  <a:spcPct val="110000"/>
                </a:lnSpc>
                <a:spcAft>
                  <a:spcPts val="300"/>
                </a:spcAft>
                <a:buFont typeface="Arial" pitchFamily="34" charset="0"/>
                <a:buChar char="•"/>
              </a:pPr>
              <a:r>
                <a:rPr lang="en-US" sz="800" dirty="0">
                  <a:solidFill>
                    <a:prstClr val="black">
                      <a:lumMod val="50000"/>
                      <a:lumOff val="50000"/>
                    </a:prstClr>
                  </a:solidFill>
                  <a:cs typeface="Arial" panose="020B0604020202020204" pitchFamily="34" charset="0"/>
                </a:rPr>
                <a:t>…</a:t>
              </a:r>
              <a:br>
                <a:rPr lang="en-US" sz="800" dirty="0">
                  <a:solidFill>
                    <a:prstClr val="black"/>
                  </a:solidFill>
                  <a:cs typeface="Arial" panose="020B0604020202020204" pitchFamily="34" charset="0"/>
                </a:rPr>
              </a:br>
              <a:endParaRPr lang="en-US" sz="800" dirty="0">
                <a:solidFill>
                  <a:prstClr val="black"/>
                </a:solidFill>
                <a:cs typeface="Arial" panose="020B0604020202020204" pitchFamily="34" charset="0"/>
              </a:endParaRPr>
            </a:p>
          </p:txBody>
        </p:sp>
        <p:sp>
          <p:nvSpPr>
            <p:cNvPr id="44" name="TextBox 18"/>
            <p:cNvSpPr txBox="1">
              <a:spLocks noChangeArrowheads="1"/>
            </p:cNvSpPr>
            <p:nvPr/>
          </p:nvSpPr>
          <p:spPr bwMode="auto">
            <a:xfrm>
              <a:off x="4074180" y="3571903"/>
              <a:ext cx="1408212" cy="287259"/>
            </a:xfrm>
            <a:prstGeom prst="rect">
              <a:avLst/>
            </a:prstGeom>
            <a:noFill/>
            <a:ln w="9525">
              <a:noFill/>
              <a:miter lim="800000"/>
              <a:headEnd/>
              <a:tailEnd/>
            </a:ln>
          </p:spPr>
          <p:txBody>
            <a:bodyPr wrap="square">
              <a:spAutoFit/>
            </a:bodyPr>
            <a:lstStyle/>
            <a:p>
              <a:pPr defTabSz="685800" fontAlgn="base">
                <a:spcBef>
                  <a:spcPct val="0"/>
                </a:spcBef>
                <a:spcAft>
                  <a:spcPct val="0"/>
                </a:spcAft>
              </a:pPr>
              <a:r>
                <a:rPr lang="en-US" sz="800" b="1" dirty="0">
                  <a:solidFill>
                    <a:srgbClr val="0070C0"/>
                  </a:solidFill>
                  <a:cs typeface="Arial" panose="020B0604020202020204" pitchFamily="34" charset="0"/>
                </a:rPr>
                <a:t>BACnet MS/TP</a:t>
              </a:r>
            </a:p>
          </p:txBody>
        </p:sp>
        <p:sp>
          <p:nvSpPr>
            <p:cNvPr id="45" name="TextBox 18"/>
            <p:cNvSpPr txBox="1">
              <a:spLocks noChangeArrowheads="1"/>
            </p:cNvSpPr>
            <p:nvPr/>
          </p:nvSpPr>
          <p:spPr bwMode="auto">
            <a:xfrm>
              <a:off x="2357438" y="3856728"/>
              <a:ext cx="811212" cy="287259"/>
            </a:xfrm>
            <a:prstGeom prst="rect">
              <a:avLst/>
            </a:prstGeom>
            <a:noFill/>
            <a:ln w="9525">
              <a:noFill/>
              <a:miter lim="800000"/>
              <a:headEnd/>
              <a:tailEnd/>
            </a:ln>
          </p:spPr>
          <p:txBody>
            <a:bodyPr>
              <a:spAutoFit/>
            </a:bodyPr>
            <a:lstStyle/>
            <a:p>
              <a:pPr defTabSz="685800" fontAlgn="base">
                <a:spcBef>
                  <a:spcPct val="0"/>
                </a:spcBef>
                <a:spcAft>
                  <a:spcPct val="0"/>
                </a:spcAft>
              </a:pPr>
              <a:r>
                <a:rPr lang="en-US" sz="800" b="1" dirty="0">
                  <a:solidFill>
                    <a:srgbClr val="FFC000"/>
                  </a:solidFill>
                  <a:cs typeface="Arial" panose="020B0604020202020204" pitchFamily="34" charset="0"/>
                </a:rPr>
                <a:t>LonTalk</a:t>
              </a:r>
            </a:p>
          </p:txBody>
        </p:sp>
        <p:sp>
          <p:nvSpPr>
            <p:cNvPr id="46" name="TextBox 18"/>
            <p:cNvSpPr txBox="1">
              <a:spLocks noChangeArrowheads="1"/>
            </p:cNvSpPr>
            <p:nvPr/>
          </p:nvSpPr>
          <p:spPr bwMode="auto">
            <a:xfrm>
              <a:off x="1643063" y="3856728"/>
              <a:ext cx="439737" cy="287259"/>
            </a:xfrm>
            <a:prstGeom prst="rect">
              <a:avLst/>
            </a:prstGeom>
            <a:noFill/>
            <a:ln w="9525">
              <a:noFill/>
              <a:miter lim="800000"/>
              <a:headEnd/>
              <a:tailEnd/>
            </a:ln>
          </p:spPr>
          <p:txBody>
            <a:bodyPr>
              <a:spAutoFit/>
            </a:bodyPr>
            <a:lstStyle/>
            <a:p>
              <a:pPr defTabSz="685800" fontAlgn="base">
                <a:spcBef>
                  <a:spcPct val="0"/>
                </a:spcBef>
                <a:spcAft>
                  <a:spcPct val="0"/>
                </a:spcAft>
              </a:pPr>
              <a:r>
                <a:rPr lang="en-US" sz="800" b="1" dirty="0">
                  <a:solidFill>
                    <a:srgbClr val="00B050"/>
                  </a:solidFill>
                  <a:cs typeface="Arial" panose="020B0604020202020204" pitchFamily="34" charset="0"/>
                </a:rPr>
                <a:t>N2</a:t>
              </a:r>
            </a:p>
          </p:txBody>
        </p:sp>
        <p:pic>
          <p:nvPicPr>
            <p:cNvPr id="47" name="Picture 13" descr="RAP-HH-AlertSummary"/>
            <p:cNvPicPr>
              <a:picLocks noChangeAspect="1" noChangeArrowheads="1"/>
            </p:cNvPicPr>
            <p:nvPr/>
          </p:nvPicPr>
          <p:blipFill>
            <a:blip r:embed="rId14"/>
            <a:srcRect/>
            <a:stretch>
              <a:fillRect/>
            </a:stretch>
          </p:blipFill>
          <p:spPr>
            <a:xfrm>
              <a:off x="1866553" y="1585711"/>
              <a:ext cx="257175" cy="401637"/>
            </a:xfrm>
            <a:prstGeom prst="rect">
              <a:avLst/>
            </a:prstGeom>
          </p:spPr>
        </p:pic>
        <p:grpSp>
          <p:nvGrpSpPr>
            <p:cNvPr id="38" name="Group 62"/>
            <p:cNvGrpSpPr>
              <a:grpSpLocks/>
            </p:cNvGrpSpPr>
            <p:nvPr/>
          </p:nvGrpSpPr>
          <p:grpSpPr bwMode="auto">
            <a:xfrm>
              <a:off x="2483768" y="1195260"/>
              <a:ext cx="971550" cy="952500"/>
              <a:chOff x="2571750" y="1285875"/>
              <a:chExt cx="971550" cy="952500"/>
            </a:xfrm>
          </p:grpSpPr>
          <p:pic>
            <p:nvPicPr>
              <p:cNvPr id="52" name="Picture 12"/>
              <p:cNvPicPr>
                <a:picLocks noChangeAspect="1" noChangeArrowheads="1"/>
              </p:cNvPicPr>
              <p:nvPr/>
            </p:nvPicPr>
            <p:blipFill>
              <a:blip r:embed="rId10"/>
              <a:srcRect/>
              <a:stretch>
                <a:fillRect/>
              </a:stretch>
            </p:blipFill>
            <p:spPr bwMode="auto">
              <a:xfrm>
                <a:off x="2571750" y="1285875"/>
                <a:ext cx="971550" cy="952500"/>
              </a:xfrm>
              <a:prstGeom prst="rect">
                <a:avLst/>
              </a:prstGeom>
              <a:noFill/>
              <a:ln w="9525">
                <a:noFill/>
                <a:miter lim="800000"/>
                <a:headEnd/>
                <a:tailEnd/>
              </a:ln>
            </p:spPr>
          </p:pic>
          <p:pic>
            <p:nvPicPr>
              <p:cNvPr id="53" name="Picture 5" descr="Report screen"/>
              <p:cNvPicPr>
                <a:picLocks noChangeAspect="1" noChangeArrowheads="1"/>
              </p:cNvPicPr>
              <p:nvPr/>
            </p:nvPicPr>
            <p:blipFill>
              <a:blip r:embed="rId15"/>
              <a:srcRect/>
              <a:stretch>
                <a:fillRect/>
              </a:stretch>
            </p:blipFill>
            <p:spPr bwMode="auto">
              <a:xfrm>
                <a:off x="2786050" y="1428736"/>
                <a:ext cx="471510" cy="344476"/>
              </a:xfrm>
              <a:prstGeom prst="rect">
                <a:avLst/>
              </a:prstGeom>
              <a:noFill/>
              <a:ln w="9525">
                <a:noFill/>
                <a:miter lim="800000"/>
                <a:headEnd/>
                <a:tailEnd/>
              </a:ln>
            </p:spPr>
          </p:pic>
        </p:grpSp>
        <p:cxnSp>
          <p:nvCxnSpPr>
            <p:cNvPr id="54" name="Straight Connector 53"/>
            <p:cNvCxnSpPr/>
            <p:nvPr/>
          </p:nvCxnSpPr>
          <p:spPr bwMode="auto">
            <a:xfrm rot="5400000">
              <a:off x="2733005" y="2230311"/>
              <a:ext cx="358775"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pic>
          <p:nvPicPr>
            <p:cNvPr id="55" name="Picture 1"/>
            <p:cNvPicPr>
              <a:picLocks noChangeAspect="1" noChangeArrowheads="1"/>
            </p:cNvPicPr>
            <p:nvPr/>
          </p:nvPicPr>
          <p:blipFill>
            <a:blip r:embed="rId16" cstate="print"/>
            <a:srcRect/>
            <a:stretch>
              <a:fillRect/>
            </a:stretch>
          </p:blipFill>
          <p:spPr bwMode="auto">
            <a:xfrm>
              <a:off x="3597830" y="2842850"/>
              <a:ext cx="1046178" cy="513219"/>
            </a:xfrm>
            <a:prstGeom prst="rect">
              <a:avLst/>
            </a:prstGeom>
            <a:noFill/>
            <a:ln w="9525">
              <a:noFill/>
              <a:miter lim="800000"/>
              <a:headEnd/>
              <a:tailEnd/>
            </a:ln>
          </p:spPr>
        </p:pic>
        <p:sp>
          <p:nvSpPr>
            <p:cNvPr id="56" name="TextBox 18"/>
            <p:cNvSpPr txBox="1">
              <a:spLocks noChangeArrowheads="1"/>
            </p:cNvSpPr>
            <p:nvPr/>
          </p:nvSpPr>
          <p:spPr bwMode="auto">
            <a:xfrm>
              <a:off x="4860032" y="2419396"/>
              <a:ext cx="4046858" cy="1179811"/>
            </a:xfrm>
            <a:prstGeom prst="rect">
              <a:avLst/>
            </a:prstGeom>
            <a:noFill/>
            <a:ln w="9525">
              <a:noFill/>
              <a:miter lim="800000"/>
              <a:headEnd/>
              <a:tailEnd/>
            </a:ln>
          </p:spPr>
          <p:txBody>
            <a:bodyPr wrap="square">
              <a:spAutoFit/>
            </a:bodyPr>
            <a:lstStyle/>
            <a:p>
              <a:pPr defTabSz="685800" fontAlgn="base">
                <a:lnSpc>
                  <a:spcPct val="110000"/>
                </a:lnSpc>
                <a:spcAft>
                  <a:spcPts val="300"/>
                </a:spcAft>
              </a:pPr>
              <a:r>
                <a:rPr lang="en-US" sz="800" b="1" dirty="0">
                  <a:solidFill>
                    <a:prstClr val="black"/>
                  </a:solidFill>
                  <a:cs typeface="Arial" panose="020B0604020202020204" pitchFamily="34" charset="0"/>
                </a:rPr>
                <a:t>Network Engines</a:t>
              </a:r>
            </a:p>
            <a:p>
              <a:pPr marL="127394" indent="-127394" defTabSz="685800" fontAlgn="base">
                <a:lnSpc>
                  <a:spcPct val="110000"/>
                </a:lnSpc>
                <a:spcAft>
                  <a:spcPts val="300"/>
                </a:spcAft>
                <a:buFont typeface="Arial" pitchFamily="34" charset="0"/>
                <a:buChar char="•"/>
              </a:pPr>
              <a:r>
                <a:rPr lang="en-US" sz="800" dirty="0" err="1">
                  <a:solidFill>
                    <a:prstClr val="black">
                      <a:lumMod val="50000"/>
                      <a:lumOff val="50000"/>
                    </a:prstClr>
                  </a:solidFill>
                  <a:cs typeface="Arial" panose="020B0604020202020204" pitchFamily="34" charset="0"/>
                </a:rPr>
                <a:t>Beheer</a:t>
              </a:r>
              <a:r>
                <a:rPr lang="en-US" sz="800" dirty="0">
                  <a:solidFill>
                    <a:prstClr val="black">
                      <a:lumMod val="50000"/>
                      <a:lumOff val="50000"/>
                    </a:prstClr>
                  </a:solidFill>
                  <a:cs typeface="Arial" panose="020B0604020202020204" pitchFamily="34" charset="0"/>
                </a:rPr>
                <a:t> </a:t>
              </a:r>
              <a:r>
                <a:rPr lang="en-US" sz="800" dirty="0" err="1">
                  <a:solidFill>
                    <a:prstClr val="black">
                      <a:lumMod val="50000"/>
                      <a:lumOff val="50000"/>
                    </a:prstClr>
                  </a:solidFill>
                  <a:cs typeface="Arial" panose="020B0604020202020204" pitchFamily="34" charset="0"/>
                </a:rPr>
                <a:t>toestellen</a:t>
              </a:r>
              <a:r>
                <a:rPr lang="en-US" sz="800" dirty="0">
                  <a:solidFill>
                    <a:prstClr val="black">
                      <a:lumMod val="50000"/>
                      <a:lumOff val="50000"/>
                    </a:prstClr>
                  </a:solidFill>
                  <a:cs typeface="Arial" panose="020B0604020202020204" pitchFamily="34" charset="0"/>
                </a:rPr>
                <a:t> – </a:t>
              </a:r>
              <a:r>
                <a:rPr lang="en-US" sz="800" dirty="0" err="1">
                  <a:solidFill>
                    <a:prstClr val="black">
                      <a:lumMod val="50000"/>
                      <a:lumOff val="50000"/>
                    </a:prstClr>
                  </a:solidFill>
                  <a:cs typeface="Arial" panose="020B0604020202020204" pitchFamily="34" charset="0"/>
                </a:rPr>
                <a:t>controle</a:t>
              </a:r>
              <a:r>
                <a:rPr lang="en-US" sz="800" dirty="0">
                  <a:solidFill>
                    <a:prstClr val="black">
                      <a:lumMod val="50000"/>
                      <a:lumOff val="50000"/>
                    </a:prstClr>
                  </a:solidFill>
                  <a:cs typeface="Arial" panose="020B0604020202020204" pitchFamily="34" charset="0"/>
                </a:rPr>
                <a:t> &amp; </a:t>
              </a:r>
              <a:r>
                <a:rPr lang="en-US" sz="800" dirty="0" err="1">
                  <a:solidFill>
                    <a:prstClr val="black">
                      <a:lumMod val="50000"/>
                      <a:lumOff val="50000"/>
                    </a:prstClr>
                  </a:solidFill>
                  <a:cs typeface="Arial" panose="020B0604020202020204" pitchFamily="34" charset="0"/>
                </a:rPr>
                <a:t>coördinatie</a:t>
              </a:r>
              <a:r>
                <a:rPr lang="en-US" sz="800" dirty="0">
                  <a:solidFill>
                    <a:prstClr val="black">
                      <a:lumMod val="50000"/>
                      <a:lumOff val="50000"/>
                    </a:prstClr>
                  </a:solidFill>
                  <a:cs typeface="Arial" panose="020B0604020202020204" pitchFamily="34" charset="0"/>
                </a:rPr>
                <a:t> van de </a:t>
              </a:r>
              <a:r>
                <a:rPr lang="en-US" sz="800" dirty="0" err="1">
                  <a:solidFill>
                    <a:prstClr val="black">
                      <a:lumMod val="50000"/>
                      <a:lumOff val="50000"/>
                    </a:prstClr>
                  </a:solidFill>
                  <a:cs typeface="Arial" panose="020B0604020202020204" pitchFamily="34" charset="0"/>
                </a:rPr>
                <a:t>veldregelaars</a:t>
              </a:r>
              <a:endParaRPr lang="en-US" sz="800" dirty="0">
                <a:solidFill>
                  <a:prstClr val="black">
                    <a:lumMod val="50000"/>
                    <a:lumOff val="50000"/>
                  </a:prstClr>
                </a:solidFill>
                <a:cs typeface="Arial" panose="020B0604020202020204" pitchFamily="34" charset="0"/>
              </a:endParaRPr>
            </a:p>
            <a:p>
              <a:pPr marL="127394" indent="-127394" defTabSz="685800" fontAlgn="base">
                <a:lnSpc>
                  <a:spcPct val="110000"/>
                </a:lnSpc>
                <a:spcAft>
                  <a:spcPts val="300"/>
                </a:spcAft>
                <a:buFont typeface="Arial" pitchFamily="34" charset="0"/>
                <a:buChar char="•"/>
              </a:pPr>
              <a:r>
                <a:rPr lang="en-US" sz="800" dirty="0">
                  <a:solidFill>
                    <a:prstClr val="black">
                      <a:lumMod val="50000"/>
                      <a:lumOff val="50000"/>
                    </a:prstClr>
                  </a:solidFill>
                  <a:cs typeface="Arial" panose="020B0604020202020204" pitchFamily="34" charset="0"/>
                </a:rPr>
                <a:t>Scheduling,  </a:t>
              </a:r>
              <a:r>
                <a:rPr lang="en-US" sz="800" dirty="0" err="1">
                  <a:solidFill>
                    <a:prstClr val="black">
                      <a:lumMod val="50000"/>
                      <a:lumOff val="50000"/>
                    </a:prstClr>
                  </a:solidFill>
                  <a:cs typeface="Arial" panose="020B0604020202020204" pitchFamily="34" charset="0"/>
                </a:rPr>
                <a:t>Alarmmonitoring</a:t>
              </a:r>
              <a:r>
                <a:rPr lang="en-US" sz="800" dirty="0">
                  <a:solidFill>
                    <a:prstClr val="black">
                      <a:lumMod val="50000"/>
                      <a:lumOff val="50000"/>
                    </a:prstClr>
                  </a:solidFill>
                  <a:cs typeface="Arial" panose="020B0604020202020204" pitchFamily="34" charset="0"/>
                </a:rPr>
                <a:t>,  Trending</a:t>
              </a:r>
            </a:p>
            <a:p>
              <a:pPr marL="127394" indent="-127394" defTabSz="685800" fontAlgn="base">
                <a:lnSpc>
                  <a:spcPct val="110000"/>
                </a:lnSpc>
                <a:spcAft>
                  <a:spcPts val="300"/>
                </a:spcAft>
                <a:buFont typeface="Arial" pitchFamily="34" charset="0"/>
                <a:buChar char="•"/>
              </a:pPr>
              <a:r>
                <a:rPr lang="en-US" sz="800" dirty="0" err="1">
                  <a:solidFill>
                    <a:prstClr val="black">
                      <a:lumMod val="50000"/>
                      <a:lumOff val="50000"/>
                    </a:prstClr>
                  </a:solidFill>
                  <a:cs typeface="Arial" panose="020B0604020202020204" pitchFamily="34" charset="0"/>
                </a:rPr>
                <a:t>Gebruikersinterface</a:t>
              </a:r>
              <a:r>
                <a:rPr lang="en-US" sz="800" dirty="0">
                  <a:solidFill>
                    <a:prstClr val="black">
                      <a:lumMod val="50000"/>
                      <a:lumOff val="50000"/>
                    </a:prstClr>
                  </a:solidFill>
                  <a:cs typeface="Arial" panose="020B0604020202020204" pitchFamily="34" charset="0"/>
                </a:rPr>
                <a:t> via web browser</a:t>
              </a:r>
            </a:p>
          </p:txBody>
        </p:sp>
        <p:sp>
          <p:nvSpPr>
            <p:cNvPr id="57" name="TextBox 19"/>
            <p:cNvSpPr txBox="1">
              <a:spLocks noChangeArrowheads="1"/>
            </p:cNvSpPr>
            <p:nvPr/>
          </p:nvSpPr>
          <p:spPr bwMode="auto">
            <a:xfrm>
              <a:off x="6383502" y="1155337"/>
              <a:ext cx="2639938" cy="1162712"/>
            </a:xfrm>
            <a:prstGeom prst="rect">
              <a:avLst/>
            </a:prstGeom>
            <a:noFill/>
            <a:ln w="9525">
              <a:noFill/>
              <a:miter lim="800000"/>
              <a:headEnd/>
              <a:tailEnd/>
            </a:ln>
          </p:spPr>
          <p:txBody>
            <a:bodyPr wrap="square">
              <a:spAutoFit/>
            </a:bodyPr>
            <a:lstStyle/>
            <a:p>
              <a:pPr defTabSz="685800" fontAlgn="base">
                <a:lnSpc>
                  <a:spcPct val="110000"/>
                </a:lnSpc>
                <a:spcBef>
                  <a:spcPct val="0"/>
                </a:spcBef>
                <a:spcAft>
                  <a:spcPts val="300"/>
                </a:spcAft>
              </a:pPr>
              <a:r>
                <a:rPr lang="en-US" sz="800" b="1" dirty="0">
                  <a:solidFill>
                    <a:prstClr val="black"/>
                  </a:solidFill>
                  <a:cs typeface="Arial" panose="020B0604020202020204" pitchFamily="34" charset="0"/>
                </a:rPr>
                <a:t>Data Servers</a:t>
              </a:r>
            </a:p>
            <a:p>
              <a:pPr marL="127394" indent="-127394" defTabSz="685800" fontAlgn="base">
                <a:lnSpc>
                  <a:spcPct val="110000"/>
                </a:lnSpc>
                <a:spcAft>
                  <a:spcPts val="300"/>
                </a:spcAft>
                <a:buFont typeface="Arial" pitchFamily="34" charset="0"/>
                <a:buChar char="•"/>
              </a:pPr>
              <a:r>
                <a:rPr lang="en-US" sz="800" dirty="0" err="1">
                  <a:solidFill>
                    <a:prstClr val="black">
                      <a:lumMod val="50000"/>
                      <a:lumOff val="50000"/>
                    </a:prstClr>
                  </a:solidFill>
                  <a:cs typeface="Arial" panose="020B0604020202020204" pitchFamily="34" charset="0"/>
                </a:rPr>
                <a:t>Voor</a:t>
              </a:r>
              <a:r>
                <a:rPr lang="en-US" sz="800" dirty="0">
                  <a:solidFill>
                    <a:prstClr val="black">
                      <a:lumMod val="50000"/>
                      <a:lumOff val="50000"/>
                    </a:prstClr>
                  </a:solidFill>
                  <a:cs typeface="Arial" panose="020B0604020202020204" pitchFamily="34" charset="0"/>
                </a:rPr>
                <a:t> data </a:t>
              </a:r>
              <a:r>
                <a:rPr lang="en-US" sz="800" dirty="0" err="1">
                  <a:solidFill>
                    <a:prstClr val="black">
                      <a:lumMod val="50000"/>
                      <a:lumOff val="50000"/>
                    </a:prstClr>
                  </a:solidFill>
                  <a:cs typeface="Arial" panose="020B0604020202020204" pitchFamily="34" charset="0"/>
                </a:rPr>
                <a:t>opslag</a:t>
              </a:r>
              <a:r>
                <a:rPr lang="en-US" sz="800" i="1" dirty="0">
                  <a:solidFill>
                    <a:prstClr val="black">
                      <a:lumMod val="50000"/>
                      <a:lumOff val="50000"/>
                    </a:prstClr>
                  </a:solidFill>
                  <a:cs typeface="Arial" panose="020B0604020202020204" pitchFamily="34" charset="0"/>
                </a:rPr>
                <a:t>(</a:t>
              </a:r>
              <a:r>
                <a:rPr lang="en-US" sz="800" i="1" dirty="0" err="1">
                  <a:solidFill>
                    <a:prstClr val="black">
                      <a:lumMod val="50000"/>
                      <a:lumOff val="50000"/>
                    </a:prstClr>
                  </a:solidFill>
                  <a:cs typeface="Arial" panose="020B0604020202020204" pitchFamily="34" charset="0"/>
                </a:rPr>
                <a:t>kalenders</a:t>
              </a:r>
              <a:r>
                <a:rPr lang="en-US" sz="800" i="1" dirty="0">
                  <a:solidFill>
                    <a:prstClr val="black">
                      <a:lumMod val="50000"/>
                      <a:lumOff val="50000"/>
                    </a:prstClr>
                  </a:solidFill>
                  <a:cs typeface="Arial" panose="020B0604020202020204" pitchFamily="34" charset="0"/>
                </a:rPr>
                <a:t>, </a:t>
              </a:r>
              <a:r>
                <a:rPr lang="en-US" sz="800" i="1" dirty="0" err="1">
                  <a:solidFill>
                    <a:prstClr val="black">
                      <a:lumMod val="50000"/>
                      <a:lumOff val="50000"/>
                    </a:prstClr>
                  </a:solidFill>
                  <a:cs typeface="Arial" panose="020B0604020202020204" pitchFamily="34" charset="0"/>
                </a:rPr>
                <a:t>alarmen</a:t>
              </a:r>
              <a:r>
                <a:rPr lang="en-US" sz="800" i="1" dirty="0">
                  <a:solidFill>
                    <a:prstClr val="black">
                      <a:lumMod val="50000"/>
                      <a:lumOff val="50000"/>
                    </a:prstClr>
                  </a:solidFill>
                  <a:cs typeface="Arial" panose="020B0604020202020204" pitchFamily="34" charset="0"/>
                </a:rPr>
                <a:t>, trends)</a:t>
              </a:r>
              <a:endParaRPr lang="en-US" sz="800" b="1" i="1" dirty="0">
                <a:solidFill>
                  <a:prstClr val="black">
                    <a:lumMod val="50000"/>
                    <a:lumOff val="50000"/>
                  </a:prstClr>
                </a:solidFill>
                <a:cs typeface="Arial" panose="020B0604020202020204" pitchFamily="34" charset="0"/>
              </a:endParaRPr>
            </a:p>
            <a:p>
              <a:pPr marL="127394" indent="-127394" defTabSz="685800" fontAlgn="base">
                <a:lnSpc>
                  <a:spcPct val="110000"/>
                </a:lnSpc>
                <a:spcAft>
                  <a:spcPts val="300"/>
                </a:spcAft>
                <a:buFont typeface="Arial" pitchFamily="34" charset="0"/>
                <a:buChar char="•"/>
              </a:pPr>
              <a:r>
                <a:rPr lang="en-US" sz="800" dirty="0" err="1">
                  <a:solidFill>
                    <a:prstClr val="black">
                      <a:lumMod val="50000"/>
                      <a:lumOff val="50000"/>
                    </a:prstClr>
                  </a:solidFill>
                  <a:cs typeface="Arial" panose="020B0604020202020204" pitchFamily="34" charset="0"/>
                </a:rPr>
                <a:t>Rapporteringsfunctionaliteit</a:t>
              </a:r>
              <a:r>
                <a:rPr lang="en-US" sz="800" dirty="0">
                  <a:solidFill>
                    <a:prstClr val="black">
                      <a:lumMod val="50000"/>
                      <a:lumOff val="50000"/>
                    </a:prstClr>
                  </a:solidFill>
                  <a:cs typeface="Arial" panose="020B0604020202020204" pitchFamily="34" charset="0"/>
                </a:rPr>
                <a:t> (</a:t>
              </a:r>
              <a:r>
                <a:rPr lang="en-US" sz="800" i="1" dirty="0">
                  <a:solidFill>
                    <a:prstClr val="black">
                      <a:lumMod val="50000"/>
                      <a:lumOff val="50000"/>
                    </a:prstClr>
                  </a:solidFill>
                  <a:cs typeface="Arial" panose="020B0604020202020204" pitchFamily="34" charset="0"/>
                </a:rPr>
                <a:t>Advanced Reporting System</a:t>
              </a:r>
              <a:r>
                <a:rPr lang="en-US" sz="800" dirty="0">
                  <a:solidFill>
                    <a:prstClr val="black">
                      <a:lumMod val="50000"/>
                      <a:lumOff val="50000"/>
                    </a:prstClr>
                  </a:solidFill>
                  <a:cs typeface="Arial" panose="020B0604020202020204" pitchFamily="34" charset="0"/>
                </a:rPr>
                <a:t>)</a:t>
              </a:r>
            </a:p>
          </p:txBody>
        </p:sp>
        <p:sp>
          <p:nvSpPr>
            <p:cNvPr id="58" name="TextBox 18"/>
            <p:cNvSpPr txBox="1">
              <a:spLocks noChangeArrowheads="1"/>
            </p:cNvSpPr>
            <p:nvPr/>
          </p:nvSpPr>
          <p:spPr bwMode="auto">
            <a:xfrm>
              <a:off x="3243908" y="1123252"/>
              <a:ext cx="2019208" cy="1043704"/>
            </a:xfrm>
            <a:prstGeom prst="rect">
              <a:avLst/>
            </a:prstGeom>
            <a:noFill/>
            <a:ln w="9525">
              <a:noFill/>
              <a:miter lim="800000"/>
              <a:headEnd/>
              <a:tailEnd/>
            </a:ln>
          </p:spPr>
          <p:txBody>
            <a:bodyPr wrap="square">
              <a:spAutoFit/>
            </a:bodyPr>
            <a:lstStyle/>
            <a:p>
              <a:pPr defTabSz="685800" fontAlgn="base">
                <a:spcBef>
                  <a:spcPct val="0"/>
                </a:spcBef>
                <a:spcAft>
                  <a:spcPct val="0"/>
                </a:spcAft>
              </a:pPr>
              <a:r>
                <a:rPr lang="en-US" sz="800" b="1" dirty="0">
                  <a:solidFill>
                    <a:prstClr val="black"/>
                  </a:solidFill>
                  <a:cs typeface="Arial" panose="020B0604020202020204" pitchFamily="34" charset="0"/>
                </a:rPr>
                <a:t>Browsers</a:t>
              </a:r>
            </a:p>
            <a:p>
              <a:pPr marL="127394" indent="-127394" defTabSz="685800" fontAlgn="base">
                <a:lnSpc>
                  <a:spcPct val="110000"/>
                </a:lnSpc>
                <a:spcAft>
                  <a:spcPts val="225"/>
                </a:spcAft>
                <a:buFont typeface="Arial" pitchFamily="34" charset="0"/>
                <a:buChar char="•"/>
              </a:pPr>
              <a:r>
                <a:rPr lang="nl-BE" sz="800" dirty="0">
                  <a:solidFill>
                    <a:prstClr val="black">
                      <a:lumMod val="50000"/>
                      <a:lumOff val="50000"/>
                    </a:prstClr>
                  </a:solidFill>
                  <a:cs typeface="Arial" panose="020B0604020202020204" pitchFamily="34" charset="0"/>
                </a:rPr>
                <a:t>Gebruikersinterface</a:t>
              </a:r>
              <a:endParaRPr lang="en-US" sz="800" dirty="0">
                <a:solidFill>
                  <a:prstClr val="black">
                    <a:lumMod val="50000"/>
                    <a:lumOff val="50000"/>
                  </a:prstClr>
                </a:solidFill>
                <a:cs typeface="Arial" panose="020B0604020202020204" pitchFamily="34" charset="0"/>
              </a:endParaRPr>
            </a:p>
            <a:p>
              <a:pPr marL="127394" indent="-127394" defTabSz="685800" fontAlgn="base">
                <a:lnSpc>
                  <a:spcPct val="110000"/>
                </a:lnSpc>
                <a:spcAft>
                  <a:spcPts val="225"/>
                </a:spcAft>
                <a:buFont typeface="Arial" pitchFamily="34" charset="0"/>
                <a:buChar char="•"/>
              </a:pPr>
              <a:r>
                <a:rPr lang="en-US" sz="800" dirty="0" err="1">
                  <a:solidFill>
                    <a:prstClr val="black">
                      <a:lumMod val="50000"/>
                      <a:lumOff val="50000"/>
                    </a:prstClr>
                  </a:solidFill>
                  <a:cs typeface="Arial" panose="020B0604020202020204" pitchFamily="34" charset="0"/>
                </a:rPr>
                <a:t>Raadpleeg</a:t>
              </a:r>
              <a:r>
                <a:rPr lang="en-US" sz="800" dirty="0">
                  <a:solidFill>
                    <a:prstClr val="black">
                      <a:lumMod val="50000"/>
                      <a:lumOff val="50000"/>
                    </a:prstClr>
                  </a:solidFill>
                  <a:cs typeface="Arial" panose="020B0604020202020204" pitchFamily="34" charset="0"/>
                </a:rPr>
                <a:t> </a:t>
              </a:r>
              <a:r>
                <a:rPr lang="en-US" sz="800" dirty="0" err="1">
                  <a:solidFill>
                    <a:prstClr val="black">
                      <a:lumMod val="50000"/>
                      <a:lumOff val="50000"/>
                    </a:prstClr>
                  </a:solidFill>
                  <a:cs typeface="Arial" panose="020B0604020202020204" pitchFamily="34" charset="0"/>
                </a:rPr>
                <a:t>systeem</a:t>
              </a:r>
              <a:r>
                <a:rPr lang="en-US" sz="800" dirty="0">
                  <a:solidFill>
                    <a:prstClr val="black">
                      <a:lumMod val="50000"/>
                      <a:lumOff val="50000"/>
                    </a:prstClr>
                  </a:solidFill>
                  <a:cs typeface="Arial" panose="020B0604020202020204" pitchFamily="34" charset="0"/>
                </a:rPr>
                <a:t> </a:t>
              </a:r>
              <a:r>
                <a:rPr lang="en-US" sz="800" dirty="0" err="1">
                  <a:solidFill>
                    <a:prstClr val="black">
                      <a:lumMod val="50000"/>
                      <a:lumOff val="50000"/>
                    </a:prstClr>
                  </a:solidFill>
                  <a:cs typeface="Arial" panose="020B0604020202020204" pitchFamily="34" charset="0"/>
                </a:rPr>
                <a:t>vanop</a:t>
              </a:r>
              <a:r>
                <a:rPr lang="en-US" sz="800" dirty="0">
                  <a:solidFill>
                    <a:prstClr val="black">
                      <a:lumMod val="50000"/>
                      <a:lumOff val="50000"/>
                    </a:prstClr>
                  </a:solidFill>
                  <a:cs typeface="Arial" panose="020B0604020202020204" pitchFamily="34" charset="0"/>
                </a:rPr>
                <a:t> </a:t>
              </a:r>
              <a:r>
                <a:rPr lang="en-US" sz="800" dirty="0" err="1">
                  <a:solidFill>
                    <a:prstClr val="black">
                      <a:lumMod val="50000"/>
                      <a:lumOff val="50000"/>
                    </a:prstClr>
                  </a:solidFill>
                  <a:cs typeface="Arial" panose="020B0604020202020204" pitchFamily="34" charset="0"/>
                </a:rPr>
                <a:t>elke</a:t>
              </a:r>
              <a:r>
                <a:rPr lang="en-US" sz="800" dirty="0">
                  <a:solidFill>
                    <a:prstClr val="black">
                      <a:lumMod val="50000"/>
                      <a:lumOff val="50000"/>
                    </a:prstClr>
                  </a:solidFill>
                  <a:cs typeface="Arial" panose="020B0604020202020204" pitchFamily="34" charset="0"/>
                </a:rPr>
                <a:t> PC / </a:t>
              </a:r>
              <a:r>
                <a:rPr lang="en-US" sz="800" dirty="0" err="1">
                  <a:solidFill>
                    <a:prstClr val="black">
                      <a:lumMod val="50000"/>
                      <a:lumOff val="50000"/>
                    </a:prstClr>
                  </a:solidFill>
                  <a:cs typeface="Arial" panose="020B0604020202020204" pitchFamily="34" charset="0"/>
                </a:rPr>
                <a:t>mobiel</a:t>
              </a:r>
              <a:r>
                <a:rPr lang="en-US" sz="800" dirty="0">
                  <a:solidFill>
                    <a:prstClr val="black">
                      <a:lumMod val="50000"/>
                      <a:lumOff val="50000"/>
                    </a:prstClr>
                  </a:solidFill>
                  <a:cs typeface="Arial" panose="020B0604020202020204" pitchFamily="34" charset="0"/>
                </a:rPr>
                <a:t> via  standard web browser</a:t>
              </a:r>
            </a:p>
          </p:txBody>
        </p:sp>
        <p:pic>
          <p:nvPicPr>
            <p:cNvPr id="60" name="Picture 2" descr="C:\Users\cheinri\AppData\Local\Temp\notes155F50\VMA1617 Small.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87949" y="3985556"/>
              <a:ext cx="849202" cy="59500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p:cNvPicPr>
              <a:picLocks noChangeAspect="1" noChangeArrowheads="1"/>
            </p:cNvPicPr>
            <p:nvPr/>
          </p:nvPicPr>
          <p:blipFill>
            <a:blip r:embed="rId18"/>
            <a:srcRect/>
            <a:stretch>
              <a:fillRect/>
            </a:stretch>
          </p:blipFill>
          <p:spPr bwMode="auto">
            <a:xfrm>
              <a:off x="2798912" y="1361224"/>
              <a:ext cx="263266" cy="274529"/>
            </a:xfrm>
            <a:prstGeom prst="rect">
              <a:avLst/>
            </a:prstGeom>
            <a:noFill/>
            <a:ln w="9525">
              <a:noFill/>
              <a:miter lim="800000"/>
              <a:headEnd/>
              <a:tailEnd/>
            </a:ln>
          </p:spPr>
        </p:pic>
        <p:pic>
          <p:nvPicPr>
            <p:cNvPr id="63" name="Picture 2"/>
            <p:cNvPicPr>
              <a:picLocks noChangeAspect="1" noChangeArrowheads="1"/>
            </p:cNvPicPr>
            <p:nvPr/>
          </p:nvPicPr>
          <p:blipFill>
            <a:blip r:embed="rId18"/>
            <a:srcRect/>
            <a:stretch>
              <a:fillRect/>
            </a:stretch>
          </p:blipFill>
          <p:spPr bwMode="auto">
            <a:xfrm>
              <a:off x="4928968" y="1779438"/>
              <a:ext cx="263266" cy="274529"/>
            </a:xfrm>
            <a:prstGeom prst="rect">
              <a:avLst/>
            </a:prstGeom>
            <a:noFill/>
            <a:ln w="9525">
              <a:noFill/>
              <a:miter lim="800000"/>
              <a:headEnd/>
              <a:tailEnd/>
            </a:ln>
          </p:spPr>
        </p:pic>
        <p:sp>
          <p:nvSpPr>
            <p:cNvPr id="64" name="TextBox 18"/>
            <p:cNvSpPr txBox="1">
              <a:spLocks noChangeArrowheads="1"/>
            </p:cNvSpPr>
            <p:nvPr/>
          </p:nvSpPr>
          <p:spPr bwMode="auto">
            <a:xfrm>
              <a:off x="3607716" y="4733528"/>
              <a:ext cx="4789092" cy="965735"/>
            </a:xfrm>
            <a:prstGeom prst="rect">
              <a:avLst/>
            </a:prstGeom>
            <a:noFill/>
            <a:ln w="9525">
              <a:noFill/>
              <a:miter lim="800000"/>
              <a:headEnd/>
              <a:tailEnd/>
            </a:ln>
          </p:spPr>
          <p:txBody>
            <a:bodyPr wrap="square">
              <a:spAutoFit/>
            </a:bodyPr>
            <a:lstStyle/>
            <a:p>
              <a:pPr defTabSz="685800" fontAlgn="base">
                <a:spcAft>
                  <a:spcPts val="300"/>
                </a:spcAft>
              </a:pPr>
              <a:r>
                <a:rPr lang="en-US" sz="800" b="1" dirty="0" err="1">
                  <a:solidFill>
                    <a:prstClr val="black"/>
                  </a:solidFill>
                  <a:cs typeface="Arial" panose="020B0604020202020204" pitchFamily="34" charset="0"/>
                </a:rPr>
                <a:t>Veld</a:t>
              </a:r>
              <a:r>
                <a:rPr lang="en-US" sz="800" b="1" dirty="0">
                  <a:solidFill>
                    <a:prstClr val="black"/>
                  </a:solidFill>
                  <a:cs typeface="Arial" panose="020B0604020202020204" pitchFamily="34" charset="0"/>
                </a:rPr>
                <a:t> </a:t>
              </a:r>
              <a:r>
                <a:rPr lang="en-US" sz="800" b="1" dirty="0" err="1">
                  <a:solidFill>
                    <a:prstClr val="black"/>
                  </a:solidFill>
                  <a:cs typeface="Arial" panose="020B0604020202020204" pitchFamily="34" charset="0"/>
                </a:rPr>
                <a:t>Regelaars</a:t>
              </a:r>
              <a:endParaRPr lang="en-US" sz="800" b="1" dirty="0">
                <a:solidFill>
                  <a:prstClr val="black"/>
                </a:solidFill>
                <a:cs typeface="Arial" panose="020B0604020202020204" pitchFamily="34" charset="0"/>
              </a:endParaRPr>
            </a:p>
            <a:p>
              <a:pPr marL="127394" indent="-127394" defTabSz="685800" fontAlgn="base">
                <a:lnSpc>
                  <a:spcPct val="110000"/>
                </a:lnSpc>
                <a:spcAft>
                  <a:spcPts val="300"/>
                </a:spcAft>
                <a:buFont typeface="Arial" pitchFamily="34" charset="0"/>
                <a:buChar char="•"/>
              </a:pPr>
              <a:r>
                <a:rPr lang="en-US" sz="800" dirty="0" err="1">
                  <a:solidFill>
                    <a:prstClr val="black">
                      <a:lumMod val="50000"/>
                      <a:lumOff val="50000"/>
                    </a:prstClr>
                  </a:solidFill>
                  <a:cs typeface="Arial" panose="020B0604020202020204" pitchFamily="34" charset="0"/>
                </a:rPr>
                <a:t>Intelligente</a:t>
              </a:r>
              <a:r>
                <a:rPr lang="en-US" sz="800" dirty="0">
                  <a:solidFill>
                    <a:prstClr val="black">
                      <a:lumMod val="50000"/>
                      <a:lumOff val="50000"/>
                    </a:prstClr>
                  </a:solidFill>
                  <a:cs typeface="Arial" panose="020B0604020202020204" pitchFamily="34" charset="0"/>
                </a:rPr>
                <a:t>, stand-alone </a:t>
              </a:r>
              <a:r>
                <a:rPr lang="en-US" sz="800" dirty="0" err="1">
                  <a:solidFill>
                    <a:prstClr val="black">
                      <a:lumMod val="50000"/>
                      <a:lumOff val="50000"/>
                    </a:prstClr>
                  </a:solidFill>
                  <a:cs typeface="Arial" panose="020B0604020202020204" pitchFamily="34" charset="0"/>
                </a:rPr>
                <a:t>digitale</a:t>
              </a:r>
              <a:r>
                <a:rPr lang="en-US" sz="800" dirty="0">
                  <a:solidFill>
                    <a:prstClr val="black">
                      <a:lumMod val="50000"/>
                      <a:lumOff val="50000"/>
                    </a:prstClr>
                  </a:solidFill>
                  <a:cs typeface="Arial" panose="020B0604020202020204" pitchFamily="34" charset="0"/>
                </a:rPr>
                <a:t> </a:t>
              </a:r>
              <a:r>
                <a:rPr lang="en-US" sz="800" dirty="0" err="1">
                  <a:solidFill>
                    <a:prstClr val="black">
                      <a:lumMod val="50000"/>
                      <a:lumOff val="50000"/>
                    </a:prstClr>
                  </a:solidFill>
                  <a:cs typeface="Arial" panose="020B0604020202020204" pitchFamily="34" charset="0"/>
                </a:rPr>
                <a:t>regelaars</a:t>
              </a:r>
              <a:endParaRPr lang="en-US" sz="800" dirty="0">
                <a:solidFill>
                  <a:prstClr val="black">
                    <a:lumMod val="50000"/>
                    <a:lumOff val="50000"/>
                  </a:prstClr>
                </a:solidFill>
                <a:cs typeface="Arial" panose="020B0604020202020204" pitchFamily="34" charset="0"/>
              </a:endParaRPr>
            </a:p>
            <a:p>
              <a:pPr marL="127394" indent="-127394" defTabSz="685800" fontAlgn="base">
                <a:lnSpc>
                  <a:spcPct val="110000"/>
                </a:lnSpc>
                <a:spcAft>
                  <a:spcPts val="300"/>
                </a:spcAft>
                <a:buFont typeface="Arial" pitchFamily="34" charset="0"/>
                <a:buChar char="•"/>
              </a:pPr>
              <a:r>
                <a:rPr lang="en-US" sz="800" dirty="0">
                  <a:solidFill>
                    <a:prstClr val="black">
                      <a:lumMod val="50000"/>
                      <a:lumOff val="50000"/>
                    </a:prstClr>
                  </a:solidFill>
                  <a:cs typeface="Arial" panose="020B0604020202020204" pitchFamily="34" charset="0"/>
                </a:rPr>
                <a:t>Locale </a:t>
              </a:r>
              <a:r>
                <a:rPr lang="en-US" sz="800" dirty="0" err="1">
                  <a:solidFill>
                    <a:prstClr val="black">
                      <a:lumMod val="50000"/>
                      <a:lumOff val="50000"/>
                    </a:prstClr>
                  </a:solidFill>
                  <a:cs typeface="Arial" panose="020B0604020202020204" pitchFamily="34" charset="0"/>
                </a:rPr>
                <a:t>sturing</a:t>
              </a:r>
              <a:r>
                <a:rPr lang="en-US" sz="800" dirty="0">
                  <a:solidFill>
                    <a:prstClr val="black">
                      <a:lumMod val="50000"/>
                      <a:lumOff val="50000"/>
                    </a:prstClr>
                  </a:solidFill>
                  <a:cs typeface="Arial" panose="020B0604020202020204" pitchFamily="34" charset="0"/>
                </a:rPr>
                <a:t> van HVAC &amp; </a:t>
              </a:r>
              <a:r>
                <a:rPr lang="en-US" sz="800" dirty="0" err="1">
                  <a:solidFill>
                    <a:prstClr val="black">
                      <a:lumMod val="50000"/>
                      <a:lumOff val="50000"/>
                    </a:prstClr>
                  </a:solidFill>
                  <a:cs typeface="Arial" panose="020B0604020202020204" pitchFamily="34" charset="0"/>
                </a:rPr>
                <a:t>electrische</a:t>
              </a:r>
              <a:r>
                <a:rPr lang="en-US" sz="800" dirty="0">
                  <a:solidFill>
                    <a:prstClr val="black">
                      <a:lumMod val="50000"/>
                      <a:lumOff val="50000"/>
                    </a:prstClr>
                  </a:solidFill>
                  <a:cs typeface="Arial" panose="020B0604020202020204" pitchFamily="34" charset="0"/>
                </a:rPr>
                <a:t> </a:t>
              </a:r>
              <a:r>
                <a:rPr lang="en-US" sz="800" dirty="0" err="1">
                  <a:solidFill>
                    <a:prstClr val="black">
                      <a:lumMod val="50000"/>
                      <a:lumOff val="50000"/>
                    </a:prstClr>
                  </a:solidFill>
                  <a:cs typeface="Arial" panose="020B0604020202020204" pitchFamily="34" charset="0"/>
                </a:rPr>
                <a:t>systemen</a:t>
              </a:r>
              <a:br>
                <a:rPr lang="en-US" sz="800" dirty="0">
                  <a:solidFill>
                    <a:prstClr val="black"/>
                  </a:solidFill>
                  <a:cs typeface="Arial" panose="020B0604020202020204" pitchFamily="34" charset="0"/>
                </a:rPr>
              </a:br>
              <a:endParaRPr lang="en-US" sz="800" dirty="0">
                <a:solidFill>
                  <a:prstClr val="black"/>
                </a:solidFill>
                <a:cs typeface="Arial" panose="020B0604020202020204" pitchFamily="34" charset="0"/>
              </a:endParaRPr>
            </a:p>
          </p:txBody>
        </p:sp>
        <p:cxnSp>
          <p:nvCxnSpPr>
            <p:cNvPr id="69" name="Straight Connector 68"/>
            <p:cNvCxnSpPr/>
            <p:nvPr/>
          </p:nvCxnSpPr>
          <p:spPr bwMode="auto">
            <a:xfrm rot="5400000">
              <a:off x="4372849" y="3917156"/>
              <a:ext cx="234949" cy="2"/>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70" name="Picture 6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53699" y="292272"/>
            <a:ext cx="1003748" cy="292760"/>
          </a:xfrm>
          <a:prstGeom prst="rect">
            <a:avLst/>
          </a:prstGeom>
        </p:spPr>
      </p:pic>
    </p:spTree>
    <p:extLst>
      <p:ext uri="{BB962C8B-B14F-4D97-AF65-F5344CB8AC3E}">
        <p14:creationId xmlns:p14="http://schemas.microsoft.com/office/powerpoint/2010/main" val="42942604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nl-BE" dirty="0"/>
              <a:t>Hoe is een gebouwbeheersysteem opgebouwd?</a:t>
            </a:r>
          </a:p>
        </p:txBody>
      </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699" y="292272"/>
            <a:ext cx="1003748" cy="292760"/>
          </a:xfrm>
          <a:prstGeom prst="rect">
            <a:avLst/>
          </a:prstGeom>
        </p:spPr>
      </p:pic>
      <p:grpSp>
        <p:nvGrpSpPr>
          <p:cNvPr id="4" name="Group 151"/>
          <p:cNvGrpSpPr/>
          <p:nvPr/>
        </p:nvGrpSpPr>
        <p:grpSpPr>
          <a:xfrm>
            <a:off x="635956" y="886394"/>
            <a:ext cx="7620941" cy="3785493"/>
            <a:chOff x="36772" y="442219"/>
            <a:chExt cx="8400554" cy="4155150"/>
          </a:xfrm>
        </p:grpSpPr>
        <p:sp>
          <p:nvSpPr>
            <p:cNvPr id="153" name="Footer Placeholder 2"/>
            <p:cNvSpPr txBox="1">
              <a:spLocks/>
            </p:cNvSpPr>
            <p:nvPr/>
          </p:nvSpPr>
          <p:spPr>
            <a:xfrm>
              <a:off x="1008282" y="4239843"/>
              <a:ext cx="4257674" cy="273844"/>
            </a:xfrm>
            <a:prstGeom prst="rect">
              <a:avLst/>
            </a:prstGeom>
          </p:spPr>
          <p:txBody>
            <a:bodyPr vert="horz" lIns="91440" tIns="45720" rIns="91440" bIns="45720" rtlCol="0" anchor="ctr"/>
            <a:lstStyle>
              <a:defPPr>
                <a:defRPr lang="fr-FR"/>
              </a:defPPr>
              <a:lvl1pPr marL="0" algn="ctr" defTabSz="457196" rtl="0" eaLnBrk="1" latinLnBrk="0" hangingPunct="1">
                <a:defRPr sz="800" b="1" kern="1200">
                  <a:solidFill>
                    <a:schemeClr val="tx1">
                      <a:lumMod val="50000"/>
                      <a:lumOff val="50000"/>
                    </a:schemeClr>
                  </a:solidFill>
                  <a:latin typeface="Segeo"/>
                  <a:ea typeface="+mn-ea"/>
                  <a:cs typeface="Arial" panose="020B0604020202020204" pitchFamily="34" charset="0"/>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dirty="0">
                  <a:solidFill>
                    <a:prstClr val="black">
                      <a:lumMod val="50000"/>
                      <a:lumOff val="50000"/>
                    </a:prstClr>
                  </a:solidFill>
                </a:rPr>
                <a:t> </a:t>
              </a:r>
              <a:endParaRPr lang="fr-FR" sz="500" dirty="0">
                <a:solidFill>
                  <a:prstClr val="black">
                    <a:lumMod val="50000"/>
                    <a:lumOff val="50000"/>
                  </a:prstClr>
                </a:solidFill>
              </a:endParaRPr>
            </a:p>
          </p:txBody>
        </p:sp>
        <p:pic>
          <p:nvPicPr>
            <p:cNvPr id="154" name="Picture 12"/>
            <p:cNvPicPr>
              <a:picLocks noChangeAspect="1" noChangeArrowheads="1"/>
            </p:cNvPicPr>
            <p:nvPr/>
          </p:nvPicPr>
          <p:blipFill>
            <a:blip r:embed="rId4"/>
            <a:srcRect/>
            <a:stretch>
              <a:fillRect/>
            </a:stretch>
          </p:blipFill>
          <p:spPr bwMode="auto">
            <a:xfrm>
              <a:off x="36772" y="480273"/>
              <a:ext cx="1008261" cy="801957"/>
            </a:xfrm>
            <a:prstGeom prst="rect">
              <a:avLst/>
            </a:prstGeom>
            <a:noFill/>
            <a:ln w="9525">
              <a:noFill/>
              <a:miter lim="800000"/>
              <a:headEnd/>
              <a:tailEnd/>
            </a:ln>
          </p:spPr>
        </p:pic>
        <p:cxnSp>
          <p:nvCxnSpPr>
            <p:cNvPr id="155" name="Straight Connector 154"/>
            <p:cNvCxnSpPr/>
            <p:nvPr/>
          </p:nvCxnSpPr>
          <p:spPr bwMode="auto">
            <a:xfrm flipV="1">
              <a:off x="228641" y="1504104"/>
              <a:ext cx="8203796" cy="1"/>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56" name="Straight Connector 155"/>
            <p:cNvCxnSpPr/>
            <p:nvPr/>
          </p:nvCxnSpPr>
          <p:spPr bwMode="auto">
            <a:xfrm rot="5400000">
              <a:off x="343440" y="1353069"/>
              <a:ext cx="302070"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pic>
          <p:nvPicPr>
            <p:cNvPr id="157" name="Picture 13" descr="RAP-HH-AlertSummary"/>
            <p:cNvPicPr>
              <a:picLocks noChangeAspect="1" noChangeArrowheads="1"/>
            </p:cNvPicPr>
            <p:nvPr/>
          </p:nvPicPr>
          <p:blipFill>
            <a:blip r:embed="rId5"/>
            <a:srcRect/>
            <a:stretch>
              <a:fillRect/>
            </a:stretch>
          </p:blipFill>
          <p:spPr>
            <a:xfrm>
              <a:off x="998498" y="794603"/>
              <a:ext cx="204753" cy="338158"/>
            </a:xfrm>
            <a:prstGeom prst="rect">
              <a:avLst/>
            </a:prstGeom>
          </p:spPr>
        </p:pic>
        <p:pic>
          <p:nvPicPr>
            <p:cNvPr id="158" name="Picture 2" descr="http://www.virtechsystems.com/wp-content/uploads/2014/10/cloud-md.png"/>
            <p:cNvPicPr>
              <a:picLocks noChangeAspect="1" noChangeArrowheads="1"/>
            </p:cNvPicPr>
            <p:nvPr/>
          </p:nvPicPr>
          <p:blipFill>
            <a:blip r:embed="rId6"/>
            <a:srcRect/>
            <a:stretch>
              <a:fillRect/>
            </a:stretch>
          </p:blipFill>
          <p:spPr bwMode="auto">
            <a:xfrm>
              <a:off x="2790021" y="1143996"/>
              <a:ext cx="898585" cy="527924"/>
            </a:xfrm>
            <a:prstGeom prst="rect">
              <a:avLst/>
            </a:prstGeom>
            <a:noFill/>
          </p:spPr>
        </p:pic>
        <p:pic>
          <p:nvPicPr>
            <p:cNvPr id="159" name="Picture 23" descr="http://www.osram.com/media/resource/smallimagefixedwidth/338498/dali-logo.jpg"/>
            <p:cNvPicPr>
              <a:picLocks noChangeAspect="1" noChangeArrowheads="1"/>
            </p:cNvPicPr>
            <p:nvPr/>
          </p:nvPicPr>
          <p:blipFill>
            <a:blip r:embed="rId7"/>
            <a:srcRect/>
            <a:stretch>
              <a:fillRect/>
            </a:stretch>
          </p:blipFill>
          <p:spPr bwMode="auto">
            <a:xfrm>
              <a:off x="1279985" y="3083752"/>
              <a:ext cx="432459" cy="251531"/>
            </a:xfrm>
            <a:prstGeom prst="rect">
              <a:avLst/>
            </a:prstGeom>
            <a:noFill/>
          </p:spPr>
        </p:pic>
        <p:cxnSp>
          <p:nvCxnSpPr>
            <p:cNvPr id="160" name="Straight Connector 159"/>
            <p:cNvCxnSpPr/>
            <p:nvPr/>
          </p:nvCxnSpPr>
          <p:spPr bwMode="auto">
            <a:xfrm rot="5400000">
              <a:off x="305067" y="1839838"/>
              <a:ext cx="601110" cy="1265"/>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pic>
          <p:nvPicPr>
            <p:cNvPr id="161" name="Picture 7" descr="http://img.directindustry.com/images_di/photo-m/wall-mount-distribution-board-12320-4557777.jpg"/>
            <p:cNvPicPr>
              <a:picLocks noChangeAspect="1" noChangeArrowheads="1"/>
            </p:cNvPicPr>
            <p:nvPr/>
          </p:nvPicPr>
          <p:blipFill>
            <a:blip r:embed="rId8"/>
            <a:srcRect/>
            <a:stretch>
              <a:fillRect/>
            </a:stretch>
          </p:blipFill>
          <p:spPr bwMode="auto">
            <a:xfrm>
              <a:off x="1965854" y="3417392"/>
              <a:ext cx="537160" cy="662728"/>
            </a:xfrm>
            <a:prstGeom prst="rect">
              <a:avLst/>
            </a:prstGeom>
            <a:noFill/>
          </p:spPr>
        </p:pic>
        <p:pic>
          <p:nvPicPr>
            <p:cNvPr id="162" name="Picture 5" descr="http://www.proluxeersel.nl/files/AL999%202%20lamps.jpg"/>
            <p:cNvPicPr>
              <a:picLocks noChangeAspect="1" noChangeArrowheads="1"/>
            </p:cNvPicPr>
            <p:nvPr/>
          </p:nvPicPr>
          <p:blipFill>
            <a:blip r:embed="rId9"/>
            <a:srcRect/>
            <a:stretch>
              <a:fillRect/>
            </a:stretch>
          </p:blipFill>
          <p:spPr bwMode="auto">
            <a:xfrm>
              <a:off x="1218885" y="3412192"/>
              <a:ext cx="666079" cy="475460"/>
            </a:xfrm>
            <a:prstGeom prst="rect">
              <a:avLst/>
            </a:prstGeom>
            <a:noFill/>
          </p:spPr>
        </p:pic>
        <p:pic>
          <p:nvPicPr>
            <p:cNvPr id="163" name="Picture 3"/>
            <p:cNvPicPr>
              <a:picLocks noChangeAspect="1" noChangeArrowheads="1"/>
            </p:cNvPicPr>
            <p:nvPr/>
          </p:nvPicPr>
          <p:blipFill>
            <a:blip r:embed="rId10"/>
            <a:srcRect/>
            <a:stretch>
              <a:fillRect/>
            </a:stretch>
          </p:blipFill>
          <p:spPr bwMode="auto">
            <a:xfrm>
              <a:off x="538903" y="3441230"/>
              <a:ext cx="579826" cy="493204"/>
            </a:xfrm>
            <a:prstGeom prst="rect">
              <a:avLst/>
            </a:prstGeom>
            <a:noFill/>
            <a:ln w="9525">
              <a:noFill/>
              <a:miter lim="800000"/>
              <a:headEnd/>
              <a:tailEnd/>
            </a:ln>
          </p:spPr>
        </p:pic>
        <p:pic>
          <p:nvPicPr>
            <p:cNvPr id="164" name="Picture 2" descr="http://www.airsain.nl/fl/Gree-Cassette-35.jpg"/>
            <p:cNvPicPr>
              <a:picLocks noChangeAspect="1" noChangeArrowheads="1"/>
            </p:cNvPicPr>
            <p:nvPr/>
          </p:nvPicPr>
          <p:blipFill>
            <a:blip r:embed="rId11"/>
            <a:srcRect/>
            <a:stretch>
              <a:fillRect/>
            </a:stretch>
          </p:blipFill>
          <p:spPr bwMode="auto">
            <a:xfrm>
              <a:off x="2101016" y="2383325"/>
              <a:ext cx="637161" cy="673804"/>
            </a:xfrm>
            <a:prstGeom prst="rect">
              <a:avLst/>
            </a:prstGeom>
            <a:noFill/>
          </p:spPr>
        </p:pic>
        <p:cxnSp>
          <p:nvCxnSpPr>
            <p:cNvPr id="165" name="Straight Connector 164"/>
            <p:cNvCxnSpPr>
              <a:stCxn id="168" idx="2"/>
            </p:cNvCxnSpPr>
            <p:nvPr/>
          </p:nvCxnSpPr>
          <p:spPr bwMode="auto">
            <a:xfrm flipH="1">
              <a:off x="590290" y="2171584"/>
              <a:ext cx="2075" cy="154866"/>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auto">
            <a:xfrm rot="5400000">
              <a:off x="1548800" y="2422278"/>
              <a:ext cx="197815" cy="2"/>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auto">
            <a:xfrm rot="5400000">
              <a:off x="2290714" y="2422278"/>
              <a:ext cx="197815" cy="2"/>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8" name="Picture 1"/>
            <p:cNvPicPr>
              <a:picLocks noChangeAspect="1" noChangeArrowheads="1"/>
            </p:cNvPicPr>
            <p:nvPr/>
          </p:nvPicPr>
          <p:blipFill>
            <a:blip r:embed="rId12" cstate="print"/>
            <a:srcRect/>
            <a:stretch>
              <a:fillRect/>
            </a:stretch>
          </p:blipFill>
          <p:spPr bwMode="auto">
            <a:xfrm>
              <a:off x="175901" y="1739480"/>
              <a:ext cx="832927" cy="432104"/>
            </a:xfrm>
            <a:prstGeom prst="rect">
              <a:avLst/>
            </a:prstGeom>
            <a:noFill/>
            <a:ln w="9525">
              <a:noFill/>
              <a:miter lim="800000"/>
              <a:headEnd/>
              <a:tailEnd/>
            </a:ln>
          </p:spPr>
        </p:pic>
        <p:pic>
          <p:nvPicPr>
            <p:cNvPr id="169" name="Picture 4" descr="http://www.kreatherm.be/images/grundfos-alpha.jpg"/>
            <p:cNvPicPr>
              <a:picLocks noChangeAspect="1" noChangeArrowheads="1"/>
            </p:cNvPicPr>
            <p:nvPr/>
          </p:nvPicPr>
          <p:blipFill>
            <a:blip r:embed="rId13"/>
            <a:srcRect/>
            <a:stretch>
              <a:fillRect/>
            </a:stretch>
          </p:blipFill>
          <p:spPr bwMode="auto">
            <a:xfrm>
              <a:off x="689999" y="2522065"/>
              <a:ext cx="410875" cy="537337"/>
            </a:xfrm>
            <a:prstGeom prst="rect">
              <a:avLst/>
            </a:prstGeom>
            <a:noFill/>
          </p:spPr>
        </p:pic>
        <p:cxnSp>
          <p:nvCxnSpPr>
            <p:cNvPr id="170" name="Straight Connector 169"/>
            <p:cNvCxnSpPr/>
            <p:nvPr/>
          </p:nvCxnSpPr>
          <p:spPr bwMode="auto">
            <a:xfrm rot="5400000">
              <a:off x="869715" y="2422279"/>
              <a:ext cx="197815" cy="2"/>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auto">
            <a:xfrm flipH="1">
              <a:off x="440318" y="2176140"/>
              <a:ext cx="5474" cy="1132767"/>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auto">
            <a:xfrm rot="5400000">
              <a:off x="2717381" y="3401061"/>
              <a:ext cx="197815" cy="2"/>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auto">
            <a:xfrm>
              <a:off x="436884" y="3305768"/>
              <a:ext cx="2379405" cy="1336"/>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auto">
            <a:xfrm rot="5400000">
              <a:off x="1393340" y="3404675"/>
              <a:ext cx="197815" cy="2"/>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auto">
            <a:xfrm rot="5400000">
              <a:off x="2135253" y="3404675"/>
              <a:ext cx="197815" cy="2"/>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auto">
            <a:xfrm rot="5400000">
              <a:off x="714254" y="3404676"/>
              <a:ext cx="197815" cy="2"/>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77" name="Picture 9" descr="http://ih.constantcontact.com/fs157/1102200709097/img/509.jpg?a=1117481123397"/>
            <p:cNvPicPr>
              <a:picLocks noChangeAspect="1" noChangeArrowheads="1"/>
            </p:cNvPicPr>
            <p:nvPr/>
          </p:nvPicPr>
          <p:blipFill>
            <a:blip r:embed="rId14"/>
            <a:srcRect/>
            <a:stretch>
              <a:fillRect/>
            </a:stretch>
          </p:blipFill>
          <p:spPr bwMode="auto">
            <a:xfrm>
              <a:off x="2692600" y="3466179"/>
              <a:ext cx="615522" cy="421471"/>
            </a:xfrm>
            <a:prstGeom prst="rect">
              <a:avLst/>
            </a:prstGeom>
            <a:noFill/>
          </p:spPr>
        </p:pic>
        <p:pic>
          <p:nvPicPr>
            <p:cNvPr id="178" name="Picture 11" descr="http://ob121.com/pic3/modbus_logo.png"/>
            <p:cNvPicPr>
              <a:picLocks noChangeAspect="1" noChangeArrowheads="1"/>
            </p:cNvPicPr>
            <p:nvPr/>
          </p:nvPicPr>
          <p:blipFill>
            <a:blip r:embed="rId15"/>
            <a:srcRect/>
            <a:stretch>
              <a:fillRect/>
            </a:stretch>
          </p:blipFill>
          <p:spPr bwMode="auto">
            <a:xfrm>
              <a:off x="1122828" y="2185462"/>
              <a:ext cx="418351" cy="141047"/>
            </a:xfrm>
            <a:prstGeom prst="rect">
              <a:avLst/>
            </a:prstGeom>
            <a:noFill/>
          </p:spPr>
        </p:pic>
        <p:pic>
          <p:nvPicPr>
            <p:cNvPr id="179" name="Picture 13" descr="http://www.greatech.de/gfx/logo_mbus.jpg"/>
            <p:cNvPicPr>
              <a:picLocks noChangeAspect="1" noChangeArrowheads="1"/>
            </p:cNvPicPr>
            <p:nvPr/>
          </p:nvPicPr>
          <p:blipFill>
            <a:blip r:embed="rId16"/>
            <a:srcRect/>
            <a:stretch>
              <a:fillRect/>
            </a:stretch>
          </p:blipFill>
          <p:spPr bwMode="auto">
            <a:xfrm>
              <a:off x="649340" y="3165542"/>
              <a:ext cx="332408" cy="110731"/>
            </a:xfrm>
            <a:prstGeom prst="rect">
              <a:avLst/>
            </a:prstGeom>
            <a:noFill/>
          </p:spPr>
        </p:pic>
        <p:pic>
          <p:nvPicPr>
            <p:cNvPr id="180" name="Picture 16"/>
            <p:cNvPicPr>
              <a:picLocks noChangeAspect="1" noChangeArrowheads="1"/>
            </p:cNvPicPr>
            <p:nvPr/>
          </p:nvPicPr>
          <p:blipFill>
            <a:blip r:embed="rId17"/>
            <a:srcRect/>
            <a:stretch>
              <a:fillRect/>
            </a:stretch>
          </p:blipFill>
          <p:spPr bwMode="auto">
            <a:xfrm>
              <a:off x="2085924" y="3111575"/>
              <a:ext cx="295754" cy="149214"/>
            </a:xfrm>
            <a:prstGeom prst="rect">
              <a:avLst/>
            </a:prstGeom>
            <a:noFill/>
            <a:ln w="9525">
              <a:noFill/>
              <a:miter lim="800000"/>
              <a:headEnd/>
              <a:tailEnd/>
            </a:ln>
          </p:spPr>
        </p:pic>
        <p:pic>
          <p:nvPicPr>
            <p:cNvPr id="181" name="Picture 17"/>
            <p:cNvPicPr>
              <a:picLocks noChangeAspect="1" noChangeArrowheads="1"/>
            </p:cNvPicPr>
            <p:nvPr/>
          </p:nvPicPr>
          <p:blipFill>
            <a:blip r:embed="rId18"/>
            <a:srcRect/>
            <a:stretch>
              <a:fillRect/>
            </a:stretch>
          </p:blipFill>
          <p:spPr bwMode="auto">
            <a:xfrm>
              <a:off x="2552306" y="3059402"/>
              <a:ext cx="455006" cy="225445"/>
            </a:xfrm>
            <a:prstGeom prst="rect">
              <a:avLst/>
            </a:prstGeom>
            <a:noFill/>
            <a:ln w="9525">
              <a:noFill/>
              <a:miter lim="800000"/>
              <a:headEnd/>
              <a:tailEnd/>
            </a:ln>
          </p:spPr>
        </p:pic>
        <p:pic>
          <p:nvPicPr>
            <p:cNvPr id="182" name="Picture 19" descr="http://www.professionalservicecompany.com/images/LonMarkLogo.gif"/>
            <p:cNvPicPr>
              <a:picLocks noChangeAspect="1" noChangeArrowheads="1"/>
            </p:cNvPicPr>
            <p:nvPr/>
          </p:nvPicPr>
          <p:blipFill>
            <a:blip r:embed="rId19"/>
            <a:srcRect/>
            <a:stretch>
              <a:fillRect/>
            </a:stretch>
          </p:blipFill>
          <p:spPr bwMode="auto">
            <a:xfrm>
              <a:off x="1920925" y="2037724"/>
              <a:ext cx="248990" cy="258043"/>
            </a:xfrm>
            <a:prstGeom prst="rect">
              <a:avLst/>
            </a:prstGeom>
            <a:noFill/>
          </p:spPr>
        </p:pic>
        <p:pic>
          <p:nvPicPr>
            <p:cNvPr id="183" name="Picture 21" descr="http://www.deltacontrols.com/images/default-source/news-and-events-library/bacnet-logo-new.gif?sfvrsn=1"/>
            <p:cNvPicPr>
              <a:picLocks noChangeAspect="1" noChangeArrowheads="1"/>
            </p:cNvPicPr>
            <p:nvPr/>
          </p:nvPicPr>
          <p:blipFill>
            <a:blip r:embed="rId20"/>
            <a:srcRect/>
            <a:stretch>
              <a:fillRect/>
            </a:stretch>
          </p:blipFill>
          <p:spPr bwMode="auto">
            <a:xfrm>
              <a:off x="2419597" y="2111190"/>
              <a:ext cx="473963" cy="200615"/>
            </a:xfrm>
            <a:prstGeom prst="rect">
              <a:avLst/>
            </a:prstGeom>
            <a:noFill/>
          </p:spPr>
        </p:pic>
        <p:sp>
          <p:nvSpPr>
            <p:cNvPr id="184" name="TextBox 183"/>
            <p:cNvSpPr txBox="1"/>
            <p:nvPr/>
          </p:nvSpPr>
          <p:spPr>
            <a:xfrm>
              <a:off x="957991" y="1722547"/>
              <a:ext cx="1302624" cy="506747"/>
            </a:xfrm>
            <a:prstGeom prst="rect">
              <a:avLst/>
            </a:prstGeom>
            <a:noFill/>
          </p:spPr>
          <p:txBody>
            <a:bodyPr wrap="none" rtlCol="0">
              <a:spAutoFit/>
            </a:bodyPr>
            <a:lstStyle/>
            <a:p>
              <a:pPr defTabSz="685800" fontAlgn="base">
                <a:spcBef>
                  <a:spcPct val="0"/>
                </a:spcBef>
                <a:spcAft>
                  <a:spcPct val="0"/>
                </a:spcAft>
              </a:pPr>
              <a:r>
                <a:rPr lang="en-US" sz="600" b="1" dirty="0">
                  <a:solidFill>
                    <a:prstClr val="black"/>
                  </a:solidFill>
                  <a:cs typeface="Arial" panose="020B0604020202020204" pitchFamily="34" charset="0"/>
                </a:rPr>
                <a:t>Network Integration Engine</a:t>
              </a:r>
            </a:p>
            <a:p>
              <a:pPr defTabSz="685800" fontAlgn="base">
                <a:spcBef>
                  <a:spcPct val="0"/>
                </a:spcBef>
                <a:spcAft>
                  <a:spcPct val="0"/>
                </a:spcAft>
              </a:pPr>
              <a:r>
                <a:rPr lang="nl-BE" dirty="0">
                  <a:solidFill>
                    <a:prstClr val="black"/>
                  </a:solidFill>
                  <a:cs typeface="Arial" panose="020B0604020202020204" pitchFamily="34" charset="0"/>
                </a:rPr>
                <a:t>       </a:t>
              </a:r>
            </a:p>
          </p:txBody>
        </p:sp>
        <p:grpSp>
          <p:nvGrpSpPr>
            <p:cNvPr id="5" name="Group 184"/>
            <p:cNvGrpSpPr/>
            <p:nvPr/>
          </p:nvGrpSpPr>
          <p:grpSpPr>
            <a:xfrm>
              <a:off x="3984386" y="1530232"/>
              <a:ext cx="1105843" cy="3063106"/>
              <a:chOff x="4048684" y="2048016"/>
              <a:chExt cx="1105843" cy="3063106"/>
            </a:xfrm>
          </p:grpSpPr>
          <p:cxnSp>
            <p:nvCxnSpPr>
              <p:cNvPr id="219" name="Straight Connector 218"/>
              <p:cNvCxnSpPr/>
              <p:nvPr/>
            </p:nvCxnSpPr>
            <p:spPr bwMode="auto">
              <a:xfrm rot="5400000">
                <a:off x="4177850" y="2347938"/>
                <a:ext cx="601110" cy="1265"/>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20" name="Straight Connector 219"/>
              <p:cNvCxnSpPr/>
              <p:nvPr/>
            </p:nvCxnSpPr>
            <p:spPr bwMode="auto">
              <a:xfrm>
                <a:off x="4313101" y="3083654"/>
                <a:ext cx="236471" cy="0"/>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21" name="Picture 1"/>
              <p:cNvPicPr>
                <a:picLocks noChangeAspect="1" noChangeArrowheads="1"/>
              </p:cNvPicPr>
              <p:nvPr/>
            </p:nvPicPr>
            <p:blipFill>
              <a:blip r:embed="rId12" cstate="print"/>
              <a:srcRect/>
              <a:stretch>
                <a:fillRect/>
              </a:stretch>
            </p:blipFill>
            <p:spPr bwMode="auto">
              <a:xfrm>
                <a:off x="4048684" y="2247580"/>
                <a:ext cx="832927" cy="432104"/>
              </a:xfrm>
              <a:prstGeom prst="rect">
                <a:avLst/>
              </a:prstGeom>
              <a:noFill/>
              <a:ln w="9525">
                <a:noFill/>
                <a:miter lim="800000"/>
                <a:headEnd/>
                <a:tailEnd/>
              </a:ln>
            </p:spPr>
          </p:pic>
          <p:cxnSp>
            <p:nvCxnSpPr>
              <p:cNvPr id="222" name="Straight Connector 221"/>
              <p:cNvCxnSpPr/>
              <p:nvPr/>
            </p:nvCxnSpPr>
            <p:spPr bwMode="auto">
              <a:xfrm flipH="1">
                <a:off x="4298951" y="2684240"/>
                <a:ext cx="19624" cy="1483466"/>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23" name="Picture 222"/>
              <p:cNvPicPr>
                <a:picLocks noChangeAspect="1"/>
              </p:cNvPicPr>
              <p:nvPr/>
            </p:nvPicPr>
            <p:blipFill>
              <a:blip r:embed="rId21"/>
              <a:stretch>
                <a:fillRect/>
              </a:stretch>
            </p:blipFill>
            <p:spPr>
              <a:xfrm>
                <a:off x="4544156" y="2837541"/>
                <a:ext cx="534428" cy="768366"/>
              </a:xfrm>
              <a:prstGeom prst="rect">
                <a:avLst/>
              </a:prstGeom>
            </p:spPr>
          </p:pic>
          <p:cxnSp>
            <p:nvCxnSpPr>
              <p:cNvPr id="224" name="Straight Connector 223"/>
              <p:cNvCxnSpPr/>
              <p:nvPr/>
            </p:nvCxnSpPr>
            <p:spPr bwMode="auto">
              <a:xfrm>
                <a:off x="4298951" y="4167706"/>
                <a:ext cx="236471" cy="0"/>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25" name="Picture 224"/>
              <p:cNvPicPr>
                <a:picLocks noChangeAspect="1"/>
              </p:cNvPicPr>
              <p:nvPr/>
            </p:nvPicPr>
            <p:blipFill>
              <a:blip r:embed="rId21"/>
              <a:stretch>
                <a:fillRect/>
              </a:stretch>
            </p:blipFill>
            <p:spPr>
              <a:xfrm>
                <a:off x="4532986" y="3738691"/>
                <a:ext cx="534428" cy="768366"/>
              </a:xfrm>
              <a:prstGeom prst="rect">
                <a:avLst/>
              </a:prstGeom>
            </p:spPr>
          </p:pic>
          <p:sp>
            <p:nvSpPr>
              <p:cNvPr id="226" name="TextBox 225"/>
              <p:cNvSpPr txBox="1"/>
              <p:nvPr/>
            </p:nvSpPr>
            <p:spPr>
              <a:xfrm>
                <a:off x="4385534" y="4503026"/>
                <a:ext cx="768993" cy="608096"/>
              </a:xfrm>
              <a:prstGeom prst="rect">
                <a:avLst/>
              </a:prstGeom>
              <a:noFill/>
            </p:spPr>
            <p:txBody>
              <a:bodyPr wrap="none" rtlCol="0">
                <a:spAutoFit/>
              </a:bodyPr>
              <a:lstStyle/>
              <a:p>
                <a:pPr algn="ctr" defTabSz="685800" fontAlgn="base">
                  <a:spcBef>
                    <a:spcPct val="0"/>
                  </a:spcBef>
                  <a:spcAft>
                    <a:spcPct val="0"/>
                  </a:spcAft>
                </a:pPr>
                <a:r>
                  <a:rPr lang="en-US" sz="600" b="1" dirty="0" err="1">
                    <a:solidFill>
                      <a:prstClr val="black"/>
                    </a:solidFill>
                    <a:cs typeface="Arial" panose="020B0604020202020204" pitchFamily="34" charset="0"/>
                  </a:rPr>
                  <a:t>Zettler</a:t>
                </a:r>
                <a:endParaRPr lang="en-US" sz="600" b="1" dirty="0">
                  <a:solidFill>
                    <a:prstClr val="black"/>
                  </a:solidFill>
                  <a:cs typeface="Arial" panose="020B0604020202020204" pitchFamily="34" charset="0"/>
                </a:endParaRPr>
              </a:p>
              <a:p>
                <a:pPr algn="ctr" defTabSz="685800" fontAlgn="base">
                  <a:spcBef>
                    <a:spcPct val="0"/>
                  </a:spcBef>
                  <a:spcAft>
                    <a:spcPct val="0"/>
                  </a:spcAft>
                </a:pPr>
                <a:r>
                  <a:rPr lang="en-US" sz="600" b="1" dirty="0">
                    <a:solidFill>
                      <a:prstClr val="black"/>
                    </a:solidFill>
                    <a:cs typeface="Arial" panose="020B0604020202020204" pitchFamily="34" charset="0"/>
                  </a:rPr>
                  <a:t>Fire Detection</a:t>
                </a:r>
              </a:p>
              <a:p>
                <a:pPr algn="ctr" defTabSz="685800" fontAlgn="base">
                  <a:spcBef>
                    <a:spcPct val="0"/>
                  </a:spcBef>
                  <a:spcAft>
                    <a:spcPct val="0"/>
                  </a:spcAft>
                </a:pPr>
                <a:r>
                  <a:rPr lang="nl-BE" dirty="0">
                    <a:solidFill>
                      <a:prstClr val="black"/>
                    </a:solidFill>
                    <a:cs typeface="Arial" panose="020B0604020202020204" pitchFamily="34" charset="0"/>
                  </a:rPr>
                  <a:t>       </a:t>
                </a:r>
              </a:p>
            </p:txBody>
          </p:sp>
        </p:grpSp>
        <p:grpSp>
          <p:nvGrpSpPr>
            <p:cNvPr id="6" name="Group 185"/>
            <p:cNvGrpSpPr/>
            <p:nvPr/>
          </p:nvGrpSpPr>
          <p:grpSpPr>
            <a:xfrm>
              <a:off x="4754373" y="478828"/>
              <a:ext cx="2670743" cy="4118541"/>
              <a:chOff x="4818671" y="996612"/>
              <a:chExt cx="2670743" cy="4118541"/>
            </a:xfrm>
          </p:grpSpPr>
          <p:grpSp>
            <p:nvGrpSpPr>
              <p:cNvPr id="7" name="Group 204"/>
              <p:cNvGrpSpPr/>
              <p:nvPr/>
            </p:nvGrpSpPr>
            <p:grpSpPr>
              <a:xfrm>
                <a:off x="5256147" y="2071818"/>
                <a:ext cx="1154192" cy="3043335"/>
                <a:chOff x="5256147" y="2071818"/>
                <a:chExt cx="1154192" cy="3043335"/>
              </a:xfrm>
            </p:grpSpPr>
            <p:pic>
              <p:nvPicPr>
                <p:cNvPr id="212" name="Picture 211"/>
                <p:cNvPicPr>
                  <a:picLocks noChangeAspect="1"/>
                </p:cNvPicPr>
                <p:nvPr/>
              </p:nvPicPr>
              <p:blipFill>
                <a:blip r:embed="rId22"/>
                <a:stretch>
                  <a:fillRect/>
                </a:stretch>
              </p:blipFill>
              <p:spPr>
                <a:xfrm>
                  <a:off x="5549867" y="2804529"/>
                  <a:ext cx="860471" cy="765616"/>
                </a:xfrm>
                <a:prstGeom prst="rect">
                  <a:avLst/>
                </a:prstGeom>
              </p:spPr>
            </p:pic>
            <p:pic>
              <p:nvPicPr>
                <p:cNvPr id="213" name="Picture 212"/>
                <p:cNvPicPr>
                  <a:picLocks noChangeAspect="1"/>
                </p:cNvPicPr>
                <p:nvPr/>
              </p:nvPicPr>
              <p:blipFill>
                <a:blip r:embed="rId22"/>
                <a:stretch>
                  <a:fillRect/>
                </a:stretch>
              </p:blipFill>
              <p:spPr>
                <a:xfrm>
                  <a:off x="5549868" y="3777783"/>
                  <a:ext cx="860471" cy="765616"/>
                </a:xfrm>
                <a:prstGeom prst="rect">
                  <a:avLst/>
                </a:prstGeom>
              </p:spPr>
            </p:pic>
            <p:cxnSp>
              <p:nvCxnSpPr>
                <p:cNvPr id="214" name="Straight Connector 213"/>
                <p:cNvCxnSpPr/>
                <p:nvPr/>
              </p:nvCxnSpPr>
              <p:spPr bwMode="auto">
                <a:xfrm flipH="1">
                  <a:off x="5256147" y="2071818"/>
                  <a:ext cx="24123" cy="1949551"/>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bwMode="auto">
                <a:xfrm flipH="1">
                  <a:off x="5438330" y="2071818"/>
                  <a:ext cx="9812" cy="1003078"/>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bwMode="auto">
                <a:xfrm>
                  <a:off x="5260161" y="4023917"/>
                  <a:ext cx="325299" cy="0"/>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bwMode="auto">
                <a:xfrm>
                  <a:off x="5438330" y="3074896"/>
                  <a:ext cx="147130" cy="1"/>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a:off x="5535028" y="4507057"/>
                  <a:ext cx="779596" cy="608096"/>
                </a:xfrm>
                <a:prstGeom prst="rect">
                  <a:avLst/>
                </a:prstGeom>
                <a:noFill/>
              </p:spPr>
              <p:txBody>
                <a:bodyPr wrap="none" rtlCol="0">
                  <a:spAutoFit/>
                </a:bodyPr>
                <a:lstStyle/>
                <a:p>
                  <a:pPr algn="ctr" defTabSz="685800" fontAlgn="base">
                    <a:spcBef>
                      <a:spcPct val="0"/>
                    </a:spcBef>
                    <a:spcAft>
                      <a:spcPct val="0"/>
                    </a:spcAft>
                  </a:pPr>
                  <a:r>
                    <a:rPr lang="en-US" sz="600" b="1" dirty="0">
                      <a:solidFill>
                        <a:prstClr val="black"/>
                      </a:solidFill>
                      <a:cs typeface="Arial" panose="020B0604020202020204" pitchFamily="34" charset="0"/>
                    </a:rPr>
                    <a:t>C-Cure</a:t>
                  </a:r>
                </a:p>
                <a:p>
                  <a:pPr algn="ctr" defTabSz="685800" fontAlgn="base">
                    <a:spcBef>
                      <a:spcPct val="0"/>
                    </a:spcBef>
                    <a:spcAft>
                      <a:spcPct val="0"/>
                    </a:spcAft>
                  </a:pPr>
                  <a:r>
                    <a:rPr lang="en-US" sz="600" b="1" dirty="0" err="1">
                      <a:solidFill>
                        <a:prstClr val="black"/>
                      </a:solidFill>
                      <a:cs typeface="Arial" panose="020B0604020202020204" pitchFamily="34" charset="0"/>
                    </a:rPr>
                    <a:t>Acess</a:t>
                  </a:r>
                  <a:r>
                    <a:rPr lang="en-US" sz="600" b="1" dirty="0">
                      <a:solidFill>
                        <a:prstClr val="black"/>
                      </a:solidFill>
                      <a:cs typeface="Arial" panose="020B0604020202020204" pitchFamily="34" charset="0"/>
                    </a:rPr>
                    <a:t> Control</a:t>
                  </a:r>
                </a:p>
                <a:p>
                  <a:pPr algn="ctr" defTabSz="685800" fontAlgn="base">
                    <a:spcBef>
                      <a:spcPct val="0"/>
                    </a:spcBef>
                    <a:spcAft>
                      <a:spcPct val="0"/>
                    </a:spcAft>
                  </a:pPr>
                  <a:r>
                    <a:rPr lang="nl-BE" dirty="0">
                      <a:solidFill>
                        <a:prstClr val="black"/>
                      </a:solidFill>
                      <a:cs typeface="Arial" panose="020B0604020202020204" pitchFamily="34" charset="0"/>
                    </a:rPr>
                    <a:t>       </a:t>
                  </a:r>
                </a:p>
              </p:txBody>
            </p:sp>
          </p:grpSp>
          <p:grpSp>
            <p:nvGrpSpPr>
              <p:cNvPr id="8" name="Group 205"/>
              <p:cNvGrpSpPr/>
              <p:nvPr/>
            </p:nvGrpSpPr>
            <p:grpSpPr>
              <a:xfrm>
                <a:off x="4818671" y="996612"/>
                <a:ext cx="2670743" cy="1025276"/>
                <a:chOff x="4818671" y="996612"/>
                <a:chExt cx="2670743" cy="1025276"/>
              </a:xfrm>
            </p:grpSpPr>
            <p:grpSp>
              <p:nvGrpSpPr>
                <p:cNvPr id="9" name="Group 206"/>
                <p:cNvGrpSpPr/>
                <p:nvPr/>
              </p:nvGrpSpPr>
              <p:grpSpPr>
                <a:xfrm>
                  <a:off x="4818671" y="996612"/>
                  <a:ext cx="1008261" cy="801957"/>
                  <a:chOff x="4818671" y="996612"/>
                  <a:chExt cx="1008261" cy="801957"/>
                </a:xfrm>
              </p:grpSpPr>
              <p:pic>
                <p:nvPicPr>
                  <p:cNvPr id="210" name="Picture 12"/>
                  <p:cNvPicPr>
                    <a:picLocks noChangeAspect="1" noChangeArrowheads="1"/>
                  </p:cNvPicPr>
                  <p:nvPr/>
                </p:nvPicPr>
                <p:blipFill>
                  <a:blip r:embed="rId4"/>
                  <a:srcRect/>
                  <a:stretch>
                    <a:fillRect/>
                  </a:stretch>
                </p:blipFill>
                <p:spPr bwMode="auto">
                  <a:xfrm>
                    <a:off x="4818671" y="996612"/>
                    <a:ext cx="1008261" cy="801957"/>
                  </a:xfrm>
                  <a:prstGeom prst="rect">
                    <a:avLst/>
                  </a:prstGeom>
                  <a:noFill/>
                  <a:ln w="9525">
                    <a:noFill/>
                    <a:miter lim="800000"/>
                    <a:headEnd/>
                    <a:tailEnd/>
                  </a:ln>
                </p:spPr>
              </p:pic>
              <p:pic>
                <p:nvPicPr>
                  <p:cNvPr id="211" name="Picture 210"/>
                  <p:cNvPicPr>
                    <a:picLocks noChangeAspect="1"/>
                  </p:cNvPicPr>
                  <p:nvPr/>
                </p:nvPicPr>
                <p:blipFill>
                  <a:blip r:embed="rId23"/>
                  <a:stretch>
                    <a:fillRect/>
                  </a:stretch>
                </p:blipFill>
                <p:spPr>
                  <a:xfrm>
                    <a:off x="4997461" y="1081264"/>
                    <a:ext cx="545688" cy="342074"/>
                  </a:xfrm>
                  <a:prstGeom prst="rect">
                    <a:avLst/>
                  </a:prstGeom>
                </p:spPr>
              </p:pic>
            </p:grpSp>
            <p:cxnSp>
              <p:nvCxnSpPr>
                <p:cNvPr id="208" name="Straight Connector 207"/>
                <p:cNvCxnSpPr/>
                <p:nvPr/>
              </p:nvCxnSpPr>
              <p:spPr bwMode="auto">
                <a:xfrm rot="5400000">
                  <a:off x="5182283" y="1870853"/>
                  <a:ext cx="302070"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209" name="TextBox 18"/>
                <p:cNvSpPr txBox="1">
                  <a:spLocks noChangeArrowheads="1"/>
                </p:cNvSpPr>
                <p:nvPr/>
              </p:nvSpPr>
              <p:spPr bwMode="auto">
                <a:xfrm>
                  <a:off x="5666375" y="1021523"/>
                  <a:ext cx="1823039" cy="253373"/>
                </a:xfrm>
                <a:prstGeom prst="rect">
                  <a:avLst/>
                </a:prstGeom>
                <a:noFill/>
                <a:ln w="9525">
                  <a:noFill/>
                  <a:miter lim="800000"/>
                  <a:headEnd/>
                  <a:tailEnd/>
                </a:ln>
              </p:spPr>
              <p:txBody>
                <a:bodyPr wrap="square">
                  <a:spAutoFit/>
                </a:bodyPr>
                <a:lstStyle/>
                <a:p>
                  <a:pPr defTabSz="685800" fontAlgn="base">
                    <a:lnSpc>
                      <a:spcPct val="150000"/>
                    </a:lnSpc>
                    <a:spcBef>
                      <a:spcPct val="0"/>
                    </a:spcBef>
                    <a:spcAft>
                      <a:spcPct val="0"/>
                    </a:spcAft>
                  </a:pPr>
                  <a:r>
                    <a:rPr lang="en-US" sz="600" b="1" dirty="0">
                      <a:solidFill>
                        <a:prstClr val="black"/>
                      </a:solidFill>
                      <a:cs typeface="Arial" panose="020B0604020202020204" pitchFamily="34" charset="0"/>
                    </a:rPr>
                    <a:t>C-CURE</a:t>
                  </a:r>
                </a:p>
              </p:txBody>
            </p:sp>
          </p:grpSp>
        </p:grpSp>
        <p:grpSp>
          <p:nvGrpSpPr>
            <p:cNvPr id="10" name="Group 186"/>
            <p:cNvGrpSpPr/>
            <p:nvPr/>
          </p:nvGrpSpPr>
          <p:grpSpPr>
            <a:xfrm>
              <a:off x="6495645" y="1537145"/>
              <a:ext cx="972123" cy="3047825"/>
              <a:chOff x="6687514" y="2054929"/>
              <a:chExt cx="972123" cy="3047825"/>
            </a:xfrm>
          </p:grpSpPr>
          <p:pic>
            <p:nvPicPr>
              <p:cNvPr id="198" name="Picture 197"/>
              <p:cNvPicPr>
                <a:picLocks noChangeAspect="1"/>
              </p:cNvPicPr>
              <p:nvPr/>
            </p:nvPicPr>
            <p:blipFill>
              <a:blip r:embed="rId24"/>
              <a:stretch>
                <a:fillRect/>
              </a:stretch>
            </p:blipFill>
            <p:spPr>
              <a:xfrm flipH="1">
                <a:off x="6687514" y="3921024"/>
                <a:ext cx="826426" cy="730158"/>
              </a:xfrm>
              <a:prstGeom prst="rect">
                <a:avLst/>
              </a:prstGeom>
            </p:spPr>
          </p:pic>
          <p:pic>
            <p:nvPicPr>
              <p:cNvPr id="199" name="Picture 198"/>
              <p:cNvPicPr>
                <a:picLocks noChangeAspect="1"/>
              </p:cNvPicPr>
              <p:nvPr/>
            </p:nvPicPr>
            <p:blipFill>
              <a:blip r:embed="rId25"/>
              <a:stretch>
                <a:fillRect/>
              </a:stretch>
            </p:blipFill>
            <p:spPr>
              <a:xfrm flipH="1">
                <a:off x="6786813" y="3450547"/>
                <a:ext cx="691131" cy="489021"/>
              </a:xfrm>
              <a:prstGeom prst="rect">
                <a:avLst/>
              </a:prstGeom>
            </p:spPr>
          </p:pic>
          <p:cxnSp>
            <p:nvCxnSpPr>
              <p:cNvPr id="200" name="Straight Connector 199"/>
              <p:cNvCxnSpPr/>
              <p:nvPr/>
            </p:nvCxnSpPr>
            <p:spPr bwMode="auto">
              <a:xfrm>
                <a:off x="6970838" y="2071818"/>
                <a:ext cx="0" cy="1410245"/>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bwMode="auto">
              <a:xfrm>
                <a:off x="6713439" y="2054929"/>
                <a:ext cx="0" cy="1929034"/>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2" name="Picture 201"/>
              <p:cNvPicPr>
                <a:picLocks noChangeAspect="1"/>
              </p:cNvPicPr>
              <p:nvPr/>
            </p:nvPicPr>
            <p:blipFill>
              <a:blip r:embed="rId26"/>
              <a:stretch>
                <a:fillRect/>
              </a:stretch>
            </p:blipFill>
            <p:spPr>
              <a:xfrm>
                <a:off x="7070721" y="2772924"/>
                <a:ext cx="588916" cy="644625"/>
              </a:xfrm>
              <a:prstGeom prst="rect">
                <a:avLst/>
              </a:prstGeom>
            </p:spPr>
          </p:pic>
          <p:cxnSp>
            <p:nvCxnSpPr>
              <p:cNvPr id="203" name="Straight Connector 202"/>
              <p:cNvCxnSpPr/>
              <p:nvPr/>
            </p:nvCxnSpPr>
            <p:spPr bwMode="auto">
              <a:xfrm>
                <a:off x="7223036" y="2071818"/>
                <a:ext cx="0" cy="701106"/>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4" name="TextBox 203"/>
              <p:cNvSpPr txBox="1"/>
              <p:nvPr/>
            </p:nvSpPr>
            <p:spPr>
              <a:xfrm>
                <a:off x="6944412" y="4596007"/>
                <a:ext cx="698314" cy="506747"/>
              </a:xfrm>
              <a:prstGeom prst="rect">
                <a:avLst/>
              </a:prstGeom>
              <a:noFill/>
            </p:spPr>
            <p:txBody>
              <a:bodyPr wrap="none" rtlCol="0">
                <a:spAutoFit/>
              </a:bodyPr>
              <a:lstStyle/>
              <a:p>
                <a:pPr algn="ctr" defTabSz="685800" fontAlgn="base">
                  <a:spcBef>
                    <a:spcPct val="0"/>
                  </a:spcBef>
                  <a:spcAft>
                    <a:spcPct val="0"/>
                  </a:spcAft>
                </a:pPr>
                <a:r>
                  <a:rPr lang="en-US" sz="600" b="1" dirty="0">
                    <a:solidFill>
                      <a:prstClr val="black"/>
                    </a:solidFill>
                    <a:cs typeface="Arial" panose="020B0604020202020204" pitchFamily="34" charset="0"/>
                  </a:rPr>
                  <a:t>CCTV</a:t>
                </a:r>
              </a:p>
              <a:p>
                <a:pPr algn="ctr" defTabSz="685800" fontAlgn="base">
                  <a:spcBef>
                    <a:spcPct val="0"/>
                  </a:spcBef>
                  <a:spcAft>
                    <a:spcPct val="0"/>
                  </a:spcAft>
                </a:pPr>
                <a:r>
                  <a:rPr lang="nl-BE" dirty="0">
                    <a:solidFill>
                      <a:prstClr val="black"/>
                    </a:solidFill>
                    <a:cs typeface="Arial" panose="020B0604020202020204" pitchFamily="34" charset="0"/>
                  </a:rPr>
                  <a:t>       </a:t>
                </a:r>
              </a:p>
            </p:txBody>
          </p:sp>
        </p:grpSp>
        <p:pic>
          <p:nvPicPr>
            <p:cNvPr id="188" name="Picture 187"/>
            <p:cNvPicPr>
              <a:picLocks noChangeAspect="1"/>
            </p:cNvPicPr>
            <p:nvPr/>
          </p:nvPicPr>
          <p:blipFill>
            <a:blip r:embed="rId27"/>
            <a:stretch>
              <a:fillRect/>
            </a:stretch>
          </p:blipFill>
          <p:spPr>
            <a:xfrm>
              <a:off x="2943722" y="2204789"/>
              <a:ext cx="1084721" cy="877348"/>
            </a:xfrm>
            <a:prstGeom prst="rect">
              <a:avLst/>
            </a:prstGeom>
          </p:spPr>
        </p:pic>
        <p:pic>
          <p:nvPicPr>
            <p:cNvPr id="189" name="Picture 188"/>
            <p:cNvPicPr>
              <a:picLocks noChangeAspect="1"/>
            </p:cNvPicPr>
            <p:nvPr/>
          </p:nvPicPr>
          <p:blipFill>
            <a:blip r:embed="rId28"/>
            <a:stretch>
              <a:fillRect/>
            </a:stretch>
          </p:blipFill>
          <p:spPr>
            <a:xfrm>
              <a:off x="3213522" y="3112160"/>
              <a:ext cx="780429" cy="196747"/>
            </a:xfrm>
            <a:prstGeom prst="rect">
              <a:avLst/>
            </a:prstGeom>
          </p:spPr>
        </p:pic>
        <p:cxnSp>
          <p:nvCxnSpPr>
            <p:cNvPr id="190" name="Straight Connector 189"/>
            <p:cNvCxnSpPr/>
            <p:nvPr/>
          </p:nvCxnSpPr>
          <p:spPr bwMode="auto">
            <a:xfrm>
              <a:off x="592345" y="2323371"/>
              <a:ext cx="2379405" cy="1336"/>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1" name="Picture 6" descr="http://www.idtherm.com/uploads/medias/b1fc995e20e988321bf6ae743fbd1cc5ec5679ae.jpg"/>
            <p:cNvPicPr>
              <a:picLocks noChangeAspect="1" noChangeArrowheads="1"/>
            </p:cNvPicPr>
            <p:nvPr/>
          </p:nvPicPr>
          <p:blipFill>
            <a:blip r:embed="rId29"/>
            <a:srcRect/>
            <a:stretch>
              <a:fillRect/>
            </a:stretch>
          </p:blipFill>
          <p:spPr bwMode="auto">
            <a:xfrm>
              <a:off x="1340142" y="2513773"/>
              <a:ext cx="562297" cy="507560"/>
            </a:xfrm>
            <a:prstGeom prst="rect">
              <a:avLst/>
            </a:prstGeom>
            <a:noFill/>
          </p:spPr>
        </p:pic>
        <p:grpSp>
          <p:nvGrpSpPr>
            <p:cNvPr id="11" name="Group 191"/>
            <p:cNvGrpSpPr/>
            <p:nvPr/>
          </p:nvGrpSpPr>
          <p:grpSpPr>
            <a:xfrm>
              <a:off x="7606488" y="1530231"/>
              <a:ext cx="830838" cy="2929513"/>
              <a:chOff x="7798357" y="2048015"/>
              <a:chExt cx="830838" cy="2929513"/>
            </a:xfrm>
          </p:grpSpPr>
          <p:grpSp>
            <p:nvGrpSpPr>
              <p:cNvPr id="12" name="Group 193"/>
              <p:cNvGrpSpPr/>
              <p:nvPr/>
            </p:nvGrpSpPr>
            <p:grpSpPr>
              <a:xfrm>
                <a:off x="7875736" y="2048015"/>
                <a:ext cx="676081" cy="2224686"/>
                <a:chOff x="7875736" y="2048015"/>
                <a:chExt cx="676081" cy="2224686"/>
              </a:xfrm>
            </p:grpSpPr>
            <p:cxnSp>
              <p:nvCxnSpPr>
                <p:cNvPr id="196" name="Straight Connector 195"/>
                <p:cNvCxnSpPr/>
                <p:nvPr/>
              </p:nvCxnSpPr>
              <p:spPr bwMode="auto">
                <a:xfrm>
                  <a:off x="8213052" y="2048015"/>
                  <a:ext cx="0" cy="701106"/>
                </a:xfrm>
                <a:prstGeom prst="line">
                  <a:avLst/>
                </a:prstGeom>
                <a:ln>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7" name="Picture 196"/>
                <p:cNvPicPr>
                  <a:picLocks noChangeAspect="1"/>
                </p:cNvPicPr>
                <p:nvPr/>
              </p:nvPicPr>
              <p:blipFill>
                <a:blip r:embed="rId30"/>
                <a:stretch>
                  <a:fillRect/>
                </a:stretch>
              </p:blipFill>
              <p:spPr>
                <a:xfrm>
                  <a:off x="7875736" y="2724452"/>
                  <a:ext cx="676081" cy="1548249"/>
                </a:xfrm>
                <a:prstGeom prst="rect">
                  <a:avLst/>
                </a:prstGeom>
              </p:spPr>
            </p:pic>
          </p:grpSp>
          <p:sp>
            <p:nvSpPr>
              <p:cNvPr id="195" name="TextBox 194"/>
              <p:cNvSpPr txBox="1"/>
              <p:nvPr/>
            </p:nvSpPr>
            <p:spPr>
              <a:xfrm>
                <a:off x="7798357" y="4369432"/>
                <a:ext cx="830838" cy="608096"/>
              </a:xfrm>
              <a:prstGeom prst="rect">
                <a:avLst/>
              </a:prstGeom>
              <a:noFill/>
            </p:spPr>
            <p:txBody>
              <a:bodyPr wrap="none" rtlCol="0">
                <a:spAutoFit/>
              </a:bodyPr>
              <a:lstStyle/>
              <a:p>
                <a:pPr algn="ctr" defTabSz="685800" fontAlgn="base">
                  <a:spcBef>
                    <a:spcPct val="0"/>
                  </a:spcBef>
                  <a:spcAft>
                    <a:spcPct val="0"/>
                  </a:spcAft>
                </a:pPr>
                <a:r>
                  <a:rPr lang="en-US" sz="600" b="1" dirty="0">
                    <a:solidFill>
                      <a:prstClr val="black"/>
                    </a:solidFill>
                    <a:cs typeface="Arial" panose="020B0604020202020204" pitchFamily="34" charset="0"/>
                  </a:rPr>
                  <a:t>L1000</a:t>
                </a:r>
              </a:p>
              <a:p>
                <a:pPr algn="ctr" defTabSz="685800" fontAlgn="base">
                  <a:spcBef>
                    <a:spcPct val="0"/>
                  </a:spcBef>
                  <a:spcAft>
                    <a:spcPct val="0"/>
                  </a:spcAft>
                </a:pPr>
                <a:r>
                  <a:rPr lang="en-US" sz="600" b="1" dirty="0">
                    <a:solidFill>
                      <a:prstClr val="black"/>
                    </a:solidFill>
                    <a:cs typeface="Arial" panose="020B0604020202020204" pitchFamily="34" charset="0"/>
                  </a:rPr>
                  <a:t>Energy Storage</a:t>
                </a:r>
              </a:p>
              <a:p>
                <a:pPr algn="ctr" defTabSz="685800" fontAlgn="base">
                  <a:spcBef>
                    <a:spcPct val="0"/>
                  </a:spcBef>
                  <a:spcAft>
                    <a:spcPct val="0"/>
                  </a:spcAft>
                </a:pPr>
                <a:r>
                  <a:rPr lang="nl-BE" dirty="0">
                    <a:solidFill>
                      <a:prstClr val="black"/>
                    </a:solidFill>
                    <a:cs typeface="Arial" panose="020B0604020202020204" pitchFamily="34" charset="0"/>
                  </a:rPr>
                  <a:t>       </a:t>
                </a:r>
              </a:p>
            </p:txBody>
          </p:sp>
        </p:grpSp>
        <p:sp>
          <p:nvSpPr>
            <p:cNvPr id="193" name="TextBox 18"/>
            <p:cNvSpPr txBox="1">
              <a:spLocks noChangeArrowheads="1"/>
            </p:cNvSpPr>
            <p:nvPr/>
          </p:nvSpPr>
          <p:spPr bwMode="auto">
            <a:xfrm>
              <a:off x="1209607" y="442219"/>
              <a:ext cx="2019209" cy="652015"/>
            </a:xfrm>
            <a:prstGeom prst="rect">
              <a:avLst/>
            </a:prstGeom>
            <a:noFill/>
            <a:ln w="9525">
              <a:noFill/>
              <a:miter lim="800000"/>
              <a:headEnd/>
              <a:tailEnd/>
            </a:ln>
          </p:spPr>
          <p:txBody>
            <a:bodyPr wrap="square">
              <a:spAutoFit/>
            </a:bodyPr>
            <a:lstStyle/>
            <a:p>
              <a:pPr defTabSz="685800" fontAlgn="base">
                <a:spcBef>
                  <a:spcPct val="0"/>
                </a:spcBef>
                <a:spcAft>
                  <a:spcPct val="0"/>
                </a:spcAft>
              </a:pPr>
              <a:r>
                <a:rPr lang="en-US" sz="700" b="1" dirty="0">
                  <a:solidFill>
                    <a:prstClr val="black"/>
                  </a:solidFill>
                  <a:cs typeface="Arial" panose="020B0604020202020204" pitchFamily="34" charset="0"/>
                </a:rPr>
                <a:t>Browsers</a:t>
              </a:r>
            </a:p>
            <a:p>
              <a:pPr marL="127394" indent="-127394" defTabSz="685800" fontAlgn="base">
                <a:lnSpc>
                  <a:spcPct val="110000"/>
                </a:lnSpc>
                <a:spcAft>
                  <a:spcPts val="225"/>
                </a:spcAft>
                <a:buFont typeface="Arial" pitchFamily="34" charset="0"/>
                <a:buChar char="•"/>
              </a:pPr>
              <a:r>
                <a:rPr lang="nl-BE" sz="700" dirty="0">
                  <a:solidFill>
                    <a:prstClr val="black">
                      <a:lumMod val="50000"/>
                      <a:lumOff val="50000"/>
                    </a:prstClr>
                  </a:solidFill>
                  <a:cs typeface="Arial" panose="020B0604020202020204" pitchFamily="34" charset="0"/>
                </a:rPr>
                <a:t>Gebruikersinterface</a:t>
              </a:r>
              <a:endParaRPr lang="en-US" sz="700" dirty="0">
                <a:solidFill>
                  <a:prstClr val="black">
                    <a:lumMod val="50000"/>
                    <a:lumOff val="50000"/>
                  </a:prstClr>
                </a:solidFill>
                <a:cs typeface="Arial" panose="020B0604020202020204" pitchFamily="34" charset="0"/>
              </a:endParaRPr>
            </a:p>
            <a:p>
              <a:pPr marL="127394" indent="-127394" defTabSz="685800" fontAlgn="base">
                <a:lnSpc>
                  <a:spcPct val="110000"/>
                </a:lnSpc>
                <a:spcAft>
                  <a:spcPts val="225"/>
                </a:spcAft>
                <a:buFont typeface="Arial" pitchFamily="34" charset="0"/>
                <a:buChar char="•"/>
              </a:pPr>
              <a:r>
                <a:rPr lang="en-US" sz="700" dirty="0" err="1">
                  <a:solidFill>
                    <a:prstClr val="black">
                      <a:lumMod val="50000"/>
                      <a:lumOff val="50000"/>
                    </a:prstClr>
                  </a:solidFill>
                  <a:cs typeface="Arial" panose="020B0604020202020204" pitchFamily="34" charset="0"/>
                </a:rPr>
                <a:t>Raadpleeg</a:t>
              </a:r>
              <a:r>
                <a:rPr lang="en-US" sz="700" dirty="0">
                  <a:solidFill>
                    <a:prstClr val="black">
                      <a:lumMod val="50000"/>
                      <a:lumOff val="50000"/>
                    </a:prstClr>
                  </a:solidFill>
                  <a:cs typeface="Arial" panose="020B0604020202020204" pitchFamily="34" charset="0"/>
                </a:rPr>
                <a:t> </a:t>
              </a:r>
              <a:r>
                <a:rPr lang="en-US" sz="700" dirty="0" err="1">
                  <a:solidFill>
                    <a:prstClr val="black">
                      <a:lumMod val="50000"/>
                      <a:lumOff val="50000"/>
                    </a:prstClr>
                  </a:solidFill>
                  <a:cs typeface="Arial" panose="020B0604020202020204" pitchFamily="34" charset="0"/>
                </a:rPr>
                <a:t>systeem</a:t>
              </a:r>
              <a:r>
                <a:rPr lang="en-US" sz="700" dirty="0">
                  <a:solidFill>
                    <a:prstClr val="black">
                      <a:lumMod val="50000"/>
                      <a:lumOff val="50000"/>
                    </a:prstClr>
                  </a:solidFill>
                  <a:cs typeface="Arial" panose="020B0604020202020204" pitchFamily="34" charset="0"/>
                </a:rPr>
                <a:t> </a:t>
              </a:r>
              <a:r>
                <a:rPr lang="en-US" sz="700" dirty="0" err="1">
                  <a:solidFill>
                    <a:prstClr val="black">
                      <a:lumMod val="50000"/>
                      <a:lumOff val="50000"/>
                    </a:prstClr>
                  </a:solidFill>
                  <a:cs typeface="Arial" panose="020B0604020202020204" pitchFamily="34" charset="0"/>
                </a:rPr>
                <a:t>vanop</a:t>
              </a:r>
              <a:r>
                <a:rPr lang="en-US" sz="700" dirty="0">
                  <a:solidFill>
                    <a:prstClr val="black">
                      <a:lumMod val="50000"/>
                      <a:lumOff val="50000"/>
                    </a:prstClr>
                  </a:solidFill>
                  <a:cs typeface="Arial" panose="020B0604020202020204" pitchFamily="34" charset="0"/>
                </a:rPr>
                <a:t> </a:t>
              </a:r>
              <a:r>
                <a:rPr lang="en-US" sz="700" dirty="0" err="1">
                  <a:solidFill>
                    <a:prstClr val="black">
                      <a:lumMod val="50000"/>
                      <a:lumOff val="50000"/>
                    </a:prstClr>
                  </a:solidFill>
                  <a:cs typeface="Arial" panose="020B0604020202020204" pitchFamily="34" charset="0"/>
                </a:rPr>
                <a:t>elke</a:t>
              </a:r>
              <a:r>
                <a:rPr lang="en-US" sz="700" dirty="0">
                  <a:solidFill>
                    <a:prstClr val="black">
                      <a:lumMod val="50000"/>
                      <a:lumOff val="50000"/>
                    </a:prstClr>
                  </a:solidFill>
                  <a:cs typeface="Arial" panose="020B0604020202020204" pitchFamily="34" charset="0"/>
                </a:rPr>
                <a:t> PC / </a:t>
              </a:r>
              <a:r>
                <a:rPr lang="en-US" sz="700" dirty="0" err="1">
                  <a:solidFill>
                    <a:prstClr val="black">
                      <a:lumMod val="50000"/>
                      <a:lumOff val="50000"/>
                    </a:prstClr>
                  </a:solidFill>
                  <a:cs typeface="Arial" panose="020B0604020202020204" pitchFamily="34" charset="0"/>
                </a:rPr>
                <a:t>mobiel</a:t>
              </a:r>
              <a:r>
                <a:rPr lang="en-US" sz="700" dirty="0">
                  <a:solidFill>
                    <a:prstClr val="black">
                      <a:lumMod val="50000"/>
                      <a:lumOff val="50000"/>
                    </a:prstClr>
                  </a:solidFill>
                  <a:cs typeface="Arial" panose="020B0604020202020204" pitchFamily="34" charset="0"/>
                </a:rPr>
                <a:t> via  standard web browser</a:t>
              </a:r>
            </a:p>
          </p:txBody>
        </p:sp>
      </p:grpSp>
    </p:spTree>
    <p:extLst>
      <p:ext uri="{BB962C8B-B14F-4D97-AF65-F5344CB8AC3E}">
        <p14:creationId xmlns:p14="http://schemas.microsoft.com/office/powerpoint/2010/main" val="30053905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62629"/>
            <a:ext cx="7772400" cy="1139371"/>
          </a:xfrm>
        </p:spPr>
        <p:txBody>
          <a:bodyPr>
            <a:normAutofit fontScale="90000"/>
          </a:bodyPr>
          <a:lstStyle/>
          <a:p>
            <a:br>
              <a:rPr lang="en-US" altLang="en-US" dirty="0"/>
            </a:br>
            <a:r>
              <a:rPr lang="en-US" altLang="en-US" dirty="0"/>
              <a:t>Integrated Fire and Security Solutions</a:t>
            </a:r>
            <a:endParaRPr lang="en-US" dirty="0"/>
          </a:p>
        </p:txBody>
      </p:sp>
      <p:sp>
        <p:nvSpPr>
          <p:cNvPr id="3" name="Text Placeholder 2"/>
          <p:cNvSpPr>
            <a:spLocks noGrp="1"/>
          </p:cNvSpPr>
          <p:nvPr>
            <p:ph type="body" idx="1"/>
          </p:nvPr>
        </p:nvSpPr>
        <p:spPr>
          <a:xfrm>
            <a:off x="685800" y="1313544"/>
            <a:ext cx="7772400" cy="653142"/>
          </a:xfrm>
        </p:spPr>
        <p:txBody>
          <a:bodyPr/>
          <a:lstStyle/>
          <a:p>
            <a:r>
              <a:rPr lang="en-US" dirty="0"/>
              <a:t>Tyco Integrated Fire &amp; Security</a:t>
            </a:r>
          </a:p>
        </p:txBody>
      </p:sp>
      <p:sp>
        <p:nvSpPr>
          <p:cNvPr id="5" name="Rectangle 4"/>
          <p:cNvSpPr/>
          <p:nvPr/>
        </p:nvSpPr>
        <p:spPr>
          <a:xfrm>
            <a:off x="1469963" y="4251884"/>
            <a:ext cx="1233030" cy="276999"/>
          </a:xfrm>
          <a:prstGeom prst="rect">
            <a:avLst/>
          </a:prstGeom>
        </p:spPr>
        <p:txBody>
          <a:bodyPr wrap="none">
            <a:spAutoFit/>
          </a:bodyPr>
          <a:lstStyle/>
          <a:p>
            <a:r>
              <a:rPr lang="en-US" sz="1200" dirty="0">
                <a:solidFill>
                  <a:schemeClr val="tx1">
                    <a:tint val="75000"/>
                  </a:schemeClr>
                </a:solidFill>
                <a:latin typeface="Arial"/>
                <a:cs typeface="Arial"/>
              </a:rPr>
              <a:t> </a:t>
            </a:r>
            <a:r>
              <a:rPr lang="en-US" sz="1200" dirty="0" err="1">
                <a:solidFill>
                  <a:schemeClr val="tx1">
                    <a:tint val="75000"/>
                  </a:schemeClr>
                </a:solidFill>
                <a:latin typeface="Arial"/>
                <a:cs typeface="Arial"/>
              </a:rPr>
              <a:t>Diegem</a:t>
            </a:r>
            <a:r>
              <a:rPr lang="en-US" sz="1200" dirty="0">
                <a:solidFill>
                  <a:schemeClr val="tx1">
                    <a:tint val="75000"/>
                  </a:schemeClr>
                </a:solidFill>
                <a:latin typeface="Arial"/>
                <a:cs typeface="Arial"/>
              </a:rPr>
              <a:t> - 2017</a:t>
            </a:r>
          </a:p>
        </p:txBody>
      </p:sp>
    </p:spTree>
    <p:extLst>
      <p:ext uri="{BB962C8B-B14F-4D97-AF65-F5344CB8AC3E}">
        <p14:creationId xmlns:p14="http://schemas.microsoft.com/office/powerpoint/2010/main" val="26103187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JCI Master template 1.0">
  <a:themeElements>
    <a:clrScheme name="GWS Blue">
      <a:dk1>
        <a:sysClr val="windowText" lastClr="000000"/>
      </a:dk1>
      <a:lt1>
        <a:sysClr val="window" lastClr="FFFFFF"/>
      </a:lt1>
      <a:dk2>
        <a:srgbClr val="08338F"/>
      </a:dk2>
      <a:lt2>
        <a:srgbClr val="878785"/>
      </a:lt2>
      <a:accent1>
        <a:srgbClr val="7DBA00"/>
      </a:accent1>
      <a:accent2>
        <a:srgbClr val="00B8E0"/>
      </a:accent2>
      <a:accent3>
        <a:srgbClr val="85248F"/>
      </a:accent3>
      <a:accent4>
        <a:srgbClr val="A8034F"/>
      </a:accent4>
      <a:accent5>
        <a:srgbClr val="DE3B21"/>
      </a:accent5>
      <a:accent6>
        <a:srgbClr val="00C4B5"/>
      </a:accent6>
      <a:hlink>
        <a:srgbClr val="08338F"/>
      </a:hlink>
      <a:folHlink>
        <a:srgbClr val="800080"/>
      </a:folHlink>
    </a:clrScheme>
    <a:fontScheme name="JCI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hnson Controls_Template_2.4.pptx" id="{45EE323C-5FF1-4350-B4F4-7BA4458A9B97}" vid="{EA93A7F4-DD49-4952-917B-1E528075E030}"/>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e2664a-4298-401e-9fa6-8f5325dd2938" xsi:nil="true"/>
    <lcf76f155ced4ddcb4097134ff3c332f xmlns="98c21b0a-b7f2-4d81-9787-b2af2f7b9ac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FCFBC4E0F9A34AB4CE20E755A5B494" ma:contentTypeVersion="17" ma:contentTypeDescription="Create a new document." ma:contentTypeScope="" ma:versionID="2aeab4a6fc809acce9bf21a494a10985">
  <xsd:schema xmlns:xsd="http://www.w3.org/2001/XMLSchema" xmlns:xs="http://www.w3.org/2001/XMLSchema" xmlns:p="http://schemas.microsoft.com/office/2006/metadata/properties" xmlns:ns2="98c21b0a-b7f2-4d81-9787-b2af2f7b9ac1" xmlns:ns3="ae5bde3c-1434-4588-82be-8bebcea896f5" xmlns:ns4="e3e2664a-4298-401e-9fa6-8f5325dd2938" targetNamespace="http://schemas.microsoft.com/office/2006/metadata/properties" ma:root="true" ma:fieldsID="2f810e78b577b6d0fd8cf64b3fedcc10" ns2:_="" ns3:_="" ns4:_="">
    <xsd:import namespace="98c21b0a-b7f2-4d81-9787-b2af2f7b9ac1"/>
    <xsd:import namespace="ae5bde3c-1434-4588-82be-8bebcea896f5"/>
    <xsd:import namespace="e3e2664a-4298-401e-9fa6-8f5325dd29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c21b0a-b7f2-4d81-9787-b2af2f7b9a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2a00314-ae30-474d-911b-f8e025e1af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5bde3c-1434-4588-82be-8bebcea896f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e2664a-4298-401e-9fa6-8f5325dd293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341cdf9-a312-4aeb-8b1e-dae2654246c1}" ma:internalName="TaxCatchAll" ma:showField="CatchAllData" ma:web="ae5bde3c-1434-4588-82be-8bebcea896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DC64BA-47CC-4531-99FC-D352AA806DF0}">
  <ds:schemaRefs>
    <ds:schemaRef ds:uri="http://schemas.microsoft.com/office/2006/metadata/properties"/>
    <ds:schemaRef ds:uri="http://schemas.microsoft.com/office/infopath/2007/PartnerControls"/>
    <ds:schemaRef ds:uri="e3e2664a-4298-401e-9fa6-8f5325dd2938"/>
    <ds:schemaRef ds:uri="98c21b0a-b7f2-4d81-9787-b2af2f7b9ac1"/>
  </ds:schemaRefs>
</ds:datastoreItem>
</file>

<file path=customXml/itemProps2.xml><?xml version="1.0" encoding="utf-8"?>
<ds:datastoreItem xmlns:ds="http://schemas.openxmlformats.org/officeDocument/2006/customXml" ds:itemID="{565001E6-4264-4E95-B2E4-C468AB5803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c21b0a-b7f2-4d81-9787-b2af2f7b9ac1"/>
    <ds:schemaRef ds:uri="ae5bde3c-1434-4588-82be-8bebcea896f5"/>
    <ds:schemaRef ds:uri="e3e2664a-4298-401e-9fa6-8f5325dd29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78C46A-0E62-4DF0-B945-9F85047715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2839</TotalTime>
  <Words>2389</Words>
  <Application>Microsoft Office PowerPoint</Application>
  <PresentationFormat>On-screen Show (16:9)</PresentationFormat>
  <Paragraphs>542</Paragraphs>
  <Slides>48</Slides>
  <Notes>13</Notes>
  <HiddenSlides>11</HiddenSlides>
  <MMClips>3</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56" baseType="lpstr">
      <vt:lpstr>Arial</vt:lpstr>
      <vt:lpstr>Arial Unicode MS</vt:lpstr>
      <vt:lpstr>Calibri</vt:lpstr>
      <vt:lpstr>Segeo</vt:lpstr>
      <vt:lpstr>Wingdings</vt:lpstr>
      <vt:lpstr>1_Thème Office</vt:lpstr>
      <vt:lpstr>JCI Master template 1.0</vt:lpstr>
      <vt:lpstr>think-cell Slide</vt:lpstr>
      <vt:lpstr>           Jean-Pierre Perron            Jeanpierre.1.perron@jci.com             0499/56 57 64 </vt:lpstr>
      <vt:lpstr>PowerPoint Presentation</vt:lpstr>
      <vt:lpstr>Activiteiten België - Luxemburg</vt:lpstr>
      <vt:lpstr>PowerPoint Presentation</vt:lpstr>
      <vt:lpstr>HVAC digitale regeling Gebouw Beheer Systeem </vt:lpstr>
      <vt:lpstr>Wat is een gebouwbeheersysteem?</vt:lpstr>
      <vt:lpstr>Hoe is een gebouwbeheersysteem opgebouwd?</vt:lpstr>
      <vt:lpstr>Hoe is een gebouwbeheersysteem opgebouwd?</vt:lpstr>
      <vt:lpstr> Integrated Fire and Security Solutions</vt:lpstr>
      <vt:lpstr>Integrated Fire and Security Solutions </vt:lpstr>
      <vt:lpstr>Our capabilities </vt:lpstr>
      <vt:lpstr>PowerPoint Presentation</vt:lpstr>
      <vt:lpstr>PowerPoint Presentation</vt:lpstr>
      <vt:lpstr>PowerPoint Presentation</vt:lpstr>
      <vt:lpstr>Aircooled RAS MC with R290</vt:lpstr>
      <vt:lpstr>PowerPoint Presentation</vt:lpstr>
      <vt:lpstr>PowerPoint Presentation</vt:lpstr>
      <vt:lpstr>De grote centri-koelmachines &gt;650kW </vt:lpstr>
      <vt:lpstr>R…. ? </vt:lpstr>
      <vt:lpstr>PowerPoint Presentation</vt:lpstr>
      <vt:lpstr>PowerPoint Presentation</vt:lpstr>
      <vt:lpstr>En nu welk koelmiddel ? </vt:lpstr>
      <vt:lpstr>PowerPoint Presentation</vt:lpstr>
      <vt:lpstr>PowerPoint Presentation</vt:lpstr>
      <vt:lpstr>Wat kiezen we ?</vt:lpstr>
      <vt:lpstr>Schroeven op R1234ze ?</vt:lpstr>
      <vt:lpstr>NH3 or R290</vt:lpstr>
      <vt:lpstr>PowerPoint Presentation</vt:lpstr>
      <vt:lpstr>PowerPoint Presentation</vt:lpstr>
      <vt:lpstr>Free cooling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ESEER</vt:lpstr>
      <vt:lpstr>YZ magn centrifugaal</vt:lpstr>
      <vt:lpstr>PowerPoint Presentation</vt:lpstr>
      <vt:lpstr>EER vergelijking YZ-NH³</vt:lpstr>
      <vt:lpstr>Kan je de warmte gebruiken die je afgeeft via condensor naar de waterloop-koeltoren, Albert kanaal ?   En wat zou het rendement zijn ?</vt:lpstr>
      <vt:lpstr>PowerPoint Presentation</vt:lpstr>
      <vt:lpstr>PowerPoint Presentation</vt:lpstr>
      <vt:lpstr>PowerPoint Presentation</vt:lpstr>
      <vt:lpstr>PowerPoint Presentation</vt:lpstr>
      <vt:lpstr>PowerPoint Presentation</vt:lpstr>
    </vt:vector>
  </TitlesOfParts>
  <Company>Chris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Solutions</dc:title>
  <dc:creator>Alan Perrott</dc:creator>
  <cp:keywords>Integration</cp:keywords>
  <cp:lastModifiedBy>Dirk Goovaerts</cp:lastModifiedBy>
  <cp:revision>259</cp:revision>
  <dcterms:created xsi:type="dcterms:W3CDTF">2016-07-28T13:35:34Z</dcterms:created>
  <dcterms:modified xsi:type="dcterms:W3CDTF">2023-12-05T10:15:18Z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e01c0c-f9b3-4dc4-af0b-a82110cc37cd_Enabled">
    <vt:lpwstr>True</vt:lpwstr>
  </property>
  <property fmtid="{D5CDD505-2E9C-101B-9397-08002B2CF9AE}" pid="3" name="MSIP_Label_6be01c0c-f9b3-4dc4-af0b-a82110cc37cd_SiteId">
    <vt:lpwstr>a1f1e214-7ded-45b6-81a1-9e8ae3459641</vt:lpwstr>
  </property>
  <property fmtid="{D5CDD505-2E9C-101B-9397-08002B2CF9AE}" pid="4" name="MSIP_Label_6be01c0c-f9b3-4dc4-af0b-a82110cc37cd_Owner">
    <vt:lpwstr>cperroje@jci.com</vt:lpwstr>
  </property>
  <property fmtid="{D5CDD505-2E9C-101B-9397-08002B2CF9AE}" pid="5" name="MSIP_Label_6be01c0c-f9b3-4dc4-af0b-a82110cc37cd_SetDate">
    <vt:lpwstr>2018-10-28T20:30:53.1323874Z</vt:lpwstr>
  </property>
  <property fmtid="{D5CDD505-2E9C-101B-9397-08002B2CF9AE}" pid="6" name="MSIP_Label_6be01c0c-f9b3-4dc4-af0b-a82110cc37cd_Name">
    <vt:lpwstr>Internal </vt:lpwstr>
  </property>
  <property fmtid="{D5CDD505-2E9C-101B-9397-08002B2CF9AE}" pid="7" name="MSIP_Label_6be01c0c-f9b3-4dc4-af0b-a82110cc37cd_Application">
    <vt:lpwstr>Microsoft Azure Information Protection</vt:lpwstr>
  </property>
  <property fmtid="{D5CDD505-2E9C-101B-9397-08002B2CF9AE}" pid="8" name="MSIP_Label_6be01c0c-f9b3-4dc4-af0b-a82110cc37cd_Extended_MSFT_Method">
    <vt:lpwstr>Automatic</vt:lpwstr>
  </property>
  <property fmtid="{D5CDD505-2E9C-101B-9397-08002B2CF9AE}" pid="9" name="Information Classification">
    <vt:lpwstr>Internal </vt:lpwstr>
  </property>
  <property fmtid="{D5CDD505-2E9C-101B-9397-08002B2CF9AE}" pid="10" name="ContentTypeId">
    <vt:lpwstr>0x010100CCFCFBC4E0F9A34AB4CE20E755A5B494</vt:lpwstr>
  </property>
  <property fmtid="{D5CDD505-2E9C-101B-9397-08002B2CF9AE}" pid="11" name="MediaServiceImageTags">
    <vt:lpwstr/>
  </property>
</Properties>
</file>