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70" r:id="rId6"/>
    <p:sldId id="273" r:id="rId7"/>
    <p:sldId id="271" r:id="rId8"/>
    <p:sldId id="327" r:id="rId9"/>
    <p:sldId id="371" r:id="rId10"/>
    <p:sldId id="328" r:id="rId11"/>
    <p:sldId id="329" r:id="rId12"/>
    <p:sldId id="330" r:id="rId13"/>
    <p:sldId id="316" r:id="rId14"/>
    <p:sldId id="332" r:id="rId15"/>
    <p:sldId id="367" r:id="rId16"/>
    <p:sldId id="326" r:id="rId17"/>
    <p:sldId id="333" r:id="rId18"/>
    <p:sldId id="275" r:id="rId19"/>
    <p:sldId id="338" r:id="rId20"/>
    <p:sldId id="336" r:id="rId21"/>
    <p:sldId id="340" r:id="rId22"/>
    <p:sldId id="331" r:id="rId23"/>
    <p:sldId id="337" r:id="rId24"/>
    <p:sldId id="341" r:id="rId25"/>
    <p:sldId id="344" r:id="rId26"/>
    <p:sldId id="339" r:id="rId27"/>
    <p:sldId id="342" r:id="rId28"/>
    <p:sldId id="345" r:id="rId29"/>
    <p:sldId id="323" r:id="rId30"/>
    <p:sldId id="277" r:id="rId31"/>
    <p:sldId id="296" r:id="rId32"/>
    <p:sldId id="362" r:id="rId33"/>
    <p:sldId id="364" r:id="rId34"/>
    <p:sldId id="365" r:id="rId35"/>
    <p:sldId id="299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971B2D-A2C8-4397-95AD-E0432631C349}" v="59" dt="2023-10-30T19:52:53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01AA3-F9AE-4101-88D9-EC81AB45FB0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3C7C63-1D95-4CC3-8E1E-D6F230ED04D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Dagelijks beheer</a:t>
          </a:r>
          <a:endParaRPr lang="en-US"/>
        </a:p>
      </dgm:t>
    </dgm:pt>
    <dgm:pt modelId="{FCA0533B-FD69-494B-879C-8F0FBDA996CA}" type="parTrans" cxnId="{2169A15B-7050-4C7B-B28F-D4341CF371F5}">
      <dgm:prSet/>
      <dgm:spPr/>
      <dgm:t>
        <a:bodyPr/>
        <a:lstStyle/>
        <a:p>
          <a:endParaRPr lang="en-US"/>
        </a:p>
      </dgm:t>
    </dgm:pt>
    <dgm:pt modelId="{8FF28117-B038-4FEE-8C05-E9C1E4AEFD81}" type="sibTrans" cxnId="{2169A15B-7050-4C7B-B28F-D4341CF371F5}">
      <dgm:prSet/>
      <dgm:spPr/>
      <dgm:t>
        <a:bodyPr/>
        <a:lstStyle/>
        <a:p>
          <a:endParaRPr lang="en-US"/>
        </a:p>
      </dgm:t>
    </dgm:pt>
    <dgm:pt modelId="{FD9FF9F9-5298-4FD7-9D9F-49154A3905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Maak </a:t>
          </a:r>
          <a:r>
            <a:rPr lang="en-US" dirty="0" err="1"/>
            <a:t>dagelijks</a:t>
          </a:r>
          <a:r>
            <a:rPr lang="en-US" dirty="0"/>
            <a:t> </a:t>
          </a:r>
          <a:r>
            <a:rPr lang="en-US" dirty="0" err="1"/>
            <a:t>een</a:t>
          </a:r>
          <a:r>
            <a:rPr lang="en-US" dirty="0"/>
            <a:t> </a:t>
          </a:r>
          <a:r>
            <a:rPr lang="en-US" dirty="0" err="1"/>
            <a:t>rondje</a:t>
          </a:r>
          <a:r>
            <a:rPr lang="en-US" dirty="0"/>
            <a:t> </a:t>
          </a:r>
          <a:r>
            <a:rPr lang="en-US" dirty="0" err="1"/>
            <a:t>langs</a:t>
          </a:r>
          <a:r>
            <a:rPr lang="en-US" dirty="0"/>
            <a:t> de </a:t>
          </a:r>
          <a:r>
            <a:rPr lang="en-US" dirty="0" err="1"/>
            <a:t>installatie</a:t>
          </a:r>
          <a:r>
            <a:rPr lang="en-US" dirty="0"/>
            <a:t> </a:t>
          </a:r>
          <a:r>
            <a:rPr lang="nl-NL" dirty="0"/>
            <a:t>!</a:t>
          </a:r>
          <a:endParaRPr lang="en-US" dirty="0"/>
        </a:p>
      </dgm:t>
    </dgm:pt>
    <dgm:pt modelId="{804EFA97-E3F9-429E-9581-2B132DB2012F}" type="parTrans" cxnId="{2B41F913-92AD-4239-87D6-11E01AEFDD69}">
      <dgm:prSet/>
      <dgm:spPr/>
      <dgm:t>
        <a:bodyPr/>
        <a:lstStyle/>
        <a:p>
          <a:endParaRPr lang="en-US"/>
        </a:p>
      </dgm:t>
    </dgm:pt>
    <dgm:pt modelId="{AFAB3906-7545-44CB-A956-E50C7A8ABA92}" type="sibTrans" cxnId="{2B41F913-92AD-4239-87D6-11E01AEFDD69}">
      <dgm:prSet/>
      <dgm:spPr/>
      <dgm:t>
        <a:bodyPr/>
        <a:lstStyle/>
        <a:p>
          <a:endParaRPr lang="en-US"/>
        </a:p>
      </dgm:t>
    </dgm:pt>
    <dgm:pt modelId="{EB4E6957-BF3D-4D62-8CEB-CA47EE25F2C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Horen</a:t>
          </a:r>
          <a:endParaRPr lang="en-US"/>
        </a:p>
      </dgm:t>
    </dgm:pt>
    <dgm:pt modelId="{69A039C4-71FC-4556-BD60-A1DA8767319B}" type="parTrans" cxnId="{3DA0450C-8BC1-455B-BF2E-EF39427D1E43}">
      <dgm:prSet/>
      <dgm:spPr/>
      <dgm:t>
        <a:bodyPr/>
        <a:lstStyle/>
        <a:p>
          <a:endParaRPr lang="en-US"/>
        </a:p>
      </dgm:t>
    </dgm:pt>
    <dgm:pt modelId="{58DFC64F-8747-40DA-A665-707657B61104}" type="sibTrans" cxnId="{3DA0450C-8BC1-455B-BF2E-EF39427D1E43}">
      <dgm:prSet/>
      <dgm:spPr/>
      <dgm:t>
        <a:bodyPr/>
        <a:lstStyle/>
        <a:p>
          <a:endParaRPr lang="en-US"/>
        </a:p>
      </dgm:t>
    </dgm:pt>
    <dgm:pt modelId="{E12A7E3A-EA7A-400A-95E8-94CB3466C0A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Voelen</a:t>
          </a:r>
          <a:endParaRPr lang="en-US"/>
        </a:p>
      </dgm:t>
    </dgm:pt>
    <dgm:pt modelId="{5F0F598B-DDD9-4414-A843-5A47F2533548}" type="parTrans" cxnId="{C9391760-6C7A-4B2A-B89C-852D2765B634}">
      <dgm:prSet/>
      <dgm:spPr/>
      <dgm:t>
        <a:bodyPr/>
        <a:lstStyle/>
        <a:p>
          <a:endParaRPr lang="en-US"/>
        </a:p>
      </dgm:t>
    </dgm:pt>
    <dgm:pt modelId="{533CA86F-413F-4F6A-BD67-7129C28C2436}" type="sibTrans" cxnId="{C9391760-6C7A-4B2A-B89C-852D2765B634}">
      <dgm:prSet/>
      <dgm:spPr/>
      <dgm:t>
        <a:bodyPr/>
        <a:lstStyle/>
        <a:p>
          <a:endParaRPr lang="en-US"/>
        </a:p>
      </dgm:t>
    </dgm:pt>
    <dgm:pt modelId="{939695A9-6874-431E-8DEB-7BEF818A1B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Kijken</a:t>
          </a:r>
        </a:p>
      </dgm:t>
    </dgm:pt>
    <dgm:pt modelId="{C7A51D21-6105-4A3F-A26A-1CFF25333439}" type="parTrans" cxnId="{0F3A9809-8810-43F5-AA76-4A5942E71148}">
      <dgm:prSet/>
      <dgm:spPr/>
      <dgm:t>
        <a:bodyPr/>
        <a:lstStyle/>
        <a:p>
          <a:endParaRPr lang="en-US"/>
        </a:p>
      </dgm:t>
    </dgm:pt>
    <dgm:pt modelId="{8A7BDB59-40A1-42C3-9B0F-C8C5C7CFB8FF}" type="sibTrans" cxnId="{0F3A9809-8810-43F5-AA76-4A5942E71148}">
      <dgm:prSet/>
      <dgm:spPr/>
      <dgm:t>
        <a:bodyPr/>
        <a:lstStyle/>
        <a:p>
          <a:endParaRPr lang="en-US"/>
        </a:p>
      </dgm:t>
    </dgm:pt>
    <dgm:pt modelId="{9EAFFC73-0372-4285-96F2-5D8C5BE047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Ruiken</a:t>
          </a:r>
        </a:p>
      </dgm:t>
    </dgm:pt>
    <dgm:pt modelId="{EF752D04-6B9C-4226-AEE6-F4884B0AC8B9}" type="parTrans" cxnId="{9FD0B7F1-3672-47A3-BBB8-DE6F3EDA3186}">
      <dgm:prSet/>
      <dgm:spPr/>
      <dgm:t>
        <a:bodyPr/>
        <a:lstStyle/>
        <a:p>
          <a:endParaRPr lang="en-US"/>
        </a:p>
      </dgm:t>
    </dgm:pt>
    <dgm:pt modelId="{B303F9F8-1087-4B13-8256-61F0E503545C}" type="sibTrans" cxnId="{9FD0B7F1-3672-47A3-BBB8-DE6F3EDA3186}">
      <dgm:prSet/>
      <dgm:spPr/>
      <dgm:t>
        <a:bodyPr/>
        <a:lstStyle/>
        <a:p>
          <a:endParaRPr lang="en-US"/>
        </a:p>
      </dgm:t>
    </dgm:pt>
    <dgm:pt modelId="{5E4E080E-4E30-438A-9CB4-90E39B28B166}" type="pres">
      <dgm:prSet presAssocID="{3FB01AA3-F9AE-4101-88D9-EC81AB45FB00}" presName="root" presStyleCnt="0">
        <dgm:presLayoutVars>
          <dgm:dir/>
          <dgm:resizeHandles val="exact"/>
        </dgm:presLayoutVars>
      </dgm:prSet>
      <dgm:spPr/>
    </dgm:pt>
    <dgm:pt modelId="{B954DE30-EDD8-4D27-B020-FBE5221A24C6}" type="pres">
      <dgm:prSet presAssocID="{873C7C63-1D95-4CC3-8E1E-D6F230ED04D1}" presName="compNode" presStyleCnt="0"/>
      <dgm:spPr/>
    </dgm:pt>
    <dgm:pt modelId="{C00FE106-5A19-466E-9389-7CD5E6698DF0}" type="pres">
      <dgm:prSet presAssocID="{873C7C63-1D95-4CC3-8E1E-D6F230ED04D1}" presName="bgRect" presStyleLbl="bgShp" presStyleIdx="0" presStyleCnt="6"/>
      <dgm:spPr/>
    </dgm:pt>
    <dgm:pt modelId="{9F56C88E-0E81-4470-90EA-586E3D2815E7}" type="pres">
      <dgm:prSet presAssocID="{873C7C63-1D95-4CC3-8E1E-D6F230ED04D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olelijst"/>
        </a:ext>
      </dgm:extLst>
    </dgm:pt>
    <dgm:pt modelId="{63973E7E-22A9-48BB-A55D-5BE42E32E5DF}" type="pres">
      <dgm:prSet presAssocID="{873C7C63-1D95-4CC3-8E1E-D6F230ED04D1}" presName="spaceRect" presStyleCnt="0"/>
      <dgm:spPr/>
    </dgm:pt>
    <dgm:pt modelId="{F990924A-54C6-4E2D-87D3-3F784C12E9BC}" type="pres">
      <dgm:prSet presAssocID="{873C7C63-1D95-4CC3-8E1E-D6F230ED04D1}" presName="parTx" presStyleLbl="revTx" presStyleIdx="0" presStyleCnt="6">
        <dgm:presLayoutVars>
          <dgm:chMax val="0"/>
          <dgm:chPref val="0"/>
        </dgm:presLayoutVars>
      </dgm:prSet>
      <dgm:spPr/>
    </dgm:pt>
    <dgm:pt modelId="{B0AC0D48-6330-4E55-ADE3-796F0389FDBE}" type="pres">
      <dgm:prSet presAssocID="{8FF28117-B038-4FEE-8C05-E9C1E4AEFD81}" presName="sibTrans" presStyleCnt="0"/>
      <dgm:spPr/>
    </dgm:pt>
    <dgm:pt modelId="{E7D9DB8D-163E-47F0-B099-FDD31ACB1D31}" type="pres">
      <dgm:prSet presAssocID="{FD9FF9F9-5298-4FD7-9D9F-49154A390500}" presName="compNode" presStyleCnt="0"/>
      <dgm:spPr/>
    </dgm:pt>
    <dgm:pt modelId="{72F9DE9D-1AF3-475E-B732-9E5896A5B612}" type="pres">
      <dgm:prSet presAssocID="{FD9FF9F9-5298-4FD7-9D9F-49154A390500}" presName="bgRect" presStyleLbl="bgShp" presStyleIdx="1" presStyleCnt="6"/>
      <dgm:spPr/>
    </dgm:pt>
    <dgm:pt modelId="{D4571A6A-AB9A-491E-8E14-D07C73850F07}" type="pres">
      <dgm:prSet presAssocID="{FD9FF9F9-5298-4FD7-9D9F-49154A39050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FA15A52-F7E9-4DA2-8BD9-FA4F6549A91B}" type="pres">
      <dgm:prSet presAssocID="{FD9FF9F9-5298-4FD7-9D9F-49154A390500}" presName="spaceRect" presStyleCnt="0"/>
      <dgm:spPr/>
    </dgm:pt>
    <dgm:pt modelId="{0A2F8930-653D-4AD4-B38E-045DC77FF591}" type="pres">
      <dgm:prSet presAssocID="{FD9FF9F9-5298-4FD7-9D9F-49154A390500}" presName="parTx" presStyleLbl="revTx" presStyleIdx="1" presStyleCnt="6">
        <dgm:presLayoutVars>
          <dgm:chMax val="0"/>
          <dgm:chPref val="0"/>
        </dgm:presLayoutVars>
      </dgm:prSet>
      <dgm:spPr/>
    </dgm:pt>
    <dgm:pt modelId="{DC328D9A-3BAB-4A4C-BB7E-78EFDC915537}" type="pres">
      <dgm:prSet presAssocID="{AFAB3906-7545-44CB-A956-E50C7A8ABA92}" presName="sibTrans" presStyleCnt="0"/>
      <dgm:spPr/>
    </dgm:pt>
    <dgm:pt modelId="{116F4FA2-861B-4707-8231-05B3CFCE2A79}" type="pres">
      <dgm:prSet presAssocID="{EB4E6957-BF3D-4D62-8CEB-CA47EE25F2C9}" presName="compNode" presStyleCnt="0"/>
      <dgm:spPr/>
    </dgm:pt>
    <dgm:pt modelId="{92EC9AF5-5F78-47DA-A980-9581755C153A}" type="pres">
      <dgm:prSet presAssocID="{EB4E6957-BF3D-4D62-8CEB-CA47EE25F2C9}" presName="bgRect" presStyleLbl="bgShp" presStyleIdx="2" presStyleCnt="6"/>
      <dgm:spPr/>
    </dgm:pt>
    <dgm:pt modelId="{AE198AAD-F962-4535-ADFC-BD3D6CC9FFD9}" type="pres">
      <dgm:prSet presAssocID="{EB4E6957-BF3D-4D62-8CEB-CA47EE25F2C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or"/>
        </a:ext>
      </dgm:extLst>
    </dgm:pt>
    <dgm:pt modelId="{4967CC9D-BFF7-46E4-A4E1-5FFE2D369D82}" type="pres">
      <dgm:prSet presAssocID="{EB4E6957-BF3D-4D62-8CEB-CA47EE25F2C9}" presName="spaceRect" presStyleCnt="0"/>
      <dgm:spPr/>
    </dgm:pt>
    <dgm:pt modelId="{0BACCABB-5F13-437D-80C0-2BEBDAE8DA79}" type="pres">
      <dgm:prSet presAssocID="{EB4E6957-BF3D-4D62-8CEB-CA47EE25F2C9}" presName="parTx" presStyleLbl="revTx" presStyleIdx="2" presStyleCnt="6">
        <dgm:presLayoutVars>
          <dgm:chMax val="0"/>
          <dgm:chPref val="0"/>
        </dgm:presLayoutVars>
      </dgm:prSet>
      <dgm:spPr/>
    </dgm:pt>
    <dgm:pt modelId="{7AEB166D-6529-4B03-9E4E-2D626E83B947}" type="pres">
      <dgm:prSet presAssocID="{58DFC64F-8747-40DA-A665-707657B61104}" presName="sibTrans" presStyleCnt="0"/>
      <dgm:spPr/>
    </dgm:pt>
    <dgm:pt modelId="{29510171-E27E-4C47-A762-72F5691C1409}" type="pres">
      <dgm:prSet presAssocID="{E12A7E3A-EA7A-400A-95E8-94CB3466C0A4}" presName="compNode" presStyleCnt="0"/>
      <dgm:spPr/>
    </dgm:pt>
    <dgm:pt modelId="{441B223F-88E4-4161-8573-BA8C43FB8DCC}" type="pres">
      <dgm:prSet presAssocID="{E12A7E3A-EA7A-400A-95E8-94CB3466C0A4}" presName="bgRect" presStyleLbl="bgShp" presStyleIdx="3" presStyleCnt="6"/>
      <dgm:spPr/>
    </dgm:pt>
    <dgm:pt modelId="{4F82405F-4C21-4668-A19A-E9BE58AA860A}" type="pres">
      <dgm:prSet presAssocID="{E12A7E3A-EA7A-400A-95E8-94CB3466C0A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535A7373-CE56-4F84-AAEF-95EB553497BD}" type="pres">
      <dgm:prSet presAssocID="{E12A7E3A-EA7A-400A-95E8-94CB3466C0A4}" presName="spaceRect" presStyleCnt="0"/>
      <dgm:spPr/>
    </dgm:pt>
    <dgm:pt modelId="{CF97B4DB-F35E-4EA4-9937-A42944140B5A}" type="pres">
      <dgm:prSet presAssocID="{E12A7E3A-EA7A-400A-95E8-94CB3466C0A4}" presName="parTx" presStyleLbl="revTx" presStyleIdx="3" presStyleCnt="6">
        <dgm:presLayoutVars>
          <dgm:chMax val="0"/>
          <dgm:chPref val="0"/>
        </dgm:presLayoutVars>
      </dgm:prSet>
      <dgm:spPr/>
    </dgm:pt>
    <dgm:pt modelId="{53B6C80E-4B09-43E7-9137-B52FAF4CEFCC}" type="pres">
      <dgm:prSet presAssocID="{533CA86F-413F-4F6A-BD67-7129C28C2436}" presName="sibTrans" presStyleCnt="0"/>
      <dgm:spPr/>
    </dgm:pt>
    <dgm:pt modelId="{6424C7A3-2863-4C8D-B95D-A5C13609A52E}" type="pres">
      <dgm:prSet presAssocID="{939695A9-6874-431E-8DEB-7BEF818A1B34}" presName="compNode" presStyleCnt="0"/>
      <dgm:spPr/>
    </dgm:pt>
    <dgm:pt modelId="{D621480B-33EB-4DF4-B479-356E487DF2DD}" type="pres">
      <dgm:prSet presAssocID="{939695A9-6874-431E-8DEB-7BEF818A1B34}" presName="bgRect" presStyleLbl="bgShp" presStyleIdx="4" presStyleCnt="6"/>
      <dgm:spPr/>
    </dgm:pt>
    <dgm:pt modelId="{2AE30884-865D-453F-87FB-5665DD233C87}" type="pres">
      <dgm:prSet presAssocID="{939695A9-6874-431E-8DEB-7BEF818A1B3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og"/>
        </a:ext>
      </dgm:extLst>
    </dgm:pt>
    <dgm:pt modelId="{5C1F4BE1-BAC5-40B6-ADB9-F715D4843A9D}" type="pres">
      <dgm:prSet presAssocID="{939695A9-6874-431E-8DEB-7BEF818A1B34}" presName="spaceRect" presStyleCnt="0"/>
      <dgm:spPr/>
    </dgm:pt>
    <dgm:pt modelId="{7FE9C2DE-2DE8-4187-9FF3-F8FAB06AA9D6}" type="pres">
      <dgm:prSet presAssocID="{939695A9-6874-431E-8DEB-7BEF818A1B34}" presName="parTx" presStyleLbl="revTx" presStyleIdx="4" presStyleCnt="6">
        <dgm:presLayoutVars>
          <dgm:chMax val="0"/>
          <dgm:chPref val="0"/>
        </dgm:presLayoutVars>
      </dgm:prSet>
      <dgm:spPr/>
    </dgm:pt>
    <dgm:pt modelId="{C25D71E2-AB63-49DE-B0F8-59DC708D5E58}" type="pres">
      <dgm:prSet presAssocID="{8A7BDB59-40A1-42C3-9B0F-C8C5C7CFB8FF}" presName="sibTrans" presStyleCnt="0"/>
      <dgm:spPr/>
    </dgm:pt>
    <dgm:pt modelId="{BF8F5360-CF1A-4E07-B42C-05D9EAF81EDD}" type="pres">
      <dgm:prSet presAssocID="{9EAFFC73-0372-4285-96F2-5D8C5BE0472D}" presName="compNode" presStyleCnt="0"/>
      <dgm:spPr/>
    </dgm:pt>
    <dgm:pt modelId="{A9BD8AB4-05AC-4149-BA5A-AB3878DEB515}" type="pres">
      <dgm:prSet presAssocID="{9EAFFC73-0372-4285-96F2-5D8C5BE0472D}" presName="bgRect" presStyleLbl="bgShp" presStyleIdx="5" presStyleCnt="6"/>
      <dgm:spPr/>
    </dgm:pt>
    <dgm:pt modelId="{C7F77DE5-9C20-4548-ACFE-A60056A07C4E}" type="pres">
      <dgm:prSet presAssocID="{9EAFFC73-0372-4285-96F2-5D8C5BE0472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us"/>
        </a:ext>
      </dgm:extLst>
    </dgm:pt>
    <dgm:pt modelId="{DEACCDD7-E040-4FCE-8185-5B433018A1DA}" type="pres">
      <dgm:prSet presAssocID="{9EAFFC73-0372-4285-96F2-5D8C5BE0472D}" presName="spaceRect" presStyleCnt="0"/>
      <dgm:spPr/>
    </dgm:pt>
    <dgm:pt modelId="{526B76EA-F731-4552-87EF-0130AE92BDCB}" type="pres">
      <dgm:prSet presAssocID="{9EAFFC73-0372-4285-96F2-5D8C5BE0472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F3A9809-8810-43F5-AA76-4A5942E71148}" srcId="{3FB01AA3-F9AE-4101-88D9-EC81AB45FB00}" destId="{939695A9-6874-431E-8DEB-7BEF818A1B34}" srcOrd="4" destOrd="0" parTransId="{C7A51D21-6105-4A3F-A26A-1CFF25333439}" sibTransId="{8A7BDB59-40A1-42C3-9B0F-C8C5C7CFB8FF}"/>
    <dgm:cxn modelId="{3DA0450C-8BC1-455B-BF2E-EF39427D1E43}" srcId="{3FB01AA3-F9AE-4101-88D9-EC81AB45FB00}" destId="{EB4E6957-BF3D-4D62-8CEB-CA47EE25F2C9}" srcOrd="2" destOrd="0" parTransId="{69A039C4-71FC-4556-BD60-A1DA8767319B}" sibTransId="{58DFC64F-8747-40DA-A665-707657B61104}"/>
    <dgm:cxn modelId="{2B41F913-92AD-4239-87D6-11E01AEFDD69}" srcId="{3FB01AA3-F9AE-4101-88D9-EC81AB45FB00}" destId="{FD9FF9F9-5298-4FD7-9D9F-49154A390500}" srcOrd="1" destOrd="0" parTransId="{804EFA97-E3F9-429E-9581-2B132DB2012F}" sibTransId="{AFAB3906-7545-44CB-A956-E50C7A8ABA92}"/>
    <dgm:cxn modelId="{CAD0BC1C-87B8-438C-AF59-9E6B28E13E78}" type="presOf" srcId="{EB4E6957-BF3D-4D62-8CEB-CA47EE25F2C9}" destId="{0BACCABB-5F13-437D-80C0-2BEBDAE8DA79}" srcOrd="0" destOrd="0" presId="urn:microsoft.com/office/officeart/2018/2/layout/IconVerticalSolidList"/>
    <dgm:cxn modelId="{2169A15B-7050-4C7B-B28F-D4341CF371F5}" srcId="{3FB01AA3-F9AE-4101-88D9-EC81AB45FB00}" destId="{873C7C63-1D95-4CC3-8E1E-D6F230ED04D1}" srcOrd="0" destOrd="0" parTransId="{FCA0533B-FD69-494B-879C-8F0FBDA996CA}" sibTransId="{8FF28117-B038-4FEE-8C05-E9C1E4AEFD81}"/>
    <dgm:cxn modelId="{C9391760-6C7A-4B2A-B89C-852D2765B634}" srcId="{3FB01AA3-F9AE-4101-88D9-EC81AB45FB00}" destId="{E12A7E3A-EA7A-400A-95E8-94CB3466C0A4}" srcOrd="3" destOrd="0" parTransId="{5F0F598B-DDD9-4414-A843-5A47F2533548}" sibTransId="{533CA86F-413F-4F6A-BD67-7129C28C2436}"/>
    <dgm:cxn modelId="{96BB4E7F-A9D5-42C4-8108-775C2FFF57A0}" type="presOf" srcId="{873C7C63-1D95-4CC3-8E1E-D6F230ED04D1}" destId="{F990924A-54C6-4E2D-87D3-3F784C12E9BC}" srcOrd="0" destOrd="0" presId="urn:microsoft.com/office/officeart/2018/2/layout/IconVerticalSolidList"/>
    <dgm:cxn modelId="{B2934A89-71E7-49F4-A7A9-D2D6E20FDC79}" type="presOf" srcId="{E12A7E3A-EA7A-400A-95E8-94CB3466C0A4}" destId="{CF97B4DB-F35E-4EA4-9937-A42944140B5A}" srcOrd="0" destOrd="0" presId="urn:microsoft.com/office/officeart/2018/2/layout/IconVerticalSolidList"/>
    <dgm:cxn modelId="{13432CBD-09FB-4CE4-B5D3-7D222B34529D}" type="presOf" srcId="{939695A9-6874-431E-8DEB-7BEF818A1B34}" destId="{7FE9C2DE-2DE8-4187-9FF3-F8FAB06AA9D6}" srcOrd="0" destOrd="0" presId="urn:microsoft.com/office/officeart/2018/2/layout/IconVerticalSolidList"/>
    <dgm:cxn modelId="{B2392DC1-9D00-4F43-A61E-4EDF582B71D2}" type="presOf" srcId="{3FB01AA3-F9AE-4101-88D9-EC81AB45FB00}" destId="{5E4E080E-4E30-438A-9CB4-90E39B28B166}" srcOrd="0" destOrd="0" presId="urn:microsoft.com/office/officeart/2018/2/layout/IconVerticalSolidList"/>
    <dgm:cxn modelId="{229CADD9-5E47-4DF9-A39C-82CAF3F74727}" type="presOf" srcId="{FD9FF9F9-5298-4FD7-9D9F-49154A390500}" destId="{0A2F8930-653D-4AD4-B38E-045DC77FF591}" srcOrd="0" destOrd="0" presId="urn:microsoft.com/office/officeart/2018/2/layout/IconVerticalSolidList"/>
    <dgm:cxn modelId="{EBA985E1-5616-4D59-A51B-09C5BE9380CF}" type="presOf" srcId="{9EAFFC73-0372-4285-96F2-5D8C5BE0472D}" destId="{526B76EA-F731-4552-87EF-0130AE92BDCB}" srcOrd="0" destOrd="0" presId="urn:microsoft.com/office/officeart/2018/2/layout/IconVerticalSolidList"/>
    <dgm:cxn modelId="{9FD0B7F1-3672-47A3-BBB8-DE6F3EDA3186}" srcId="{3FB01AA3-F9AE-4101-88D9-EC81AB45FB00}" destId="{9EAFFC73-0372-4285-96F2-5D8C5BE0472D}" srcOrd="5" destOrd="0" parTransId="{EF752D04-6B9C-4226-AEE6-F4884B0AC8B9}" sibTransId="{B303F9F8-1087-4B13-8256-61F0E503545C}"/>
    <dgm:cxn modelId="{04141DE5-2CC6-4EE1-84D6-81C6B6006A04}" type="presParOf" srcId="{5E4E080E-4E30-438A-9CB4-90E39B28B166}" destId="{B954DE30-EDD8-4D27-B020-FBE5221A24C6}" srcOrd="0" destOrd="0" presId="urn:microsoft.com/office/officeart/2018/2/layout/IconVerticalSolidList"/>
    <dgm:cxn modelId="{632B8D72-11F4-44E9-8E66-EA5E79A80750}" type="presParOf" srcId="{B954DE30-EDD8-4D27-B020-FBE5221A24C6}" destId="{C00FE106-5A19-466E-9389-7CD5E6698DF0}" srcOrd="0" destOrd="0" presId="urn:microsoft.com/office/officeart/2018/2/layout/IconVerticalSolidList"/>
    <dgm:cxn modelId="{3E01F79E-E616-4C2E-8343-5CBF2216EC44}" type="presParOf" srcId="{B954DE30-EDD8-4D27-B020-FBE5221A24C6}" destId="{9F56C88E-0E81-4470-90EA-586E3D2815E7}" srcOrd="1" destOrd="0" presId="urn:microsoft.com/office/officeart/2018/2/layout/IconVerticalSolidList"/>
    <dgm:cxn modelId="{D2D118F7-D532-448C-B7EA-40FFF7EE3E11}" type="presParOf" srcId="{B954DE30-EDD8-4D27-B020-FBE5221A24C6}" destId="{63973E7E-22A9-48BB-A55D-5BE42E32E5DF}" srcOrd="2" destOrd="0" presId="urn:microsoft.com/office/officeart/2018/2/layout/IconVerticalSolidList"/>
    <dgm:cxn modelId="{AF86D97C-EB89-4D16-9D2D-3841E1ED2C26}" type="presParOf" srcId="{B954DE30-EDD8-4D27-B020-FBE5221A24C6}" destId="{F990924A-54C6-4E2D-87D3-3F784C12E9BC}" srcOrd="3" destOrd="0" presId="urn:microsoft.com/office/officeart/2018/2/layout/IconVerticalSolidList"/>
    <dgm:cxn modelId="{7DA19E0D-A744-4CED-8CF7-4BC8265A6118}" type="presParOf" srcId="{5E4E080E-4E30-438A-9CB4-90E39B28B166}" destId="{B0AC0D48-6330-4E55-ADE3-796F0389FDBE}" srcOrd="1" destOrd="0" presId="urn:microsoft.com/office/officeart/2018/2/layout/IconVerticalSolidList"/>
    <dgm:cxn modelId="{A9668874-3E78-4BB7-8D53-34BC5272C2E5}" type="presParOf" srcId="{5E4E080E-4E30-438A-9CB4-90E39B28B166}" destId="{E7D9DB8D-163E-47F0-B099-FDD31ACB1D31}" srcOrd="2" destOrd="0" presId="urn:microsoft.com/office/officeart/2018/2/layout/IconVerticalSolidList"/>
    <dgm:cxn modelId="{5038AAB1-CE52-42E1-86AC-ED9BB3733544}" type="presParOf" srcId="{E7D9DB8D-163E-47F0-B099-FDD31ACB1D31}" destId="{72F9DE9D-1AF3-475E-B732-9E5896A5B612}" srcOrd="0" destOrd="0" presId="urn:microsoft.com/office/officeart/2018/2/layout/IconVerticalSolidList"/>
    <dgm:cxn modelId="{E7266489-6A34-4701-995B-E57B5C97A8D6}" type="presParOf" srcId="{E7D9DB8D-163E-47F0-B099-FDD31ACB1D31}" destId="{D4571A6A-AB9A-491E-8E14-D07C73850F07}" srcOrd="1" destOrd="0" presId="urn:microsoft.com/office/officeart/2018/2/layout/IconVerticalSolidList"/>
    <dgm:cxn modelId="{1F673FFC-09CB-4803-A0BA-1E6DD3CD0F60}" type="presParOf" srcId="{E7D9DB8D-163E-47F0-B099-FDD31ACB1D31}" destId="{AFA15A52-F7E9-4DA2-8BD9-FA4F6549A91B}" srcOrd="2" destOrd="0" presId="urn:microsoft.com/office/officeart/2018/2/layout/IconVerticalSolidList"/>
    <dgm:cxn modelId="{4D1E5B99-209F-4690-94A0-FBE4E8839189}" type="presParOf" srcId="{E7D9DB8D-163E-47F0-B099-FDD31ACB1D31}" destId="{0A2F8930-653D-4AD4-B38E-045DC77FF591}" srcOrd="3" destOrd="0" presId="urn:microsoft.com/office/officeart/2018/2/layout/IconVerticalSolidList"/>
    <dgm:cxn modelId="{17C11E34-7A98-4FB3-BA8F-F32D2535A68A}" type="presParOf" srcId="{5E4E080E-4E30-438A-9CB4-90E39B28B166}" destId="{DC328D9A-3BAB-4A4C-BB7E-78EFDC915537}" srcOrd="3" destOrd="0" presId="urn:microsoft.com/office/officeart/2018/2/layout/IconVerticalSolidList"/>
    <dgm:cxn modelId="{FE92CFC1-00A6-490D-9558-5CFD60FDDD35}" type="presParOf" srcId="{5E4E080E-4E30-438A-9CB4-90E39B28B166}" destId="{116F4FA2-861B-4707-8231-05B3CFCE2A79}" srcOrd="4" destOrd="0" presId="urn:microsoft.com/office/officeart/2018/2/layout/IconVerticalSolidList"/>
    <dgm:cxn modelId="{E2CD06E8-918F-4C84-99EE-694214CF61A4}" type="presParOf" srcId="{116F4FA2-861B-4707-8231-05B3CFCE2A79}" destId="{92EC9AF5-5F78-47DA-A980-9581755C153A}" srcOrd="0" destOrd="0" presId="urn:microsoft.com/office/officeart/2018/2/layout/IconVerticalSolidList"/>
    <dgm:cxn modelId="{8C0323E3-1129-46F9-A760-1B165237E54F}" type="presParOf" srcId="{116F4FA2-861B-4707-8231-05B3CFCE2A79}" destId="{AE198AAD-F962-4535-ADFC-BD3D6CC9FFD9}" srcOrd="1" destOrd="0" presId="urn:microsoft.com/office/officeart/2018/2/layout/IconVerticalSolidList"/>
    <dgm:cxn modelId="{5BBE3CC0-7667-4CAD-A256-E6D18E38344F}" type="presParOf" srcId="{116F4FA2-861B-4707-8231-05B3CFCE2A79}" destId="{4967CC9D-BFF7-46E4-A4E1-5FFE2D369D82}" srcOrd="2" destOrd="0" presId="urn:microsoft.com/office/officeart/2018/2/layout/IconVerticalSolidList"/>
    <dgm:cxn modelId="{D9AA00A6-CCFF-48DC-8138-0769CA2EF05D}" type="presParOf" srcId="{116F4FA2-861B-4707-8231-05B3CFCE2A79}" destId="{0BACCABB-5F13-437D-80C0-2BEBDAE8DA79}" srcOrd="3" destOrd="0" presId="urn:microsoft.com/office/officeart/2018/2/layout/IconVerticalSolidList"/>
    <dgm:cxn modelId="{922851A1-AD5C-41C1-B478-F4F3EE033F67}" type="presParOf" srcId="{5E4E080E-4E30-438A-9CB4-90E39B28B166}" destId="{7AEB166D-6529-4B03-9E4E-2D626E83B947}" srcOrd="5" destOrd="0" presId="urn:microsoft.com/office/officeart/2018/2/layout/IconVerticalSolidList"/>
    <dgm:cxn modelId="{31812681-1AAE-4A50-8ABA-7100929B206A}" type="presParOf" srcId="{5E4E080E-4E30-438A-9CB4-90E39B28B166}" destId="{29510171-E27E-4C47-A762-72F5691C1409}" srcOrd="6" destOrd="0" presId="urn:microsoft.com/office/officeart/2018/2/layout/IconVerticalSolidList"/>
    <dgm:cxn modelId="{907B0075-288B-43DB-9A0F-BFD6D1E2603F}" type="presParOf" srcId="{29510171-E27E-4C47-A762-72F5691C1409}" destId="{441B223F-88E4-4161-8573-BA8C43FB8DCC}" srcOrd="0" destOrd="0" presId="urn:microsoft.com/office/officeart/2018/2/layout/IconVerticalSolidList"/>
    <dgm:cxn modelId="{1995B7C8-D4C2-4677-BDCD-587AF1520C4C}" type="presParOf" srcId="{29510171-E27E-4C47-A762-72F5691C1409}" destId="{4F82405F-4C21-4668-A19A-E9BE58AA860A}" srcOrd="1" destOrd="0" presId="urn:microsoft.com/office/officeart/2018/2/layout/IconVerticalSolidList"/>
    <dgm:cxn modelId="{7702F397-6EA8-474A-8BCF-51D11A224845}" type="presParOf" srcId="{29510171-E27E-4C47-A762-72F5691C1409}" destId="{535A7373-CE56-4F84-AAEF-95EB553497BD}" srcOrd="2" destOrd="0" presId="urn:microsoft.com/office/officeart/2018/2/layout/IconVerticalSolidList"/>
    <dgm:cxn modelId="{C3DDBCDC-FC48-4C4A-B549-D3ACB6327F5F}" type="presParOf" srcId="{29510171-E27E-4C47-A762-72F5691C1409}" destId="{CF97B4DB-F35E-4EA4-9937-A42944140B5A}" srcOrd="3" destOrd="0" presId="urn:microsoft.com/office/officeart/2018/2/layout/IconVerticalSolidList"/>
    <dgm:cxn modelId="{3C4BF2B3-FC12-4ADC-A645-EBC066A6BD30}" type="presParOf" srcId="{5E4E080E-4E30-438A-9CB4-90E39B28B166}" destId="{53B6C80E-4B09-43E7-9137-B52FAF4CEFCC}" srcOrd="7" destOrd="0" presId="urn:microsoft.com/office/officeart/2018/2/layout/IconVerticalSolidList"/>
    <dgm:cxn modelId="{18DCDBCB-29F2-4D0A-8F6F-7D6DEF7C2DD9}" type="presParOf" srcId="{5E4E080E-4E30-438A-9CB4-90E39B28B166}" destId="{6424C7A3-2863-4C8D-B95D-A5C13609A52E}" srcOrd="8" destOrd="0" presId="urn:microsoft.com/office/officeart/2018/2/layout/IconVerticalSolidList"/>
    <dgm:cxn modelId="{6245DCE5-A42A-4AFB-A60C-9667FAFD40FF}" type="presParOf" srcId="{6424C7A3-2863-4C8D-B95D-A5C13609A52E}" destId="{D621480B-33EB-4DF4-B479-356E487DF2DD}" srcOrd="0" destOrd="0" presId="urn:microsoft.com/office/officeart/2018/2/layout/IconVerticalSolidList"/>
    <dgm:cxn modelId="{8501DC53-189D-48FA-98C3-68A3561B38F2}" type="presParOf" srcId="{6424C7A3-2863-4C8D-B95D-A5C13609A52E}" destId="{2AE30884-865D-453F-87FB-5665DD233C87}" srcOrd="1" destOrd="0" presId="urn:microsoft.com/office/officeart/2018/2/layout/IconVerticalSolidList"/>
    <dgm:cxn modelId="{C30302DE-B42E-45C7-BB12-49E8F0062248}" type="presParOf" srcId="{6424C7A3-2863-4C8D-B95D-A5C13609A52E}" destId="{5C1F4BE1-BAC5-40B6-ADB9-F715D4843A9D}" srcOrd="2" destOrd="0" presId="urn:microsoft.com/office/officeart/2018/2/layout/IconVerticalSolidList"/>
    <dgm:cxn modelId="{AD7CDDCB-AF46-427E-A38B-DF867683DBA4}" type="presParOf" srcId="{6424C7A3-2863-4C8D-B95D-A5C13609A52E}" destId="{7FE9C2DE-2DE8-4187-9FF3-F8FAB06AA9D6}" srcOrd="3" destOrd="0" presId="urn:microsoft.com/office/officeart/2018/2/layout/IconVerticalSolidList"/>
    <dgm:cxn modelId="{40A29201-2ECB-4574-BE4A-F9535FD4736E}" type="presParOf" srcId="{5E4E080E-4E30-438A-9CB4-90E39B28B166}" destId="{C25D71E2-AB63-49DE-B0F8-59DC708D5E58}" srcOrd="9" destOrd="0" presId="urn:microsoft.com/office/officeart/2018/2/layout/IconVerticalSolidList"/>
    <dgm:cxn modelId="{642A5195-0673-4AFB-9309-A6D8EBCF4B99}" type="presParOf" srcId="{5E4E080E-4E30-438A-9CB4-90E39B28B166}" destId="{BF8F5360-CF1A-4E07-B42C-05D9EAF81EDD}" srcOrd="10" destOrd="0" presId="urn:microsoft.com/office/officeart/2018/2/layout/IconVerticalSolidList"/>
    <dgm:cxn modelId="{0B991135-981E-48DD-AC01-D2856CF15871}" type="presParOf" srcId="{BF8F5360-CF1A-4E07-B42C-05D9EAF81EDD}" destId="{A9BD8AB4-05AC-4149-BA5A-AB3878DEB515}" srcOrd="0" destOrd="0" presId="urn:microsoft.com/office/officeart/2018/2/layout/IconVerticalSolidList"/>
    <dgm:cxn modelId="{10088D8C-1A23-4D52-AA4A-801160C08DBE}" type="presParOf" srcId="{BF8F5360-CF1A-4E07-B42C-05D9EAF81EDD}" destId="{C7F77DE5-9C20-4548-ACFE-A60056A07C4E}" srcOrd="1" destOrd="0" presId="urn:microsoft.com/office/officeart/2018/2/layout/IconVerticalSolidList"/>
    <dgm:cxn modelId="{2D9B1E0F-7F98-48CD-AA7F-52A5AC02B3A7}" type="presParOf" srcId="{BF8F5360-CF1A-4E07-B42C-05D9EAF81EDD}" destId="{DEACCDD7-E040-4FCE-8185-5B433018A1DA}" srcOrd="2" destOrd="0" presId="urn:microsoft.com/office/officeart/2018/2/layout/IconVerticalSolidList"/>
    <dgm:cxn modelId="{8E921C5C-2E49-4776-8C53-318DF2248194}" type="presParOf" srcId="{BF8F5360-CF1A-4E07-B42C-05D9EAF81EDD}" destId="{526B76EA-F731-4552-87EF-0130AE92BD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D824E-C315-4C90-B720-53C270AA20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FA72D7-30D2-4419-9FBD-6567601C4655}">
      <dgm:prSet/>
      <dgm:spPr/>
      <dgm:t>
        <a:bodyPr/>
        <a:lstStyle/>
        <a:p>
          <a:r>
            <a:rPr lang="nl-NL" b="1"/>
            <a:t>Controle Zuiger en schroef compressor</a:t>
          </a:r>
          <a:endParaRPr lang="en-US"/>
        </a:p>
      </dgm:t>
    </dgm:pt>
    <dgm:pt modelId="{B53A1CCA-4D11-429C-9E8A-AB92DBABA2A0}" type="parTrans" cxnId="{E193D176-4DDD-4731-9F87-B587BA8B1182}">
      <dgm:prSet/>
      <dgm:spPr/>
      <dgm:t>
        <a:bodyPr/>
        <a:lstStyle/>
        <a:p>
          <a:endParaRPr lang="en-US"/>
        </a:p>
      </dgm:t>
    </dgm:pt>
    <dgm:pt modelId="{33580E71-1991-4E34-A54A-A23C972BC169}" type="sibTrans" cxnId="{E193D176-4DDD-4731-9F87-B587BA8B1182}">
      <dgm:prSet/>
      <dgm:spPr/>
      <dgm:t>
        <a:bodyPr/>
        <a:lstStyle/>
        <a:p>
          <a:endParaRPr lang="en-US"/>
        </a:p>
      </dgm:t>
    </dgm:pt>
    <dgm:pt modelId="{21E22E7C-5580-40E2-8480-2D8D747E3DF8}">
      <dgm:prSet/>
      <dgm:spPr/>
      <dgm:t>
        <a:bodyPr/>
        <a:lstStyle/>
        <a:p>
          <a:r>
            <a:rPr lang="nl-NL"/>
            <a:t>Interval 3 maand / elke 1500 uur</a:t>
          </a:r>
          <a:endParaRPr lang="en-US"/>
        </a:p>
      </dgm:t>
    </dgm:pt>
    <dgm:pt modelId="{C92756FF-B444-44C9-A33E-346C275F467A}" type="parTrans" cxnId="{672288A7-1076-4F24-BBD0-296F8E687D12}">
      <dgm:prSet/>
      <dgm:spPr/>
      <dgm:t>
        <a:bodyPr/>
        <a:lstStyle/>
        <a:p>
          <a:endParaRPr lang="en-US"/>
        </a:p>
      </dgm:t>
    </dgm:pt>
    <dgm:pt modelId="{A16E54D4-A951-46D7-A007-8693F672D086}" type="sibTrans" cxnId="{672288A7-1076-4F24-BBD0-296F8E687D12}">
      <dgm:prSet/>
      <dgm:spPr/>
      <dgm:t>
        <a:bodyPr/>
        <a:lstStyle/>
        <a:p>
          <a:endParaRPr lang="en-US"/>
        </a:p>
      </dgm:t>
    </dgm:pt>
    <dgm:pt modelId="{805AB922-5AC3-4965-AD82-1EEA56BA48DF}">
      <dgm:prSet/>
      <dgm:spPr/>
      <dgm:t>
        <a:bodyPr/>
        <a:lstStyle/>
        <a:p>
          <a:r>
            <a:rPr lang="nl-NL"/>
            <a:t>Visuele controle</a:t>
          </a:r>
          <a:endParaRPr lang="en-US"/>
        </a:p>
      </dgm:t>
    </dgm:pt>
    <dgm:pt modelId="{4AFBBD4F-6EC9-49AD-91D3-07C1A0FA0763}" type="parTrans" cxnId="{EA1B61C1-1E96-4EB0-8613-453D56D522D6}">
      <dgm:prSet/>
      <dgm:spPr/>
      <dgm:t>
        <a:bodyPr/>
        <a:lstStyle/>
        <a:p>
          <a:endParaRPr lang="en-US"/>
        </a:p>
      </dgm:t>
    </dgm:pt>
    <dgm:pt modelId="{09A3AAAA-FF62-41BE-B737-9A0417F66282}" type="sibTrans" cxnId="{EA1B61C1-1E96-4EB0-8613-453D56D522D6}">
      <dgm:prSet/>
      <dgm:spPr/>
      <dgm:t>
        <a:bodyPr/>
        <a:lstStyle/>
        <a:p>
          <a:endParaRPr lang="en-US"/>
        </a:p>
      </dgm:t>
    </dgm:pt>
    <dgm:pt modelId="{12F55F4E-3593-468E-A3C1-2D296E522D3E}">
      <dgm:prSet/>
      <dgm:spPr/>
      <dgm:t>
        <a:bodyPr/>
        <a:lstStyle/>
        <a:p>
          <a:r>
            <a:rPr lang="nl-NL"/>
            <a:t>Controle as-afdichting</a:t>
          </a:r>
          <a:endParaRPr lang="en-US"/>
        </a:p>
      </dgm:t>
    </dgm:pt>
    <dgm:pt modelId="{73DF44FE-AF5F-432A-B003-9DA09C408CF2}" type="parTrans" cxnId="{0267647F-DC76-4120-B17A-D67240EE6397}">
      <dgm:prSet/>
      <dgm:spPr/>
      <dgm:t>
        <a:bodyPr/>
        <a:lstStyle/>
        <a:p>
          <a:endParaRPr lang="en-US"/>
        </a:p>
      </dgm:t>
    </dgm:pt>
    <dgm:pt modelId="{57D3D3A2-034E-4EB4-B420-6D67B60E71A7}" type="sibTrans" cxnId="{0267647F-DC76-4120-B17A-D67240EE6397}">
      <dgm:prSet/>
      <dgm:spPr/>
      <dgm:t>
        <a:bodyPr/>
        <a:lstStyle/>
        <a:p>
          <a:endParaRPr lang="en-US"/>
        </a:p>
      </dgm:t>
    </dgm:pt>
    <dgm:pt modelId="{4A911A03-3E97-46A7-8DC9-C9CE38CB7785}">
      <dgm:prSet/>
      <dgm:spPr/>
      <dgm:t>
        <a:bodyPr/>
        <a:lstStyle/>
        <a:p>
          <a:r>
            <a:rPr lang="nl-NL"/>
            <a:t>Vast leggen bedrijfscondities</a:t>
          </a:r>
          <a:endParaRPr lang="en-US"/>
        </a:p>
      </dgm:t>
    </dgm:pt>
    <dgm:pt modelId="{55D3834A-9A33-40A6-8476-28D5C7318688}" type="parTrans" cxnId="{1381839A-96C9-46AF-9B7A-684010696597}">
      <dgm:prSet/>
      <dgm:spPr/>
      <dgm:t>
        <a:bodyPr/>
        <a:lstStyle/>
        <a:p>
          <a:endParaRPr lang="en-US"/>
        </a:p>
      </dgm:t>
    </dgm:pt>
    <dgm:pt modelId="{A1A5050A-BAD1-4247-9EBB-3D1C61E18206}" type="sibTrans" cxnId="{1381839A-96C9-46AF-9B7A-684010696597}">
      <dgm:prSet/>
      <dgm:spPr/>
      <dgm:t>
        <a:bodyPr/>
        <a:lstStyle/>
        <a:p>
          <a:endParaRPr lang="en-US"/>
        </a:p>
      </dgm:t>
    </dgm:pt>
    <dgm:pt modelId="{1FB7D4E7-43DE-4EDD-A3D2-2AC19BE0E2A9}">
      <dgm:prSet/>
      <dgm:spPr/>
      <dgm:t>
        <a:bodyPr/>
        <a:lstStyle/>
        <a:p>
          <a:r>
            <a:rPr lang="nl-NL"/>
            <a:t>Reinigen / verwijderen olieresten</a:t>
          </a:r>
          <a:endParaRPr lang="en-US"/>
        </a:p>
      </dgm:t>
    </dgm:pt>
    <dgm:pt modelId="{0B00E4CC-CA9D-43C5-872F-224F210DA023}" type="parTrans" cxnId="{33D21D68-B219-4F99-9970-60BB8283D68C}">
      <dgm:prSet/>
      <dgm:spPr/>
      <dgm:t>
        <a:bodyPr/>
        <a:lstStyle/>
        <a:p>
          <a:endParaRPr lang="en-US"/>
        </a:p>
      </dgm:t>
    </dgm:pt>
    <dgm:pt modelId="{9CD52E75-D32E-40CB-A9F6-E4769B25D9F0}" type="sibTrans" cxnId="{33D21D68-B219-4F99-9970-60BB8283D68C}">
      <dgm:prSet/>
      <dgm:spPr/>
      <dgm:t>
        <a:bodyPr/>
        <a:lstStyle/>
        <a:p>
          <a:endParaRPr lang="en-US"/>
        </a:p>
      </dgm:t>
    </dgm:pt>
    <dgm:pt modelId="{6FC66BCC-3698-43D8-9CE0-9468ED4993BA}">
      <dgm:prSet/>
      <dgm:spPr/>
      <dgm:t>
        <a:bodyPr/>
        <a:lstStyle/>
        <a:p>
          <a:r>
            <a:rPr lang="nl-NL"/>
            <a:t>Controle capaciteitsregeling</a:t>
          </a:r>
          <a:endParaRPr lang="en-US"/>
        </a:p>
      </dgm:t>
    </dgm:pt>
    <dgm:pt modelId="{E84C73B1-49EB-4289-A377-828A488FFFDD}" type="parTrans" cxnId="{8BD6F6DE-CCA5-4362-834C-18CC6CECA3CC}">
      <dgm:prSet/>
      <dgm:spPr/>
      <dgm:t>
        <a:bodyPr/>
        <a:lstStyle/>
        <a:p>
          <a:endParaRPr lang="en-US"/>
        </a:p>
      </dgm:t>
    </dgm:pt>
    <dgm:pt modelId="{27B15805-5716-457D-A862-65C500AAF724}" type="sibTrans" cxnId="{8BD6F6DE-CCA5-4362-834C-18CC6CECA3CC}">
      <dgm:prSet/>
      <dgm:spPr/>
      <dgm:t>
        <a:bodyPr/>
        <a:lstStyle/>
        <a:p>
          <a:endParaRPr lang="en-US"/>
        </a:p>
      </dgm:t>
    </dgm:pt>
    <dgm:pt modelId="{F21C65F0-151A-44F5-AC1E-BC0A8AAD220D}">
      <dgm:prSet/>
      <dgm:spPr/>
      <dgm:t>
        <a:bodyPr/>
        <a:lstStyle/>
        <a:p>
          <a:r>
            <a:rPr lang="nl-NL"/>
            <a:t>Olie controle / vullen </a:t>
          </a:r>
          <a:endParaRPr lang="en-US"/>
        </a:p>
      </dgm:t>
    </dgm:pt>
    <dgm:pt modelId="{8B7C8C94-1A80-4A4D-A5C0-CB986993D3DF}" type="parTrans" cxnId="{C3970A54-54B1-4E65-A75C-7D404AD7E80F}">
      <dgm:prSet/>
      <dgm:spPr/>
      <dgm:t>
        <a:bodyPr/>
        <a:lstStyle/>
        <a:p>
          <a:endParaRPr lang="en-US"/>
        </a:p>
      </dgm:t>
    </dgm:pt>
    <dgm:pt modelId="{EE1F9040-6B8F-4EAF-90C5-6944C2B57572}" type="sibTrans" cxnId="{C3970A54-54B1-4E65-A75C-7D404AD7E80F}">
      <dgm:prSet/>
      <dgm:spPr/>
      <dgm:t>
        <a:bodyPr/>
        <a:lstStyle/>
        <a:p>
          <a:endParaRPr lang="en-US"/>
        </a:p>
      </dgm:t>
    </dgm:pt>
    <dgm:pt modelId="{B7B932D4-30A2-458B-BA5B-C97C237D7F1E}" type="pres">
      <dgm:prSet presAssocID="{E40D824E-C315-4C90-B720-53C270AA203C}" presName="linear" presStyleCnt="0">
        <dgm:presLayoutVars>
          <dgm:animLvl val="lvl"/>
          <dgm:resizeHandles val="exact"/>
        </dgm:presLayoutVars>
      </dgm:prSet>
      <dgm:spPr/>
    </dgm:pt>
    <dgm:pt modelId="{EBA4EC6A-B4A6-4C91-90A7-7414D4838833}" type="pres">
      <dgm:prSet presAssocID="{D6FA72D7-30D2-4419-9FBD-6567601C465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8384E79-E779-475A-BFC5-64E3C62AA41D}" type="pres">
      <dgm:prSet presAssocID="{33580E71-1991-4E34-A54A-A23C972BC169}" presName="spacer" presStyleCnt="0"/>
      <dgm:spPr/>
    </dgm:pt>
    <dgm:pt modelId="{103BC6CB-B536-481B-92B3-BB44510EBFC4}" type="pres">
      <dgm:prSet presAssocID="{21E22E7C-5580-40E2-8480-2D8D747E3DF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1E963A0-118A-44A1-9CC3-3CBC47D8DD4C}" type="pres">
      <dgm:prSet presAssocID="{A16E54D4-A951-46D7-A007-8693F672D086}" presName="spacer" presStyleCnt="0"/>
      <dgm:spPr/>
    </dgm:pt>
    <dgm:pt modelId="{ED78229B-64A1-4EF9-9991-51206D6B3DD9}" type="pres">
      <dgm:prSet presAssocID="{805AB922-5AC3-4965-AD82-1EEA56BA48D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567EEE1-4FC2-41AB-9EC7-5DC1B06FA8BD}" type="pres">
      <dgm:prSet presAssocID="{09A3AAAA-FF62-41BE-B737-9A0417F66282}" presName="spacer" presStyleCnt="0"/>
      <dgm:spPr/>
    </dgm:pt>
    <dgm:pt modelId="{E59C20FB-3887-46C1-B8DB-AFE9AC03020C}" type="pres">
      <dgm:prSet presAssocID="{12F55F4E-3593-468E-A3C1-2D296E522D3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293A601-D289-4610-95A6-40E905A547AA}" type="pres">
      <dgm:prSet presAssocID="{57D3D3A2-034E-4EB4-B420-6D67B60E71A7}" presName="spacer" presStyleCnt="0"/>
      <dgm:spPr/>
    </dgm:pt>
    <dgm:pt modelId="{01A9BAA3-E919-46C8-9673-2B02F9D4934D}" type="pres">
      <dgm:prSet presAssocID="{4A911A03-3E97-46A7-8DC9-C9CE38CB778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5077B63-27FB-4F2C-931C-097AC2285EF4}" type="pres">
      <dgm:prSet presAssocID="{A1A5050A-BAD1-4247-9EBB-3D1C61E18206}" presName="spacer" presStyleCnt="0"/>
      <dgm:spPr/>
    </dgm:pt>
    <dgm:pt modelId="{1CFE4B56-0900-4C57-913E-3B17992A2D4F}" type="pres">
      <dgm:prSet presAssocID="{1FB7D4E7-43DE-4EDD-A3D2-2AC19BE0E2A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CA20D67-53CB-418D-BABB-F1057CE0F1C7}" type="pres">
      <dgm:prSet presAssocID="{9CD52E75-D32E-40CB-A9F6-E4769B25D9F0}" presName="spacer" presStyleCnt="0"/>
      <dgm:spPr/>
    </dgm:pt>
    <dgm:pt modelId="{9F54FE62-F25F-440D-8F76-3C4F39668783}" type="pres">
      <dgm:prSet presAssocID="{6FC66BCC-3698-43D8-9CE0-9468ED4993B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94F86E9-FBA7-44FB-AE14-7D60E758F735}" type="pres">
      <dgm:prSet presAssocID="{27B15805-5716-457D-A862-65C500AAF724}" presName="spacer" presStyleCnt="0"/>
      <dgm:spPr/>
    </dgm:pt>
    <dgm:pt modelId="{83DD7CAF-1706-4E6D-AD81-9373AAF5E74A}" type="pres">
      <dgm:prSet presAssocID="{F21C65F0-151A-44F5-AC1E-BC0A8AAD220D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4C4A51E-0681-40A4-B5B8-9B9D24599063}" type="presOf" srcId="{D6FA72D7-30D2-4419-9FBD-6567601C4655}" destId="{EBA4EC6A-B4A6-4C91-90A7-7414D4838833}" srcOrd="0" destOrd="0" presId="urn:microsoft.com/office/officeart/2005/8/layout/vList2"/>
    <dgm:cxn modelId="{17A71621-7701-4196-8AA3-8D00E3E4492F}" type="presOf" srcId="{12F55F4E-3593-468E-A3C1-2D296E522D3E}" destId="{E59C20FB-3887-46C1-B8DB-AFE9AC03020C}" srcOrd="0" destOrd="0" presId="urn:microsoft.com/office/officeart/2005/8/layout/vList2"/>
    <dgm:cxn modelId="{EECFB25F-0B6A-464F-A440-24A9372BEF8D}" type="presOf" srcId="{21E22E7C-5580-40E2-8480-2D8D747E3DF8}" destId="{103BC6CB-B536-481B-92B3-BB44510EBFC4}" srcOrd="0" destOrd="0" presId="urn:microsoft.com/office/officeart/2005/8/layout/vList2"/>
    <dgm:cxn modelId="{150CB146-0350-4728-B4CF-2CBC4196D883}" type="presOf" srcId="{4A911A03-3E97-46A7-8DC9-C9CE38CB7785}" destId="{01A9BAA3-E919-46C8-9673-2B02F9D4934D}" srcOrd="0" destOrd="0" presId="urn:microsoft.com/office/officeart/2005/8/layout/vList2"/>
    <dgm:cxn modelId="{33D21D68-B219-4F99-9970-60BB8283D68C}" srcId="{E40D824E-C315-4C90-B720-53C270AA203C}" destId="{1FB7D4E7-43DE-4EDD-A3D2-2AC19BE0E2A9}" srcOrd="5" destOrd="0" parTransId="{0B00E4CC-CA9D-43C5-872F-224F210DA023}" sibTransId="{9CD52E75-D32E-40CB-A9F6-E4769B25D9F0}"/>
    <dgm:cxn modelId="{9CDFF26E-DDAC-467E-97E6-4E4C1067A011}" type="presOf" srcId="{F21C65F0-151A-44F5-AC1E-BC0A8AAD220D}" destId="{83DD7CAF-1706-4E6D-AD81-9373AAF5E74A}" srcOrd="0" destOrd="0" presId="urn:microsoft.com/office/officeart/2005/8/layout/vList2"/>
    <dgm:cxn modelId="{2DD30170-3B4E-4799-B94A-8979A009B600}" type="presOf" srcId="{E40D824E-C315-4C90-B720-53C270AA203C}" destId="{B7B932D4-30A2-458B-BA5B-C97C237D7F1E}" srcOrd="0" destOrd="0" presId="urn:microsoft.com/office/officeart/2005/8/layout/vList2"/>
    <dgm:cxn modelId="{C3970A54-54B1-4E65-A75C-7D404AD7E80F}" srcId="{E40D824E-C315-4C90-B720-53C270AA203C}" destId="{F21C65F0-151A-44F5-AC1E-BC0A8AAD220D}" srcOrd="7" destOrd="0" parTransId="{8B7C8C94-1A80-4A4D-A5C0-CB986993D3DF}" sibTransId="{EE1F9040-6B8F-4EAF-90C5-6944C2B57572}"/>
    <dgm:cxn modelId="{E193D176-4DDD-4731-9F87-B587BA8B1182}" srcId="{E40D824E-C315-4C90-B720-53C270AA203C}" destId="{D6FA72D7-30D2-4419-9FBD-6567601C4655}" srcOrd="0" destOrd="0" parTransId="{B53A1CCA-4D11-429C-9E8A-AB92DBABA2A0}" sibTransId="{33580E71-1991-4E34-A54A-A23C972BC169}"/>
    <dgm:cxn modelId="{0267647F-DC76-4120-B17A-D67240EE6397}" srcId="{E40D824E-C315-4C90-B720-53C270AA203C}" destId="{12F55F4E-3593-468E-A3C1-2D296E522D3E}" srcOrd="3" destOrd="0" parTransId="{73DF44FE-AF5F-432A-B003-9DA09C408CF2}" sibTransId="{57D3D3A2-034E-4EB4-B420-6D67B60E71A7}"/>
    <dgm:cxn modelId="{13C9B57F-30A3-4391-8704-E0629F6D6F19}" type="presOf" srcId="{6FC66BCC-3698-43D8-9CE0-9468ED4993BA}" destId="{9F54FE62-F25F-440D-8F76-3C4F39668783}" srcOrd="0" destOrd="0" presId="urn:microsoft.com/office/officeart/2005/8/layout/vList2"/>
    <dgm:cxn modelId="{D24B1891-5AEA-4850-A45B-2A4D275B1C94}" type="presOf" srcId="{1FB7D4E7-43DE-4EDD-A3D2-2AC19BE0E2A9}" destId="{1CFE4B56-0900-4C57-913E-3B17992A2D4F}" srcOrd="0" destOrd="0" presId="urn:microsoft.com/office/officeart/2005/8/layout/vList2"/>
    <dgm:cxn modelId="{1381839A-96C9-46AF-9B7A-684010696597}" srcId="{E40D824E-C315-4C90-B720-53C270AA203C}" destId="{4A911A03-3E97-46A7-8DC9-C9CE38CB7785}" srcOrd="4" destOrd="0" parTransId="{55D3834A-9A33-40A6-8476-28D5C7318688}" sibTransId="{A1A5050A-BAD1-4247-9EBB-3D1C61E18206}"/>
    <dgm:cxn modelId="{672288A7-1076-4F24-BBD0-296F8E687D12}" srcId="{E40D824E-C315-4C90-B720-53C270AA203C}" destId="{21E22E7C-5580-40E2-8480-2D8D747E3DF8}" srcOrd="1" destOrd="0" parTransId="{C92756FF-B444-44C9-A33E-346C275F467A}" sibTransId="{A16E54D4-A951-46D7-A007-8693F672D086}"/>
    <dgm:cxn modelId="{EA1B61C1-1E96-4EB0-8613-453D56D522D6}" srcId="{E40D824E-C315-4C90-B720-53C270AA203C}" destId="{805AB922-5AC3-4965-AD82-1EEA56BA48DF}" srcOrd="2" destOrd="0" parTransId="{4AFBBD4F-6EC9-49AD-91D3-07C1A0FA0763}" sibTransId="{09A3AAAA-FF62-41BE-B737-9A0417F66282}"/>
    <dgm:cxn modelId="{8BD6F6DE-CCA5-4362-834C-18CC6CECA3CC}" srcId="{E40D824E-C315-4C90-B720-53C270AA203C}" destId="{6FC66BCC-3698-43D8-9CE0-9468ED4993BA}" srcOrd="6" destOrd="0" parTransId="{E84C73B1-49EB-4289-A377-828A488FFFDD}" sibTransId="{27B15805-5716-457D-A862-65C500AAF724}"/>
    <dgm:cxn modelId="{C79C3CF0-4044-49FF-B62E-06207E70E8F6}" type="presOf" srcId="{805AB922-5AC3-4965-AD82-1EEA56BA48DF}" destId="{ED78229B-64A1-4EF9-9991-51206D6B3DD9}" srcOrd="0" destOrd="0" presId="urn:microsoft.com/office/officeart/2005/8/layout/vList2"/>
    <dgm:cxn modelId="{C26C61FF-5468-4747-9DF3-9A5C599E4C53}" type="presParOf" srcId="{B7B932D4-30A2-458B-BA5B-C97C237D7F1E}" destId="{EBA4EC6A-B4A6-4C91-90A7-7414D4838833}" srcOrd="0" destOrd="0" presId="urn:microsoft.com/office/officeart/2005/8/layout/vList2"/>
    <dgm:cxn modelId="{FC5D9E96-B494-40D4-B97B-19DB7AD84798}" type="presParOf" srcId="{B7B932D4-30A2-458B-BA5B-C97C237D7F1E}" destId="{68384E79-E779-475A-BFC5-64E3C62AA41D}" srcOrd="1" destOrd="0" presId="urn:microsoft.com/office/officeart/2005/8/layout/vList2"/>
    <dgm:cxn modelId="{F400510F-3BF1-41EF-B191-41417E7B9FD2}" type="presParOf" srcId="{B7B932D4-30A2-458B-BA5B-C97C237D7F1E}" destId="{103BC6CB-B536-481B-92B3-BB44510EBFC4}" srcOrd="2" destOrd="0" presId="urn:microsoft.com/office/officeart/2005/8/layout/vList2"/>
    <dgm:cxn modelId="{F20D7871-65AD-4E4A-A9F6-BCF25591E744}" type="presParOf" srcId="{B7B932D4-30A2-458B-BA5B-C97C237D7F1E}" destId="{21E963A0-118A-44A1-9CC3-3CBC47D8DD4C}" srcOrd="3" destOrd="0" presId="urn:microsoft.com/office/officeart/2005/8/layout/vList2"/>
    <dgm:cxn modelId="{2A5E2F93-BBE0-4C5E-9ADB-63399E9E728A}" type="presParOf" srcId="{B7B932D4-30A2-458B-BA5B-C97C237D7F1E}" destId="{ED78229B-64A1-4EF9-9991-51206D6B3DD9}" srcOrd="4" destOrd="0" presId="urn:microsoft.com/office/officeart/2005/8/layout/vList2"/>
    <dgm:cxn modelId="{25A4DE54-2CBE-460C-BDFC-2C62BAEC2350}" type="presParOf" srcId="{B7B932D4-30A2-458B-BA5B-C97C237D7F1E}" destId="{C567EEE1-4FC2-41AB-9EC7-5DC1B06FA8BD}" srcOrd="5" destOrd="0" presId="urn:microsoft.com/office/officeart/2005/8/layout/vList2"/>
    <dgm:cxn modelId="{8641B5A3-491A-4BEC-B8E2-1E4BDFC5F34C}" type="presParOf" srcId="{B7B932D4-30A2-458B-BA5B-C97C237D7F1E}" destId="{E59C20FB-3887-46C1-B8DB-AFE9AC03020C}" srcOrd="6" destOrd="0" presId="urn:microsoft.com/office/officeart/2005/8/layout/vList2"/>
    <dgm:cxn modelId="{4E3A97ED-7E4F-4A8E-9436-438B6B3D2E54}" type="presParOf" srcId="{B7B932D4-30A2-458B-BA5B-C97C237D7F1E}" destId="{3293A601-D289-4610-95A6-40E905A547AA}" srcOrd="7" destOrd="0" presId="urn:microsoft.com/office/officeart/2005/8/layout/vList2"/>
    <dgm:cxn modelId="{2CA5086F-9CFD-4CD5-84D5-655C100D29F0}" type="presParOf" srcId="{B7B932D4-30A2-458B-BA5B-C97C237D7F1E}" destId="{01A9BAA3-E919-46C8-9673-2B02F9D4934D}" srcOrd="8" destOrd="0" presId="urn:microsoft.com/office/officeart/2005/8/layout/vList2"/>
    <dgm:cxn modelId="{0C9CF309-8927-4269-AFEE-4065FF20F6C3}" type="presParOf" srcId="{B7B932D4-30A2-458B-BA5B-C97C237D7F1E}" destId="{45077B63-27FB-4F2C-931C-097AC2285EF4}" srcOrd="9" destOrd="0" presId="urn:microsoft.com/office/officeart/2005/8/layout/vList2"/>
    <dgm:cxn modelId="{7432332A-AF32-4215-94DA-72F7209C915A}" type="presParOf" srcId="{B7B932D4-30A2-458B-BA5B-C97C237D7F1E}" destId="{1CFE4B56-0900-4C57-913E-3B17992A2D4F}" srcOrd="10" destOrd="0" presId="urn:microsoft.com/office/officeart/2005/8/layout/vList2"/>
    <dgm:cxn modelId="{376CA5FD-6213-4A62-9A9B-28FCB122B521}" type="presParOf" srcId="{B7B932D4-30A2-458B-BA5B-C97C237D7F1E}" destId="{4CA20D67-53CB-418D-BABB-F1057CE0F1C7}" srcOrd="11" destOrd="0" presId="urn:microsoft.com/office/officeart/2005/8/layout/vList2"/>
    <dgm:cxn modelId="{49CE5005-6443-438B-BFC7-C1B69E975125}" type="presParOf" srcId="{B7B932D4-30A2-458B-BA5B-C97C237D7F1E}" destId="{9F54FE62-F25F-440D-8F76-3C4F39668783}" srcOrd="12" destOrd="0" presId="urn:microsoft.com/office/officeart/2005/8/layout/vList2"/>
    <dgm:cxn modelId="{81FD4121-F02E-4FA3-A3DA-71174991E6A5}" type="presParOf" srcId="{B7B932D4-30A2-458B-BA5B-C97C237D7F1E}" destId="{594F86E9-FBA7-44FB-AE14-7D60E758F735}" srcOrd="13" destOrd="0" presId="urn:microsoft.com/office/officeart/2005/8/layout/vList2"/>
    <dgm:cxn modelId="{05D5E8A8-0840-4CFF-9552-4C732DCD26C7}" type="presParOf" srcId="{B7B932D4-30A2-458B-BA5B-C97C237D7F1E}" destId="{83DD7CAF-1706-4E6D-AD81-9373AAF5E74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ECA7A-0826-4E10-B556-822EF1A4327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7C0B8B-794B-4C93-91FA-28DB92C2A0C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 dirty="0"/>
            <a:t>Onderhoud A </a:t>
          </a:r>
        </a:p>
        <a:p>
          <a:pPr>
            <a:lnSpc>
              <a:spcPct val="100000"/>
            </a:lnSpc>
          </a:pPr>
          <a:r>
            <a:rPr lang="nl-NL" b="1" dirty="0"/>
            <a:t>(zuiger compressoren)</a:t>
          </a:r>
          <a:endParaRPr lang="en-US" dirty="0"/>
        </a:p>
      </dgm:t>
    </dgm:pt>
    <dgm:pt modelId="{A561D167-C9BA-4B32-A017-9444544C5EE4}" type="parTrans" cxnId="{E97FBF45-2E15-4E42-8DE0-17F8C6558981}">
      <dgm:prSet/>
      <dgm:spPr/>
      <dgm:t>
        <a:bodyPr/>
        <a:lstStyle/>
        <a:p>
          <a:endParaRPr lang="en-US"/>
        </a:p>
      </dgm:t>
    </dgm:pt>
    <dgm:pt modelId="{19EDB8EE-8DBB-4225-B66D-1B1106F7F0BA}" type="sibTrans" cxnId="{E97FBF45-2E15-4E42-8DE0-17F8C6558981}">
      <dgm:prSet/>
      <dgm:spPr/>
      <dgm:t>
        <a:bodyPr/>
        <a:lstStyle/>
        <a:p>
          <a:endParaRPr lang="en-US"/>
        </a:p>
      </dgm:t>
    </dgm:pt>
    <dgm:pt modelId="{4FC82BE7-7115-4875-A234-F2F48329DF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 dirty="0"/>
            <a:t>Interval 1 jaar, Controle +</a:t>
          </a:r>
          <a:endParaRPr lang="en-US" sz="2000" dirty="0"/>
        </a:p>
      </dgm:t>
    </dgm:pt>
    <dgm:pt modelId="{8D3812B2-279A-401E-8D7D-58C2E8916A92}" type="parTrans" cxnId="{97475BE2-23EA-455D-B116-37125DA9C009}">
      <dgm:prSet/>
      <dgm:spPr/>
      <dgm:t>
        <a:bodyPr/>
        <a:lstStyle/>
        <a:p>
          <a:endParaRPr lang="en-US"/>
        </a:p>
      </dgm:t>
    </dgm:pt>
    <dgm:pt modelId="{509217FE-CC96-4435-8182-04F3E293D9C3}" type="sibTrans" cxnId="{97475BE2-23EA-455D-B116-37125DA9C009}">
      <dgm:prSet/>
      <dgm:spPr/>
      <dgm:t>
        <a:bodyPr/>
        <a:lstStyle/>
        <a:p>
          <a:endParaRPr lang="en-US"/>
        </a:p>
      </dgm:t>
    </dgm:pt>
    <dgm:pt modelId="{06BED324-3026-42EA-8225-64339745DC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 dirty="0"/>
            <a:t>Verversen van olie en vervangen van olie filters</a:t>
          </a:r>
          <a:endParaRPr lang="en-US" sz="2000" dirty="0"/>
        </a:p>
      </dgm:t>
    </dgm:pt>
    <dgm:pt modelId="{54EFFF0C-9206-456E-84C6-1B72DB3597EA}" type="parTrans" cxnId="{E6442C59-4E98-412C-A29F-06554DFA8FBA}">
      <dgm:prSet/>
      <dgm:spPr/>
      <dgm:t>
        <a:bodyPr/>
        <a:lstStyle/>
        <a:p>
          <a:endParaRPr lang="en-US"/>
        </a:p>
      </dgm:t>
    </dgm:pt>
    <dgm:pt modelId="{3DBA50BE-D46E-4501-A489-661250FCC9A7}" type="sibTrans" cxnId="{E6442C59-4E98-412C-A29F-06554DFA8FBA}">
      <dgm:prSet/>
      <dgm:spPr/>
      <dgm:t>
        <a:bodyPr/>
        <a:lstStyle/>
        <a:p>
          <a:endParaRPr lang="en-US"/>
        </a:p>
      </dgm:t>
    </dgm:pt>
    <dgm:pt modelId="{8CE20F4F-8E42-4C63-9D36-B30BDA3308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 dirty="0"/>
            <a:t>Carter inspectie 2 cilinderkop inspecties</a:t>
          </a:r>
          <a:endParaRPr lang="en-US" sz="2000" dirty="0"/>
        </a:p>
      </dgm:t>
    </dgm:pt>
    <dgm:pt modelId="{22799A37-8F6D-438A-8A2D-538EE566FA9D}" type="parTrans" cxnId="{99B3DA4C-058A-47B2-BC6A-F97EE860DD66}">
      <dgm:prSet/>
      <dgm:spPr/>
      <dgm:t>
        <a:bodyPr/>
        <a:lstStyle/>
        <a:p>
          <a:endParaRPr lang="en-US"/>
        </a:p>
      </dgm:t>
    </dgm:pt>
    <dgm:pt modelId="{9269228B-E9D1-4F49-AF44-3E1772BCFD2D}" type="sibTrans" cxnId="{99B3DA4C-058A-47B2-BC6A-F97EE860DD66}">
      <dgm:prSet/>
      <dgm:spPr/>
      <dgm:t>
        <a:bodyPr/>
        <a:lstStyle/>
        <a:p>
          <a:endParaRPr lang="en-US"/>
        </a:p>
      </dgm:t>
    </dgm:pt>
    <dgm:pt modelId="{5AB374F6-269F-4DEF-B382-59F8E31688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 dirty="0"/>
            <a:t>E-motor smeren</a:t>
          </a:r>
          <a:endParaRPr lang="en-US" sz="2000" dirty="0"/>
        </a:p>
      </dgm:t>
    </dgm:pt>
    <dgm:pt modelId="{68AAEAEF-5396-4B5D-BD64-59D9466BB8F9}" type="parTrans" cxnId="{D6947FBC-88BF-47EE-A4BD-75A187DD4890}">
      <dgm:prSet/>
      <dgm:spPr/>
      <dgm:t>
        <a:bodyPr/>
        <a:lstStyle/>
        <a:p>
          <a:endParaRPr lang="en-US"/>
        </a:p>
      </dgm:t>
    </dgm:pt>
    <dgm:pt modelId="{AF72616C-C618-4829-BB98-41EF673A91A2}" type="sibTrans" cxnId="{D6947FBC-88BF-47EE-A4BD-75A187DD4890}">
      <dgm:prSet/>
      <dgm:spPr/>
      <dgm:t>
        <a:bodyPr/>
        <a:lstStyle/>
        <a:p>
          <a:endParaRPr lang="en-US"/>
        </a:p>
      </dgm:t>
    </dgm:pt>
    <dgm:pt modelId="{D58197DA-EEA6-4C2D-B0B1-0EEFB2BB88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 dirty="0"/>
            <a:t>Controle beveiligingen</a:t>
          </a:r>
          <a:endParaRPr lang="en-US" sz="2000" dirty="0"/>
        </a:p>
      </dgm:t>
    </dgm:pt>
    <dgm:pt modelId="{F5F425D0-3AFC-473E-A310-E1596A5EB05E}" type="parTrans" cxnId="{CD45C858-893A-47C0-96C5-F734B1503EB5}">
      <dgm:prSet/>
      <dgm:spPr/>
      <dgm:t>
        <a:bodyPr/>
        <a:lstStyle/>
        <a:p>
          <a:endParaRPr lang="en-US"/>
        </a:p>
      </dgm:t>
    </dgm:pt>
    <dgm:pt modelId="{9617F641-E8E6-455C-8F6C-CAA2E2F71CF4}" type="sibTrans" cxnId="{CD45C858-893A-47C0-96C5-F734B1503EB5}">
      <dgm:prSet/>
      <dgm:spPr/>
      <dgm:t>
        <a:bodyPr/>
        <a:lstStyle/>
        <a:p>
          <a:endParaRPr lang="en-US"/>
        </a:p>
      </dgm:t>
    </dgm:pt>
    <dgm:pt modelId="{E5B48C3D-F126-4B12-83E8-689C047A9E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 dirty="0"/>
            <a:t>Controle olie en kopkoeling</a:t>
          </a:r>
          <a:endParaRPr lang="en-US" sz="2000" dirty="0"/>
        </a:p>
      </dgm:t>
    </dgm:pt>
    <dgm:pt modelId="{5DF3BF9C-06C2-4B1E-961E-489186D00F4D}" type="parTrans" cxnId="{3FC43521-2A01-47E5-8A7D-7F055DACB600}">
      <dgm:prSet/>
      <dgm:spPr/>
      <dgm:t>
        <a:bodyPr/>
        <a:lstStyle/>
        <a:p>
          <a:endParaRPr lang="en-US"/>
        </a:p>
      </dgm:t>
    </dgm:pt>
    <dgm:pt modelId="{E6940C2D-0FEB-4DCB-86FC-B85DEBE3710D}" type="sibTrans" cxnId="{3FC43521-2A01-47E5-8A7D-7F055DACB600}">
      <dgm:prSet/>
      <dgm:spPr/>
      <dgm:t>
        <a:bodyPr/>
        <a:lstStyle/>
        <a:p>
          <a:endParaRPr lang="en-US"/>
        </a:p>
      </dgm:t>
    </dgm:pt>
    <dgm:pt modelId="{8E4E71F1-8A8D-479C-B754-42D0D279BD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 dirty="0"/>
            <a:t>Olie retour/injectie/</a:t>
          </a:r>
          <a:r>
            <a:rPr lang="nl-NL" sz="2000" dirty="0" err="1"/>
            <a:t>ecomizer</a:t>
          </a:r>
          <a:r>
            <a:rPr lang="nl-NL" sz="2000" dirty="0"/>
            <a:t> systeem </a:t>
          </a:r>
          <a:endParaRPr lang="en-US" sz="2000" dirty="0"/>
        </a:p>
      </dgm:t>
    </dgm:pt>
    <dgm:pt modelId="{65FDC3A9-260C-4FEB-AB70-E2CAE2933EC2}" type="parTrans" cxnId="{340970CB-3D1E-4548-AA8E-3C4D7817B84C}">
      <dgm:prSet/>
      <dgm:spPr/>
      <dgm:t>
        <a:bodyPr/>
        <a:lstStyle/>
        <a:p>
          <a:endParaRPr lang="en-US"/>
        </a:p>
      </dgm:t>
    </dgm:pt>
    <dgm:pt modelId="{82E5BC96-CE94-4051-96E1-4357A8E703CA}" type="sibTrans" cxnId="{340970CB-3D1E-4548-AA8E-3C4D7817B84C}">
      <dgm:prSet/>
      <dgm:spPr/>
      <dgm:t>
        <a:bodyPr/>
        <a:lstStyle/>
        <a:p>
          <a:endParaRPr lang="en-US"/>
        </a:p>
      </dgm:t>
    </dgm:pt>
    <dgm:pt modelId="{AAEC9406-7ACE-47BA-9C9B-40B9E5E9363F}" type="pres">
      <dgm:prSet presAssocID="{6EDECA7A-0826-4E10-B556-822EF1A43277}" presName="root" presStyleCnt="0">
        <dgm:presLayoutVars>
          <dgm:dir/>
          <dgm:resizeHandles val="exact"/>
        </dgm:presLayoutVars>
      </dgm:prSet>
      <dgm:spPr/>
    </dgm:pt>
    <dgm:pt modelId="{A99A73BA-4629-40D4-98C2-05DE9376291C}" type="pres">
      <dgm:prSet presAssocID="{7F7C0B8B-794B-4C93-91FA-28DB92C2A0C9}" presName="compNode" presStyleCnt="0"/>
      <dgm:spPr/>
    </dgm:pt>
    <dgm:pt modelId="{39C129D5-BDA6-4838-81F0-A9CF8DFA8BEA}" type="pres">
      <dgm:prSet presAssocID="{7F7C0B8B-794B-4C93-91FA-28DB92C2A0C9}" presName="bgRect" presStyleLbl="bgShp" presStyleIdx="0" presStyleCnt="1"/>
      <dgm:spPr/>
    </dgm:pt>
    <dgm:pt modelId="{085985FF-88C3-45B3-9216-10C43369D6D2}" type="pres">
      <dgm:prSet presAssocID="{7F7C0B8B-794B-4C93-91FA-28DB92C2A0C9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0BB6D18A-FE4B-4EDB-BC1F-DB057B2547E7}" type="pres">
      <dgm:prSet presAssocID="{7F7C0B8B-794B-4C93-91FA-28DB92C2A0C9}" presName="spaceRect" presStyleCnt="0"/>
      <dgm:spPr/>
    </dgm:pt>
    <dgm:pt modelId="{D58FB148-9B6E-4E13-9FBC-067446CD3B27}" type="pres">
      <dgm:prSet presAssocID="{7F7C0B8B-794B-4C93-91FA-28DB92C2A0C9}" presName="parTx" presStyleLbl="revTx" presStyleIdx="0" presStyleCnt="2" custScaleX="98608">
        <dgm:presLayoutVars>
          <dgm:chMax val="0"/>
          <dgm:chPref val="0"/>
        </dgm:presLayoutVars>
      </dgm:prSet>
      <dgm:spPr/>
    </dgm:pt>
    <dgm:pt modelId="{85EEB5E8-A70C-4BAF-B789-733E386E436A}" type="pres">
      <dgm:prSet presAssocID="{7F7C0B8B-794B-4C93-91FA-28DB92C2A0C9}" presName="desTx" presStyleLbl="revTx" presStyleIdx="1" presStyleCnt="2" custScaleY="333333">
        <dgm:presLayoutVars/>
      </dgm:prSet>
      <dgm:spPr/>
    </dgm:pt>
  </dgm:ptLst>
  <dgm:cxnLst>
    <dgm:cxn modelId="{0838AE0C-6132-485F-8AB8-D3A1ED6CB543}" type="presOf" srcId="{8CE20F4F-8E42-4C63-9D36-B30BDA330834}" destId="{85EEB5E8-A70C-4BAF-B789-733E386E436A}" srcOrd="0" destOrd="2" presId="urn:microsoft.com/office/officeart/2018/2/layout/IconVerticalSolidList"/>
    <dgm:cxn modelId="{3FC43521-2A01-47E5-8A7D-7F055DACB600}" srcId="{7F7C0B8B-794B-4C93-91FA-28DB92C2A0C9}" destId="{E5B48C3D-F126-4B12-83E8-689C047A9E4D}" srcOrd="5" destOrd="0" parTransId="{5DF3BF9C-06C2-4B1E-961E-489186D00F4D}" sibTransId="{E6940C2D-0FEB-4DCB-86FC-B85DEBE3710D}"/>
    <dgm:cxn modelId="{66DE5F23-AF41-4DF6-8C24-60381D730373}" type="presOf" srcId="{8E4E71F1-8A8D-479C-B754-42D0D279BD5D}" destId="{85EEB5E8-A70C-4BAF-B789-733E386E436A}" srcOrd="0" destOrd="6" presId="urn:microsoft.com/office/officeart/2018/2/layout/IconVerticalSolidList"/>
    <dgm:cxn modelId="{8240F72D-7C90-4C4B-AB2C-F5EA14AD0B87}" type="presOf" srcId="{6EDECA7A-0826-4E10-B556-822EF1A43277}" destId="{AAEC9406-7ACE-47BA-9C9B-40B9E5E9363F}" srcOrd="0" destOrd="0" presId="urn:microsoft.com/office/officeart/2018/2/layout/IconVerticalSolidList"/>
    <dgm:cxn modelId="{78081240-13A7-4E91-A805-397A46A259D3}" type="presOf" srcId="{E5B48C3D-F126-4B12-83E8-689C047A9E4D}" destId="{85EEB5E8-A70C-4BAF-B789-733E386E436A}" srcOrd="0" destOrd="5" presId="urn:microsoft.com/office/officeart/2018/2/layout/IconVerticalSolidList"/>
    <dgm:cxn modelId="{E97FBF45-2E15-4E42-8DE0-17F8C6558981}" srcId="{6EDECA7A-0826-4E10-B556-822EF1A43277}" destId="{7F7C0B8B-794B-4C93-91FA-28DB92C2A0C9}" srcOrd="0" destOrd="0" parTransId="{A561D167-C9BA-4B32-A017-9444544C5EE4}" sibTransId="{19EDB8EE-8DBB-4225-B66D-1B1106F7F0BA}"/>
    <dgm:cxn modelId="{69B77E68-E220-406F-B747-63129FF81BAC}" type="presOf" srcId="{5AB374F6-269F-4DEF-B382-59F8E316881C}" destId="{85EEB5E8-A70C-4BAF-B789-733E386E436A}" srcOrd="0" destOrd="3" presId="urn:microsoft.com/office/officeart/2018/2/layout/IconVerticalSolidList"/>
    <dgm:cxn modelId="{99B3DA4C-058A-47B2-BC6A-F97EE860DD66}" srcId="{7F7C0B8B-794B-4C93-91FA-28DB92C2A0C9}" destId="{8CE20F4F-8E42-4C63-9D36-B30BDA330834}" srcOrd="2" destOrd="0" parTransId="{22799A37-8F6D-438A-8A2D-538EE566FA9D}" sibTransId="{9269228B-E9D1-4F49-AF44-3E1772BCFD2D}"/>
    <dgm:cxn modelId="{037E1174-C296-440A-8A31-A109741EC224}" type="presOf" srcId="{06BED324-3026-42EA-8225-64339745DC9D}" destId="{85EEB5E8-A70C-4BAF-B789-733E386E436A}" srcOrd="0" destOrd="1" presId="urn:microsoft.com/office/officeart/2018/2/layout/IconVerticalSolidList"/>
    <dgm:cxn modelId="{CD45C858-893A-47C0-96C5-F734B1503EB5}" srcId="{7F7C0B8B-794B-4C93-91FA-28DB92C2A0C9}" destId="{D58197DA-EEA6-4C2D-B0B1-0EEFB2BB8840}" srcOrd="4" destOrd="0" parTransId="{F5F425D0-3AFC-473E-A310-E1596A5EB05E}" sibTransId="{9617F641-E8E6-455C-8F6C-CAA2E2F71CF4}"/>
    <dgm:cxn modelId="{E6442C59-4E98-412C-A29F-06554DFA8FBA}" srcId="{7F7C0B8B-794B-4C93-91FA-28DB92C2A0C9}" destId="{06BED324-3026-42EA-8225-64339745DC9D}" srcOrd="1" destOrd="0" parTransId="{54EFFF0C-9206-456E-84C6-1B72DB3597EA}" sibTransId="{3DBA50BE-D46E-4501-A489-661250FCC9A7}"/>
    <dgm:cxn modelId="{783ED37E-ACE6-4EC7-A8EF-BA759F143326}" type="presOf" srcId="{4FC82BE7-7115-4875-A234-F2F48329DFEB}" destId="{85EEB5E8-A70C-4BAF-B789-733E386E436A}" srcOrd="0" destOrd="0" presId="urn:microsoft.com/office/officeart/2018/2/layout/IconVerticalSolidList"/>
    <dgm:cxn modelId="{0257C598-B762-40E6-905B-DA7B117BD74A}" type="presOf" srcId="{7F7C0B8B-794B-4C93-91FA-28DB92C2A0C9}" destId="{D58FB148-9B6E-4E13-9FBC-067446CD3B27}" srcOrd="0" destOrd="0" presId="urn:microsoft.com/office/officeart/2018/2/layout/IconVerticalSolidList"/>
    <dgm:cxn modelId="{D6947FBC-88BF-47EE-A4BD-75A187DD4890}" srcId="{7F7C0B8B-794B-4C93-91FA-28DB92C2A0C9}" destId="{5AB374F6-269F-4DEF-B382-59F8E316881C}" srcOrd="3" destOrd="0" parTransId="{68AAEAEF-5396-4B5D-BD64-59D9466BB8F9}" sibTransId="{AF72616C-C618-4829-BB98-41EF673A91A2}"/>
    <dgm:cxn modelId="{340970CB-3D1E-4548-AA8E-3C4D7817B84C}" srcId="{7F7C0B8B-794B-4C93-91FA-28DB92C2A0C9}" destId="{8E4E71F1-8A8D-479C-B754-42D0D279BD5D}" srcOrd="6" destOrd="0" parTransId="{65FDC3A9-260C-4FEB-AB70-E2CAE2933EC2}" sibTransId="{82E5BC96-CE94-4051-96E1-4357A8E703CA}"/>
    <dgm:cxn modelId="{97475BE2-23EA-455D-B116-37125DA9C009}" srcId="{7F7C0B8B-794B-4C93-91FA-28DB92C2A0C9}" destId="{4FC82BE7-7115-4875-A234-F2F48329DFEB}" srcOrd="0" destOrd="0" parTransId="{8D3812B2-279A-401E-8D7D-58C2E8916A92}" sibTransId="{509217FE-CC96-4435-8182-04F3E293D9C3}"/>
    <dgm:cxn modelId="{EA12A5ED-0BF3-4743-9F22-641BCFFE6F20}" type="presOf" srcId="{D58197DA-EEA6-4C2D-B0B1-0EEFB2BB8840}" destId="{85EEB5E8-A70C-4BAF-B789-733E386E436A}" srcOrd="0" destOrd="4" presId="urn:microsoft.com/office/officeart/2018/2/layout/IconVerticalSolidList"/>
    <dgm:cxn modelId="{50CEC5A6-12A6-4452-B209-FB7001F0DE8E}" type="presParOf" srcId="{AAEC9406-7ACE-47BA-9C9B-40B9E5E9363F}" destId="{A99A73BA-4629-40D4-98C2-05DE9376291C}" srcOrd="0" destOrd="0" presId="urn:microsoft.com/office/officeart/2018/2/layout/IconVerticalSolidList"/>
    <dgm:cxn modelId="{AA331833-326A-4BCC-8227-6D8383B4B01D}" type="presParOf" srcId="{A99A73BA-4629-40D4-98C2-05DE9376291C}" destId="{39C129D5-BDA6-4838-81F0-A9CF8DFA8BEA}" srcOrd="0" destOrd="0" presId="urn:microsoft.com/office/officeart/2018/2/layout/IconVerticalSolidList"/>
    <dgm:cxn modelId="{2EDDCB38-80E3-40B5-8EEA-7CCA7A158363}" type="presParOf" srcId="{A99A73BA-4629-40D4-98C2-05DE9376291C}" destId="{085985FF-88C3-45B3-9216-10C43369D6D2}" srcOrd="1" destOrd="0" presId="urn:microsoft.com/office/officeart/2018/2/layout/IconVerticalSolidList"/>
    <dgm:cxn modelId="{D04D28FB-C8A2-4C36-BA29-49E6A3CC3AF2}" type="presParOf" srcId="{A99A73BA-4629-40D4-98C2-05DE9376291C}" destId="{0BB6D18A-FE4B-4EDB-BC1F-DB057B2547E7}" srcOrd="2" destOrd="0" presId="urn:microsoft.com/office/officeart/2018/2/layout/IconVerticalSolidList"/>
    <dgm:cxn modelId="{AB6BC95E-6545-4C78-88DA-8536E2122A12}" type="presParOf" srcId="{A99A73BA-4629-40D4-98C2-05DE9376291C}" destId="{D58FB148-9B6E-4E13-9FBC-067446CD3B27}" srcOrd="3" destOrd="0" presId="urn:microsoft.com/office/officeart/2018/2/layout/IconVerticalSolidList"/>
    <dgm:cxn modelId="{5718B2F4-1D89-44BB-A024-2323226B299E}" type="presParOf" srcId="{A99A73BA-4629-40D4-98C2-05DE9376291C}" destId="{85EEB5E8-A70C-4BAF-B789-733E386E436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B764FB-8B42-4B01-B648-C57B079A38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A90ABF-3380-44C3-8AC8-F6207E882B93}">
      <dgm:prSet/>
      <dgm:spPr/>
      <dgm:t>
        <a:bodyPr/>
        <a:lstStyle/>
        <a:p>
          <a:r>
            <a:rPr lang="nl-NL" b="1"/>
            <a:t>Onderhoud C</a:t>
          </a:r>
          <a:endParaRPr lang="en-US"/>
        </a:p>
      </dgm:t>
    </dgm:pt>
    <dgm:pt modelId="{C1AE9888-1C08-47B9-ACB2-246B6C50F70D}" type="parTrans" cxnId="{B1DE645F-456E-4B67-B542-C758C0E49764}">
      <dgm:prSet/>
      <dgm:spPr/>
      <dgm:t>
        <a:bodyPr/>
        <a:lstStyle/>
        <a:p>
          <a:endParaRPr lang="en-US"/>
        </a:p>
      </dgm:t>
    </dgm:pt>
    <dgm:pt modelId="{376956C0-E167-445C-9CF8-5C7F6BF069D9}" type="sibTrans" cxnId="{B1DE645F-456E-4B67-B542-C758C0E49764}">
      <dgm:prSet/>
      <dgm:spPr/>
      <dgm:t>
        <a:bodyPr/>
        <a:lstStyle/>
        <a:p>
          <a:endParaRPr lang="en-US"/>
        </a:p>
      </dgm:t>
    </dgm:pt>
    <dgm:pt modelId="{2819C668-3042-4819-B267-2D85A35731F6}">
      <dgm:prSet/>
      <dgm:spPr/>
      <dgm:t>
        <a:bodyPr/>
        <a:lstStyle/>
        <a:p>
          <a:r>
            <a:rPr lang="nl-NL"/>
            <a:t>Interval 7-10 jaar</a:t>
          </a:r>
          <a:endParaRPr lang="en-US"/>
        </a:p>
      </dgm:t>
    </dgm:pt>
    <dgm:pt modelId="{8A4CBF4F-268E-4568-B013-645DF72BF7D3}" type="parTrans" cxnId="{E20400F4-4FD9-4A9E-B0E6-2B95FFD3604A}">
      <dgm:prSet/>
      <dgm:spPr/>
      <dgm:t>
        <a:bodyPr/>
        <a:lstStyle/>
        <a:p>
          <a:endParaRPr lang="en-US"/>
        </a:p>
      </dgm:t>
    </dgm:pt>
    <dgm:pt modelId="{F5FC32E6-E804-4D8E-B6B6-1415A1B2F677}" type="sibTrans" cxnId="{E20400F4-4FD9-4A9E-B0E6-2B95FFD3604A}">
      <dgm:prSet/>
      <dgm:spPr/>
      <dgm:t>
        <a:bodyPr/>
        <a:lstStyle/>
        <a:p>
          <a:endParaRPr lang="en-US"/>
        </a:p>
      </dgm:t>
    </dgm:pt>
    <dgm:pt modelId="{5A08ED6B-2C19-42FA-A3F5-46CC313FA1FA}">
      <dgm:prSet/>
      <dgm:spPr/>
      <dgm:t>
        <a:bodyPr/>
        <a:lstStyle/>
        <a:p>
          <a:r>
            <a:rPr lang="nl-NL"/>
            <a:t>Werkplaats of op locatie overhaal meten en beoordelen conditie van alle onderdelen</a:t>
          </a:r>
          <a:endParaRPr lang="en-US"/>
        </a:p>
      </dgm:t>
    </dgm:pt>
    <dgm:pt modelId="{D688252B-8630-4252-BB4B-EDB8BADC960D}" type="parTrans" cxnId="{EF6CEAF4-92BD-4425-93E4-83EB48AB712A}">
      <dgm:prSet/>
      <dgm:spPr/>
      <dgm:t>
        <a:bodyPr/>
        <a:lstStyle/>
        <a:p>
          <a:endParaRPr lang="en-US"/>
        </a:p>
      </dgm:t>
    </dgm:pt>
    <dgm:pt modelId="{94E30AFB-A84F-435B-891B-506C453D0050}" type="sibTrans" cxnId="{EF6CEAF4-92BD-4425-93E4-83EB48AB712A}">
      <dgm:prSet/>
      <dgm:spPr/>
      <dgm:t>
        <a:bodyPr/>
        <a:lstStyle/>
        <a:p>
          <a:endParaRPr lang="en-US"/>
        </a:p>
      </dgm:t>
    </dgm:pt>
    <dgm:pt modelId="{06155FB9-5714-49FE-A337-945BA9AE9122}">
      <dgm:prSet/>
      <dgm:spPr/>
      <dgm:t>
        <a:bodyPr/>
        <a:lstStyle/>
        <a:p>
          <a:r>
            <a:rPr lang="nl-NL"/>
            <a:t>Vervangen van alle slijtdelen en afdichtingen</a:t>
          </a:r>
          <a:endParaRPr lang="en-US"/>
        </a:p>
      </dgm:t>
    </dgm:pt>
    <dgm:pt modelId="{80874E61-E7CF-40E7-A038-7E57D9443397}" type="parTrans" cxnId="{7CF577D4-8B77-4C88-BFB9-4AF049C1E8D4}">
      <dgm:prSet/>
      <dgm:spPr/>
      <dgm:t>
        <a:bodyPr/>
        <a:lstStyle/>
        <a:p>
          <a:endParaRPr lang="en-US"/>
        </a:p>
      </dgm:t>
    </dgm:pt>
    <dgm:pt modelId="{83601C7D-92BC-4A25-A940-B052331561DE}" type="sibTrans" cxnId="{7CF577D4-8B77-4C88-BFB9-4AF049C1E8D4}">
      <dgm:prSet/>
      <dgm:spPr/>
      <dgm:t>
        <a:bodyPr/>
        <a:lstStyle/>
        <a:p>
          <a:endParaRPr lang="en-US"/>
        </a:p>
      </dgm:t>
    </dgm:pt>
    <dgm:pt modelId="{4B3201A9-4300-47C5-A989-9DAA1B1C3405}">
      <dgm:prSet/>
      <dgm:spPr/>
      <dgm:t>
        <a:bodyPr/>
        <a:lstStyle/>
        <a:p>
          <a:r>
            <a:rPr lang="nl-NL"/>
            <a:t>Inbedrijfname volgens fabrieksprotocol</a:t>
          </a:r>
          <a:endParaRPr lang="en-US"/>
        </a:p>
      </dgm:t>
    </dgm:pt>
    <dgm:pt modelId="{C46BCA15-A3D5-4ED1-87D2-6110BABBE362}" type="parTrans" cxnId="{FD6571A5-592C-489F-BE3C-9A038B1E9180}">
      <dgm:prSet/>
      <dgm:spPr/>
      <dgm:t>
        <a:bodyPr/>
        <a:lstStyle/>
        <a:p>
          <a:endParaRPr lang="en-US"/>
        </a:p>
      </dgm:t>
    </dgm:pt>
    <dgm:pt modelId="{94BBDA78-E9D8-4E59-B8BF-42F00FDECD20}" type="sibTrans" cxnId="{FD6571A5-592C-489F-BE3C-9A038B1E9180}">
      <dgm:prSet/>
      <dgm:spPr/>
      <dgm:t>
        <a:bodyPr/>
        <a:lstStyle/>
        <a:p>
          <a:endParaRPr lang="en-US"/>
        </a:p>
      </dgm:t>
    </dgm:pt>
    <dgm:pt modelId="{224F437E-FC7C-44D0-814B-77ECE831200E}">
      <dgm:prSet/>
      <dgm:spPr/>
      <dgm:t>
        <a:bodyPr/>
        <a:lstStyle/>
        <a:p>
          <a:r>
            <a:rPr lang="nl-NL"/>
            <a:t>Vervangen olie fijn filters (typisch schroef)</a:t>
          </a:r>
          <a:endParaRPr lang="en-US"/>
        </a:p>
      </dgm:t>
    </dgm:pt>
    <dgm:pt modelId="{3F646899-93AC-4052-9A9C-D87BFD268BA2}" type="parTrans" cxnId="{8F17FA65-6EE4-4EC6-9356-FB6B87E69881}">
      <dgm:prSet/>
      <dgm:spPr/>
      <dgm:t>
        <a:bodyPr/>
        <a:lstStyle/>
        <a:p>
          <a:endParaRPr lang="en-US"/>
        </a:p>
      </dgm:t>
    </dgm:pt>
    <dgm:pt modelId="{EFB19699-B7BD-4B54-8FD8-EC84585BFBC7}" type="sibTrans" cxnId="{8F17FA65-6EE4-4EC6-9356-FB6B87E69881}">
      <dgm:prSet/>
      <dgm:spPr/>
      <dgm:t>
        <a:bodyPr/>
        <a:lstStyle/>
        <a:p>
          <a:endParaRPr lang="en-US"/>
        </a:p>
      </dgm:t>
    </dgm:pt>
    <dgm:pt modelId="{DA2AD490-EF5A-45B3-AFD7-6D7705A662EF}" type="pres">
      <dgm:prSet presAssocID="{4DB764FB-8B42-4B01-B648-C57B079A38D5}" presName="vert0" presStyleCnt="0">
        <dgm:presLayoutVars>
          <dgm:dir/>
          <dgm:animOne val="branch"/>
          <dgm:animLvl val="lvl"/>
        </dgm:presLayoutVars>
      </dgm:prSet>
      <dgm:spPr/>
    </dgm:pt>
    <dgm:pt modelId="{484719A9-4606-40EB-8BE4-D2A45690F8FB}" type="pres">
      <dgm:prSet presAssocID="{01A90ABF-3380-44C3-8AC8-F6207E882B93}" presName="thickLine" presStyleLbl="alignNode1" presStyleIdx="0" presStyleCnt="6"/>
      <dgm:spPr/>
    </dgm:pt>
    <dgm:pt modelId="{FD5E3C77-5C3B-477C-B076-7CAEEAFE8D6C}" type="pres">
      <dgm:prSet presAssocID="{01A90ABF-3380-44C3-8AC8-F6207E882B93}" presName="horz1" presStyleCnt="0"/>
      <dgm:spPr/>
    </dgm:pt>
    <dgm:pt modelId="{781F628B-8ABA-49DF-8F9E-5B4DA1AB8941}" type="pres">
      <dgm:prSet presAssocID="{01A90ABF-3380-44C3-8AC8-F6207E882B93}" presName="tx1" presStyleLbl="revTx" presStyleIdx="0" presStyleCnt="6"/>
      <dgm:spPr/>
    </dgm:pt>
    <dgm:pt modelId="{15BDBF84-ED69-42D6-B8FF-E859E66A795C}" type="pres">
      <dgm:prSet presAssocID="{01A90ABF-3380-44C3-8AC8-F6207E882B93}" presName="vert1" presStyleCnt="0"/>
      <dgm:spPr/>
    </dgm:pt>
    <dgm:pt modelId="{966F675E-C02C-4401-B8DB-064D02A279DD}" type="pres">
      <dgm:prSet presAssocID="{2819C668-3042-4819-B267-2D85A35731F6}" presName="thickLine" presStyleLbl="alignNode1" presStyleIdx="1" presStyleCnt="6"/>
      <dgm:spPr/>
    </dgm:pt>
    <dgm:pt modelId="{4564E5FA-656A-4634-A330-05CF65C58ACB}" type="pres">
      <dgm:prSet presAssocID="{2819C668-3042-4819-B267-2D85A35731F6}" presName="horz1" presStyleCnt="0"/>
      <dgm:spPr/>
    </dgm:pt>
    <dgm:pt modelId="{DB24179A-8079-43C4-BA52-CE1E80E73E9F}" type="pres">
      <dgm:prSet presAssocID="{2819C668-3042-4819-B267-2D85A35731F6}" presName="tx1" presStyleLbl="revTx" presStyleIdx="1" presStyleCnt="6"/>
      <dgm:spPr/>
    </dgm:pt>
    <dgm:pt modelId="{0D1435AA-419E-4AE2-99DF-0EDC3D70F5B9}" type="pres">
      <dgm:prSet presAssocID="{2819C668-3042-4819-B267-2D85A35731F6}" presName="vert1" presStyleCnt="0"/>
      <dgm:spPr/>
    </dgm:pt>
    <dgm:pt modelId="{357D9036-B2CF-43E5-B3B1-4930A2F74D96}" type="pres">
      <dgm:prSet presAssocID="{5A08ED6B-2C19-42FA-A3F5-46CC313FA1FA}" presName="thickLine" presStyleLbl="alignNode1" presStyleIdx="2" presStyleCnt="6"/>
      <dgm:spPr/>
    </dgm:pt>
    <dgm:pt modelId="{516D1F7C-BDAE-46DC-A119-4DE029E488F4}" type="pres">
      <dgm:prSet presAssocID="{5A08ED6B-2C19-42FA-A3F5-46CC313FA1FA}" presName="horz1" presStyleCnt="0"/>
      <dgm:spPr/>
    </dgm:pt>
    <dgm:pt modelId="{60C7B297-7FB5-4AEA-BBA0-DA25730C6D24}" type="pres">
      <dgm:prSet presAssocID="{5A08ED6B-2C19-42FA-A3F5-46CC313FA1FA}" presName="tx1" presStyleLbl="revTx" presStyleIdx="2" presStyleCnt="6"/>
      <dgm:spPr/>
    </dgm:pt>
    <dgm:pt modelId="{808C1C5B-C1D5-46C7-89D4-648010068AC1}" type="pres">
      <dgm:prSet presAssocID="{5A08ED6B-2C19-42FA-A3F5-46CC313FA1FA}" presName="vert1" presStyleCnt="0"/>
      <dgm:spPr/>
    </dgm:pt>
    <dgm:pt modelId="{07653049-7D50-44D0-AE67-211C08839B0B}" type="pres">
      <dgm:prSet presAssocID="{06155FB9-5714-49FE-A337-945BA9AE9122}" presName="thickLine" presStyleLbl="alignNode1" presStyleIdx="3" presStyleCnt="6"/>
      <dgm:spPr/>
    </dgm:pt>
    <dgm:pt modelId="{A8F23864-059C-49E2-BF8A-BDB0DE19D286}" type="pres">
      <dgm:prSet presAssocID="{06155FB9-5714-49FE-A337-945BA9AE9122}" presName="horz1" presStyleCnt="0"/>
      <dgm:spPr/>
    </dgm:pt>
    <dgm:pt modelId="{624C2DDC-819D-4D75-A414-F2E6E959FB30}" type="pres">
      <dgm:prSet presAssocID="{06155FB9-5714-49FE-A337-945BA9AE9122}" presName="tx1" presStyleLbl="revTx" presStyleIdx="3" presStyleCnt="6"/>
      <dgm:spPr/>
    </dgm:pt>
    <dgm:pt modelId="{131FA206-D628-487B-B83D-EA03084D2640}" type="pres">
      <dgm:prSet presAssocID="{06155FB9-5714-49FE-A337-945BA9AE9122}" presName="vert1" presStyleCnt="0"/>
      <dgm:spPr/>
    </dgm:pt>
    <dgm:pt modelId="{B49A48BF-7726-4D3B-86BA-62D31F4EF347}" type="pres">
      <dgm:prSet presAssocID="{4B3201A9-4300-47C5-A989-9DAA1B1C3405}" presName="thickLine" presStyleLbl="alignNode1" presStyleIdx="4" presStyleCnt="6"/>
      <dgm:spPr/>
    </dgm:pt>
    <dgm:pt modelId="{38B22D20-2312-4264-BF47-151204771FC7}" type="pres">
      <dgm:prSet presAssocID="{4B3201A9-4300-47C5-A989-9DAA1B1C3405}" presName="horz1" presStyleCnt="0"/>
      <dgm:spPr/>
    </dgm:pt>
    <dgm:pt modelId="{9B1880B1-109D-434D-A8D3-9921A32397BE}" type="pres">
      <dgm:prSet presAssocID="{4B3201A9-4300-47C5-A989-9DAA1B1C3405}" presName="tx1" presStyleLbl="revTx" presStyleIdx="4" presStyleCnt="6"/>
      <dgm:spPr/>
    </dgm:pt>
    <dgm:pt modelId="{1A439EC3-1116-4EE2-8214-AA6DE2B87A1E}" type="pres">
      <dgm:prSet presAssocID="{4B3201A9-4300-47C5-A989-9DAA1B1C3405}" presName="vert1" presStyleCnt="0"/>
      <dgm:spPr/>
    </dgm:pt>
    <dgm:pt modelId="{DBD5C9D4-7FC7-4596-AE6B-657D102D3993}" type="pres">
      <dgm:prSet presAssocID="{224F437E-FC7C-44D0-814B-77ECE831200E}" presName="thickLine" presStyleLbl="alignNode1" presStyleIdx="5" presStyleCnt="6"/>
      <dgm:spPr/>
    </dgm:pt>
    <dgm:pt modelId="{C22D8A70-3D03-434C-A94B-87AF1EE0B8A7}" type="pres">
      <dgm:prSet presAssocID="{224F437E-FC7C-44D0-814B-77ECE831200E}" presName="horz1" presStyleCnt="0"/>
      <dgm:spPr/>
    </dgm:pt>
    <dgm:pt modelId="{D36C3F0A-07F1-4AD6-A0E2-B6388C789FA1}" type="pres">
      <dgm:prSet presAssocID="{224F437E-FC7C-44D0-814B-77ECE831200E}" presName="tx1" presStyleLbl="revTx" presStyleIdx="5" presStyleCnt="6"/>
      <dgm:spPr/>
    </dgm:pt>
    <dgm:pt modelId="{B241A80F-781E-4F8F-A1E7-44B8B58AAA58}" type="pres">
      <dgm:prSet presAssocID="{224F437E-FC7C-44D0-814B-77ECE831200E}" presName="vert1" presStyleCnt="0"/>
      <dgm:spPr/>
    </dgm:pt>
  </dgm:ptLst>
  <dgm:cxnLst>
    <dgm:cxn modelId="{29FD9002-078F-4B84-89AD-6AF03204FFD4}" type="presOf" srcId="{4B3201A9-4300-47C5-A989-9DAA1B1C3405}" destId="{9B1880B1-109D-434D-A8D3-9921A32397BE}" srcOrd="0" destOrd="0" presId="urn:microsoft.com/office/officeart/2008/layout/LinedList"/>
    <dgm:cxn modelId="{BEB7772E-464F-4360-8727-1DD3CE5E2168}" type="presOf" srcId="{224F437E-FC7C-44D0-814B-77ECE831200E}" destId="{D36C3F0A-07F1-4AD6-A0E2-B6388C789FA1}" srcOrd="0" destOrd="0" presId="urn:microsoft.com/office/officeart/2008/layout/LinedList"/>
    <dgm:cxn modelId="{B1DE645F-456E-4B67-B542-C758C0E49764}" srcId="{4DB764FB-8B42-4B01-B648-C57B079A38D5}" destId="{01A90ABF-3380-44C3-8AC8-F6207E882B93}" srcOrd="0" destOrd="0" parTransId="{C1AE9888-1C08-47B9-ACB2-246B6C50F70D}" sibTransId="{376956C0-E167-445C-9CF8-5C7F6BF069D9}"/>
    <dgm:cxn modelId="{8F17FA65-6EE4-4EC6-9356-FB6B87E69881}" srcId="{4DB764FB-8B42-4B01-B648-C57B079A38D5}" destId="{224F437E-FC7C-44D0-814B-77ECE831200E}" srcOrd="5" destOrd="0" parTransId="{3F646899-93AC-4052-9A9C-D87BFD268BA2}" sibTransId="{EFB19699-B7BD-4B54-8FD8-EC84585BFBC7}"/>
    <dgm:cxn modelId="{B432606C-D104-48D4-8BB8-3BD4B13B5782}" type="presOf" srcId="{4DB764FB-8B42-4B01-B648-C57B079A38D5}" destId="{DA2AD490-EF5A-45B3-AFD7-6D7705A662EF}" srcOrd="0" destOrd="0" presId="urn:microsoft.com/office/officeart/2008/layout/LinedList"/>
    <dgm:cxn modelId="{311EC478-E5F3-4D70-A65E-D9ACE467B3FE}" type="presOf" srcId="{06155FB9-5714-49FE-A337-945BA9AE9122}" destId="{624C2DDC-819D-4D75-A414-F2E6E959FB30}" srcOrd="0" destOrd="0" presId="urn:microsoft.com/office/officeart/2008/layout/LinedList"/>
    <dgm:cxn modelId="{A53E5597-F1A6-4A65-8CB3-EAC67EAFF332}" type="presOf" srcId="{01A90ABF-3380-44C3-8AC8-F6207E882B93}" destId="{781F628B-8ABA-49DF-8F9E-5B4DA1AB8941}" srcOrd="0" destOrd="0" presId="urn:microsoft.com/office/officeart/2008/layout/LinedList"/>
    <dgm:cxn modelId="{FD6571A5-592C-489F-BE3C-9A038B1E9180}" srcId="{4DB764FB-8B42-4B01-B648-C57B079A38D5}" destId="{4B3201A9-4300-47C5-A989-9DAA1B1C3405}" srcOrd="4" destOrd="0" parTransId="{C46BCA15-A3D5-4ED1-87D2-6110BABBE362}" sibTransId="{94BBDA78-E9D8-4E59-B8BF-42F00FDECD20}"/>
    <dgm:cxn modelId="{6C58A2A9-77C2-49E7-9BAC-1CF79E97F14B}" type="presOf" srcId="{5A08ED6B-2C19-42FA-A3F5-46CC313FA1FA}" destId="{60C7B297-7FB5-4AEA-BBA0-DA25730C6D24}" srcOrd="0" destOrd="0" presId="urn:microsoft.com/office/officeart/2008/layout/LinedList"/>
    <dgm:cxn modelId="{35B579C1-9968-477E-BF35-9969258C458B}" type="presOf" srcId="{2819C668-3042-4819-B267-2D85A35731F6}" destId="{DB24179A-8079-43C4-BA52-CE1E80E73E9F}" srcOrd="0" destOrd="0" presId="urn:microsoft.com/office/officeart/2008/layout/LinedList"/>
    <dgm:cxn modelId="{7CF577D4-8B77-4C88-BFB9-4AF049C1E8D4}" srcId="{4DB764FB-8B42-4B01-B648-C57B079A38D5}" destId="{06155FB9-5714-49FE-A337-945BA9AE9122}" srcOrd="3" destOrd="0" parTransId="{80874E61-E7CF-40E7-A038-7E57D9443397}" sibTransId="{83601C7D-92BC-4A25-A940-B052331561DE}"/>
    <dgm:cxn modelId="{E20400F4-4FD9-4A9E-B0E6-2B95FFD3604A}" srcId="{4DB764FB-8B42-4B01-B648-C57B079A38D5}" destId="{2819C668-3042-4819-B267-2D85A35731F6}" srcOrd="1" destOrd="0" parTransId="{8A4CBF4F-268E-4568-B013-645DF72BF7D3}" sibTransId="{F5FC32E6-E804-4D8E-B6B6-1415A1B2F677}"/>
    <dgm:cxn modelId="{EF6CEAF4-92BD-4425-93E4-83EB48AB712A}" srcId="{4DB764FB-8B42-4B01-B648-C57B079A38D5}" destId="{5A08ED6B-2C19-42FA-A3F5-46CC313FA1FA}" srcOrd="2" destOrd="0" parTransId="{D688252B-8630-4252-BB4B-EDB8BADC960D}" sibTransId="{94E30AFB-A84F-435B-891B-506C453D0050}"/>
    <dgm:cxn modelId="{087E4AA4-C22B-4B34-81D2-FE7AD7E4BC65}" type="presParOf" srcId="{DA2AD490-EF5A-45B3-AFD7-6D7705A662EF}" destId="{484719A9-4606-40EB-8BE4-D2A45690F8FB}" srcOrd="0" destOrd="0" presId="urn:microsoft.com/office/officeart/2008/layout/LinedList"/>
    <dgm:cxn modelId="{ED0FE2B7-16C7-4462-98DD-71E9C43FF0E2}" type="presParOf" srcId="{DA2AD490-EF5A-45B3-AFD7-6D7705A662EF}" destId="{FD5E3C77-5C3B-477C-B076-7CAEEAFE8D6C}" srcOrd="1" destOrd="0" presId="urn:microsoft.com/office/officeart/2008/layout/LinedList"/>
    <dgm:cxn modelId="{7E8D8855-E39A-499E-BFDB-CCE0D58CEBDF}" type="presParOf" srcId="{FD5E3C77-5C3B-477C-B076-7CAEEAFE8D6C}" destId="{781F628B-8ABA-49DF-8F9E-5B4DA1AB8941}" srcOrd="0" destOrd="0" presId="urn:microsoft.com/office/officeart/2008/layout/LinedList"/>
    <dgm:cxn modelId="{322D4B30-F5AA-49EF-A7BF-7CDD3E37ED11}" type="presParOf" srcId="{FD5E3C77-5C3B-477C-B076-7CAEEAFE8D6C}" destId="{15BDBF84-ED69-42D6-B8FF-E859E66A795C}" srcOrd="1" destOrd="0" presId="urn:microsoft.com/office/officeart/2008/layout/LinedList"/>
    <dgm:cxn modelId="{28271764-12EA-4D0E-9FF1-9AD127E22AA5}" type="presParOf" srcId="{DA2AD490-EF5A-45B3-AFD7-6D7705A662EF}" destId="{966F675E-C02C-4401-B8DB-064D02A279DD}" srcOrd="2" destOrd="0" presId="urn:microsoft.com/office/officeart/2008/layout/LinedList"/>
    <dgm:cxn modelId="{8CF0DFC3-7534-4906-BE6D-F72CB9620AC3}" type="presParOf" srcId="{DA2AD490-EF5A-45B3-AFD7-6D7705A662EF}" destId="{4564E5FA-656A-4634-A330-05CF65C58ACB}" srcOrd="3" destOrd="0" presId="urn:microsoft.com/office/officeart/2008/layout/LinedList"/>
    <dgm:cxn modelId="{8CCAD4CA-4132-4914-AAC2-21F79FAE3AE2}" type="presParOf" srcId="{4564E5FA-656A-4634-A330-05CF65C58ACB}" destId="{DB24179A-8079-43C4-BA52-CE1E80E73E9F}" srcOrd="0" destOrd="0" presId="urn:microsoft.com/office/officeart/2008/layout/LinedList"/>
    <dgm:cxn modelId="{2F8AAA7D-8B4E-46F4-8AA5-DCE72861FC4B}" type="presParOf" srcId="{4564E5FA-656A-4634-A330-05CF65C58ACB}" destId="{0D1435AA-419E-4AE2-99DF-0EDC3D70F5B9}" srcOrd="1" destOrd="0" presId="urn:microsoft.com/office/officeart/2008/layout/LinedList"/>
    <dgm:cxn modelId="{AB5BACFD-CE54-4790-9493-C883721BAB8E}" type="presParOf" srcId="{DA2AD490-EF5A-45B3-AFD7-6D7705A662EF}" destId="{357D9036-B2CF-43E5-B3B1-4930A2F74D96}" srcOrd="4" destOrd="0" presId="urn:microsoft.com/office/officeart/2008/layout/LinedList"/>
    <dgm:cxn modelId="{8B032D2F-C9C7-47C6-AB4F-65649738BA31}" type="presParOf" srcId="{DA2AD490-EF5A-45B3-AFD7-6D7705A662EF}" destId="{516D1F7C-BDAE-46DC-A119-4DE029E488F4}" srcOrd="5" destOrd="0" presId="urn:microsoft.com/office/officeart/2008/layout/LinedList"/>
    <dgm:cxn modelId="{2313534D-72E1-44A6-B013-1640376580FC}" type="presParOf" srcId="{516D1F7C-BDAE-46DC-A119-4DE029E488F4}" destId="{60C7B297-7FB5-4AEA-BBA0-DA25730C6D24}" srcOrd="0" destOrd="0" presId="urn:microsoft.com/office/officeart/2008/layout/LinedList"/>
    <dgm:cxn modelId="{F4C88234-7C2B-46D0-9980-50A744F92E47}" type="presParOf" srcId="{516D1F7C-BDAE-46DC-A119-4DE029E488F4}" destId="{808C1C5B-C1D5-46C7-89D4-648010068AC1}" srcOrd="1" destOrd="0" presId="urn:microsoft.com/office/officeart/2008/layout/LinedList"/>
    <dgm:cxn modelId="{FEF2B538-029D-4672-90F6-09F02955F19D}" type="presParOf" srcId="{DA2AD490-EF5A-45B3-AFD7-6D7705A662EF}" destId="{07653049-7D50-44D0-AE67-211C08839B0B}" srcOrd="6" destOrd="0" presId="urn:microsoft.com/office/officeart/2008/layout/LinedList"/>
    <dgm:cxn modelId="{D725F41D-BF80-485B-A147-72C2FD1A3AAA}" type="presParOf" srcId="{DA2AD490-EF5A-45B3-AFD7-6D7705A662EF}" destId="{A8F23864-059C-49E2-BF8A-BDB0DE19D286}" srcOrd="7" destOrd="0" presId="urn:microsoft.com/office/officeart/2008/layout/LinedList"/>
    <dgm:cxn modelId="{2BD1CDF9-5008-4A02-A9B4-491F1FB47731}" type="presParOf" srcId="{A8F23864-059C-49E2-BF8A-BDB0DE19D286}" destId="{624C2DDC-819D-4D75-A414-F2E6E959FB30}" srcOrd="0" destOrd="0" presId="urn:microsoft.com/office/officeart/2008/layout/LinedList"/>
    <dgm:cxn modelId="{BB88BFE6-BAA1-4292-9688-6C99A0C2072D}" type="presParOf" srcId="{A8F23864-059C-49E2-BF8A-BDB0DE19D286}" destId="{131FA206-D628-487B-B83D-EA03084D2640}" srcOrd="1" destOrd="0" presId="urn:microsoft.com/office/officeart/2008/layout/LinedList"/>
    <dgm:cxn modelId="{A3540BE0-99E9-4601-81EE-D00A12109691}" type="presParOf" srcId="{DA2AD490-EF5A-45B3-AFD7-6D7705A662EF}" destId="{B49A48BF-7726-4D3B-86BA-62D31F4EF347}" srcOrd="8" destOrd="0" presId="urn:microsoft.com/office/officeart/2008/layout/LinedList"/>
    <dgm:cxn modelId="{41B185BF-284A-446E-ADF4-84FB7E68E5B8}" type="presParOf" srcId="{DA2AD490-EF5A-45B3-AFD7-6D7705A662EF}" destId="{38B22D20-2312-4264-BF47-151204771FC7}" srcOrd="9" destOrd="0" presId="urn:microsoft.com/office/officeart/2008/layout/LinedList"/>
    <dgm:cxn modelId="{F5491EEF-2C2B-40F6-859C-7FFE28213A3D}" type="presParOf" srcId="{38B22D20-2312-4264-BF47-151204771FC7}" destId="{9B1880B1-109D-434D-A8D3-9921A32397BE}" srcOrd="0" destOrd="0" presId="urn:microsoft.com/office/officeart/2008/layout/LinedList"/>
    <dgm:cxn modelId="{D1446FDD-2712-4E77-B9B3-FFD8A69F20F4}" type="presParOf" srcId="{38B22D20-2312-4264-BF47-151204771FC7}" destId="{1A439EC3-1116-4EE2-8214-AA6DE2B87A1E}" srcOrd="1" destOrd="0" presId="urn:microsoft.com/office/officeart/2008/layout/LinedList"/>
    <dgm:cxn modelId="{62DF3899-4D44-46A3-A673-D6254E65610E}" type="presParOf" srcId="{DA2AD490-EF5A-45B3-AFD7-6D7705A662EF}" destId="{DBD5C9D4-7FC7-4596-AE6B-657D102D3993}" srcOrd="10" destOrd="0" presId="urn:microsoft.com/office/officeart/2008/layout/LinedList"/>
    <dgm:cxn modelId="{0021D924-E179-42F3-8FFA-023F0DD2B69A}" type="presParOf" srcId="{DA2AD490-EF5A-45B3-AFD7-6D7705A662EF}" destId="{C22D8A70-3D03-434C-A94B-87AF1EE0B8A7}" srcOrd="11" destOrd="0" presId="urn:microsoft.com/office/officeart/2008/layout/LinedList"/>
    <dgm:cxn modelId="{A6981D29-F631-448A-8BC7-20236E91AFDD}" type="presParOf" srcId="{C22D8A70-3D03-434C-A94B-87AF1EE0B8A7}" destId="{D36C3F0A-07F1-4AD6-A0E2-B6388C789FA1}" srcOrd="0" destOrd="0" presId="urn:microsoft.com/office/officeart/2008/layout/LinedList"/>
    <dgm:cxn modelId="{FDFD44A6-969F-4176-8753-A002FF625412}" type="presParOf" srcId="{C22D8A70-3D03-434C-A94B-87AF1EE0B8A7}" destId="{B241A80F-781E-4F8F-A1E7-44B8B58AAA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CBFA24-37DD-47AF-A0CE-A9A03161F9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923970-D1A3-47AC-80DF-40EFAD3C1CF0}">
      <dgm:prSet/>
      <dgm:spPr/>
      <dgm:t>
        <a:bodyPr/>
        <a:lstStyle/>
        <a:p>
          <a:r>
            <a:rPr lang="nl-NL" b="1"/>
            <a:t>Smeerschade</a:t>
          </a:r>
          <a:endParaRPr lang="en-US"/>
        </a:p>
      </dgm:t>
    </dgm:pt>
    <dgm:pt modelId="{9A5EC25A-87FD-4238-9F5B-E6C360B15978}" type="parTrans" cxnId="{A9EEF77A-5B0E-4E24-BD75-CCB610CB34A1}">
      <dgm:prSet/>
      <dgm:spPr/>
      <dgm:t>
        <a:bodyPr/>
        <a:lstStyle/>
        <a:p>
          <a:endParaRPr lang="en-US"/>
        </a:p>
      </dgm:t>
    </dgm:pt>
    <dgm:pt modelId="{128D7E5A-A7BD-40AC-B37A-4371A8A05989}" type="sibTrans" cxnId="{A9EEF77A-5B0E-4E24-BD75-CCB610CB34A1}">
      <dgm:prSet/>
      <dgm:spPr/>
      <dgm:t>
        <a:bodyPr/>
        <a:lstStyle/>
        <a:p>
          <a:endParaRPr lang="en-US"/>
        </a:p>
      </dgm:t>
    </dgm:pt>
    <dgm:pt modelId="{9EC914B2-2104-49E4-904D-5FF94EB4A180}">
      <dgm:prSet/>
      <dgm:spPr/>
      <dgm:t>
        <a:bodyPr/>
        <a:lstStyle/>
        <a:p>
          <a:r>
            <a:rPr lang="nl-NL"/>
            <a:t>Smeerschade als gevolg van nat werken </a:t>
          </a:r>
          <a:endParaRPr lang="en-US"/>
        </a:p>
      </dgm:t>
    </dgm:pt>
    <dgm:pt modelId="{C13727E6-1F1B-4223-9304-C6DB75B6438B}" type="parTrans" cxnId="{79F9BA89-1F51-41A8-A418-FE6DEA805288}">
      <dgm:prSet/>
      <dgm:spPr/>
      <dgm:t>
        <a:bodyPr/>
        <a:lstStyle/>
        <a:p>
          <a:endParaRPr lang="en-US"/>
        </a:p>
      </dgm:t>
    </dgm:pt>
    <dgm:pt modelId="{6C59F3DA-1514-4B25-92AE-AC775C097768}" type="sibTrans" cxnId="{79F9BA89-1F51-41A8-A418-FE6DEA805288}">
      <dgm:prSet/>
      <dgm:spPr/>
      <dgm:t>
        <a:bodyPr/>
        <a:lstStyle/>
        <a:p>
          <a:endParaRPr lang="en-US"/>
        </a:p>
      </dgm:t>
    </dgm:pt>
    <dgm:pt modelId="{8115476C-121B-4A02-841E-BCB1FAC7389C}">
      <dgm:prSet/>
      <dgm:spPr/>
      <dgm:t>
        <a:bodyPr/>
        <a:lstStyle/>
        <a:p>
          <a:r>
            <a:rPr lang="nl-NL"/>
            <a:t>Smeerschade als gevolg van Hoge temperaturen</a:t>
          </a:r>
          <a:endParaRPr lang="en-US"/>
        </a:p>
      </dgm:t>
    </dgm:pt>
    <dgm:pt modelId="{F8D74EA8-C9DF-42F2-8511-4D6DA26D1DC2}" type="parTrans" cxnId="{3DE92D14-26C3-4FE1-8CE1-0A1E5D671BAB}">
      <dgm:prSet/>
      <dgm:spPr/>
      <dgm:t>
        <a:bodyPr/>
        <a:lstStyle/>
        <a:p>
          <a:endParaRPr lang="en-US"/>
        </a:p>
      </dgm:t>
    </dgm:pt>
    <dgm:pt modelId="{79822A70-566D-480A-9705-02AA94DE1717}" type="sibTrans" cxnId="{3DE92D14-26C3-4FE1-8CE1-0A1E5D671BAB}">
      <dgm:prSet/>
      <dgm:spPr/>
      <dgm:t>
        <a:bodyPr/>
        <a:lstStyle/>
        <a:p>
          <a:endParaRPr lang="en-US"/>
        </a:p>
      </dgm:t>
    </dgm:pt>
    <dgm:pt modelId="{85FE119C-6F2A-4C2B-AC28-681D46A21603}">
      <dgm:prSet/>
      <dgm:spPr/>
      <dgm:t>
        <a:bodyPr/>
        <a:lstStyle/>
        <a:p>
          <a:r>
            <a:rPr lang="nl-NL"/>
            <a:t>Invloed van oververhitting</a:t>
          </a:r>
          <a:endParaRPr lang="en-US"/>
        </a:p>
      </dgm:t>
    </dgm:pt>
    <dgm:pt modelId="{0F57D0C8-7DC8-49E1-AAFD-7C4D032FBF5A}" type="parTrans" cxnId="{345BFD71-C7DF-46B7-A394-D2AFA92D0516}">
      <dgm:prSet/>
      <dgm:spPr/>
      <dgm:t>
        <a:bodyPr/>
        <a:lstStyle/>
        <a:p>
          <a:endParaRPr lang="en-US"/>
        </a:p>
      </dgm:t>
    </dgm:pt>
    <dgm:pt modelId="{53DEB0C2-5061-4147-BC11-AB8D7E2F91AB}" type="sibTrans" cxnId="{345BFD71-C7DF-46B7-A394-D2AFA92D0516}">
      <dgm:prSet/>
      <dgm:spPr/>
      <dgm:t>
        <a:bodyPr/>
        <a:lstStyle/>
        <a:p>
          <a:endParaRPr lang="en-US"/>
        </a:p>
      </dgm:t>
    </dgm:pt>
    <dgm:pt modelId="{CB4D929E-E368-4F99-8895-141BCBED6B17}" type="pres">
      <dgm:prSet presAssocID="{15CBFA24-37DD-47AF-A0CE-A9A03161F90F}" presName="linear" presStyleCnt="0">
        <dgm:presLayoutVars>
          <dgm:animLvl val="lvl"/>
          <dgm:resizeHandles val="exact"/>
        </dgm:presLayoutVars>
      </dgm:prSet>
      <dgm:spPr/>
    </dgm:pt>
    <dgm:pt modelId="{8733F4B2-88E1-4C0C-ABAB-069F28729A93}" type="pres">
      <dgm:prSet presAssocID="{55923970-D1A3-47AC-80DF-40EFAD3C1CF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7761E26-AFB0-419E-BDE7-99D3CD60EE36}" type="pres">
      <dgm:prSet presAssocID="{55923970-D1A3-47AC-80DF-40EFAD3C1CF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2B16B04-81F7-4A20-A309-F03C93A3820A}" type="presOf" srcId="{9EC914B2-2104-49E4-904D-5FF94EB4A180}" destId="{E7761E26-AFB0-419E-BDE7-99D3CD60EE36}" srcOrd="0" destOrd="0" presId="urn:microsoft.com/office/officeart/2005/8/layout/vList2"/>
    <dgm:cxn modelId="{3DE92D14-26C3-4FE1-8CE1-0A1E5D671BAB}" srcId="{55923970-D1A3-47AC-80DF-40EFAD3C1CF0}" destId="{8115476C-121B-4A02-841E-BCB1FAC7389C}" srcOrd="1" destOrd="0" parTransId="{F8D74EA8-C9DF-42F2-8511-4D6DA26D1DC2}" sibTransId="{79822A70-566D-480A-9705-02AA94DE1717}"/>
    <dgm:cxn modelId="{6FEDD84C-2D0F-4D0F-8294-1ABE93F12FD6}" type="presOf" srcId="{85FE119C-6F2A-4C2B-AC28-681D46A21603}" destId="{E7761E26-AFB0-419E-BDE7-99D3CD60EE36}" srcOrd="0" destOrd="2" presId="urn:microsoft.com/office/officeart/2005/8/layout/vList2"/>
    <dgm:cxn modelId="{345BFD71-C7DF-46B7-A394-D2AFA92D0516}" srcId="{55923970-D1A3-47AC-80DF-40EFAD3C1CF0}" destId="{85FE119C-6F2A-4C2B-AC28-681D46A21603}" srcOrd="2" destOrd="0" parTransId="{0F57D0C8-7DC8-49E1-AAFD-7C4D032FBF5A}" sibTransId="{53DEB0C2-5061-4147-BC11-AB8D7E2F91AB}"/>
    <dgm:cxn modelId="{A9EEF77A-5B0E-4E24-BD75-CCB610CB34A1}" srcId="{15CBFA24-37DD-47AF-A0CE-A9A03161F90F}" destId="{55923970-D1A3-47AC-80DF-40EFAD3C1CF0}" srcOrd="0" destOrd="0" parTransId="{9A5EC25A-87FD-4238-9F5B-E6C360B15978}" sibTransId="{128D7E5A-A7BD-40AC-B37A-4371A8A05989}"/>
    <dgm:cxn modelId="{91274F85-4713-4E57-B0C0-3E43465E9F62}" type="presOf" srcId="{8115476C-121B-4A02-841E-BCB1FAC7389C}" destId="{E7761E26-AFB0-419E-BDE7-99D3CD60EE36}" srcOrd="0" destOrd="1" presId="urn:microsoft.com/office/officeart/2005/8/layout/vList2"/>
    <dgm:cxn modelId="{79F9BA89-1F51-41A8-A418-FE6DEA805288}" srcId="{55923970-D1A3-47AC-80DF-40EFAD3C1CF0}" destId="{9EC914B2-2104-49E4-904D-5FF94EB4A180}" srcOrd="0" destOrd="0" parTransId="{C13727E6-1F1B-4223-9304-C6DB75B6438B}" sibTransId="{6C59F3DA-1514-4B25-92AE-AC775C097768}"/>
    <dgm:cxn modelId="{028E479F-0FF1-49AD-9AD9-6565B47E79C3}" type="presOf" srcId="{55923970-D1A3-47AC-80DF-40EFAD3C1CF0}" destId="{8733F4B2-88E1-4C0C-ABAB-069F28729A93}" srcOrd="0" destOrd="0" presId="urn:microsoft.com/office/officeart/2005/8/layout/vList2"/>
    <dgm:cxn modelId="{7C4F29F8-D56B-4AC6-ACB3-3C53771F17B9}" type="presOf" srcId="{15CBFA24-37DD-47AF-A0CE-A9A03161F90F}" destId="{CB4D929E-E368-4F99-8895-141BCBED6B17}" srcOrd="0" destOrd="0" presId="urn:microsoft.com/office/officeart/2005/8/layout/vList2"/>
    <dgm:cxn modelId="{FFDA4CAD-F746-4299-A3DB-C765448CEB88}" type="presParOf" srcId="{CB4D929E-E368-4F99-8895-141BCBED6B17}" destId="{8733F4B2-88E1-4C0C-ABAB-069F28729A93}" srcOrd="0" destOrd="0" presId="urn:microsoft.com/office/officeart/2005/8/layout/vList2"/>
    <dgm:cxn modelId="{569FFEB4-D163-403F-B21E-00B4041AB8F9}" type="presParOf" srcId="{CB4D929E-E368-4F99-8895-141BCBED6B17}" destId="{E7761E26-AFB0-419E-BDE7-99D3CD60EE3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CFCC5A-90DA-420C-86A9-4171930CEEC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E225481F-B223-40BB-829A-F32894440221}">
      <dgm:prSet/>
      <dgm:spPr/>
      <dgm:t>
        <a:bodyPr/>
        <a:lstStyle/>
        <a:p>
          <a:pPr>
            <a:defRPr b="1"/>
          </a:pPr>
          <a:r>
            <a:rPr lang="nl-NL"/>
            <a:t>Alle compressoren hebben olie verbruik.</a:t>
          </a:r>
          <a:endParaRPr lang="en-US"/>
        </a:p>
      </dgm:t>
    </dgm:pt>
    <dgm:pt modelId="{9120D8B6-5A06-458B-A550-4E98269BA950}" type="parTrans" cxnId="{FFFC1607-9701-491E-ACA3-1F3558939F97}">
      <dgm:prSet/>
      <dgm:spPr/>
      <dgm:t>
        <a:bodyPr/>
        <a:lstStyle/>
        <a:p>
          <a:endParaRPr lang="en-US"/>
        </a:p>
      </dgm:t>
    </dgm:pt>
    <dgm:pt modelId="{CB640BE9-8380-4538-B63A-CA24659A2C75}" type="sibTrans" cxnId="{FFFC1607-9701-491E-ACA3-1F3558939F97}">
      <dgm:prSet/>
      <dgm:spPr/>
      <dgm:t>
        <a:bodyPr/>
        <a:lstStyle/>
        <a:p>
          <a:endParaRPr lang="en-US"/>
        </a:p>
      </dgm:t>
    </dgm:pt>
    <dgm:pt modelId="{23DE3B16-750D-4B13-9A11-B8C78CEE5C15}">
      <dgm:prSet/>
      <dgm:spPr/>
      <dgm:t>
        <a:bodyPr/>
        <a:lstStyle/>
        <a:p>
          <a:pPr>
            <a:defRPr b="1"/>
          </a:pPr>
          <a:r>
            <a:rPr lang="nl-NL"/>
            <a:t>Olie heeft een groot nadeel op de warmte overdracht </a:t>
          </a:r>
          <a:endParaRPr lang="en-US"/>
        </a:p>
      </dgm:t>
    </dgm:pt>
    <dgm:pt modelId="{4B51E22C-A1C5-4971-8DE7-9EB458F1DFF7}" type="parTrans" cxnId="{EEEB6088-3006-48CA-AA10-B2E42BC3C7E1}">
      <dgm:prSet/>
      <dgm:spPr/>
      <dgm:t>
        <a:bodyPr/>
        <a:lstStyle/>
        <a:p>
          <a:endParaRPr lang="en-US"/>
        </a:p>
      </dgm:t>
    </dgm:pt>
    <dgm:pt modelId="{CFA100BC-95FD-4E33-A3D6-C127AE5816DB}" type="sibTrans" cxnId="{EEEB6088-3006-48CA-AA10-B2E42BC3C7E1}">
      <dgm:prSet/>
      <dgm:spPr/>
      <dgm:t>
        <a:bodyPr/>
        <a:lstStyle/>
        <a:p>
          <a:endParaRPr lang="en-US"/>
        </a:p>
      </dgm:t>
    </dgm:pt>
    <dgm:pt modelId="{68BC6D2E-73AB-4887-BE57-584384CEFD64}">
      <dgm:prSet/>
      <dgm:spPr/>
      <dgm:t>
        <a:bodyPr/>
        <a:lstStyle/>
        <a:p>
          <a:pPr>
            <a:defRPr b="1"/>
          </a:pPr>
          <a:r>
            <a:rPr lang="nl-NL"/>
            <a:t>Olie verbruik afhankelijk van vele factoren…</a:t>
          </a:r>
          <a:endParaRPr lang="en-US"/>
        </a:p>
      </dgm:t>
    </dgm:pt>
    <dgm:pt modelId="{D0EF8FAD-519B-4144-9600-4CC924DB0CE3}" type="parTrans" cxnId="{42C64875-8AB0-45F6-A39A-9E2213DD585D}">
      <dgm:prSet/>
      <dgm:spPr/>
      <dgm:t>
        <a:bodyPr/>
        <a:lstStyle/>
        <a:p>
          <a:endParaRPr lang="en-US"/>
        </a:p>
      </dgm:t>
    </dgm:pt>
    <dgm:pt modelId="{343826F9-5664-4426-A02B-FCB7A05E0CFC}" type="sibTrans" cxnId="{42C64875-8AB0-45F6-A39A-9E2213DD585D}">
      <dgm:prSet/>
      <dgm:spPr/>
      <dgm:t>
        <a:bodyPr/>
        <a:lstStyle/>
        <a:p>
          <a:endParaRPr lang="en-US"/>
        </a:p>
      </dgm:t>
    </dgm:pt>
    <dgm:pt modelId="{499760CC-C72F-44E7-8FE6-EBA37B721CA1}">
      <dgm:prSet/>
      <dgm:spPr/>
      <dgm:t>
        <a:bodyPr/>
        <a:lstStyle/>
        <a:p>
          <a:r>
            <a:rPr lang="nl-NL"/>
            <a:t>-Type van compressor</a:t>
          </a:r>
          <a:endParaRPr lang="en-US"/>
        </a:p>
      </dgm:t>
    </dgm:pt>
    <dgm:pt modelId="{5E6909AD-A94D-4F18-8524-7D211352AD82}" type="parTrans" cxnId="{0D1DF8F6-13F1-4D76-AC09-B4F9B77FD0C7}">
      <dgm:prSet/>
      <dgm:spPr/>
      <dgm:t>
        <a:bodyPr/>
        <a:lstStyle/>
        <a:p>
          <a:endParaRPr lang="en-US"/>
        </a:p>
      </dgm:t>
    </dgm:pt>
    <dgm:pt modelId="{1291D1D1-CD79-44AB-BEAA-3B256975CB96}" type="sibTrans" cxnId="{0D1DF8F6-13F1-4D76-AC09-B4F9B77FD0C7}">
      <dgm:prSet/>
      <dgm:spPr/>
      <dgm:t>
        <a:bodyPr/>
        <a:lstStyle/>
        <a:p>
          <a:endParaRPr lang="en-US"/>
        </a:p>
      </dgm:t>
    </dgm:pt>
    <dgm:pt modelId="{8C67ADE2-1E2E-4E43-9D3A-B206A3BED2A6}">
      <dgm:prSet/>
      <dgm:spPr/>
      <dgm:t>
        <a:bodyPr/>
        <a:lstStyle/>
        <a:p>
          <a:r>
            <a:rPr lang="nl-NL"/>
            <a:t>-Kwaliteit en type van de olie</a:t>
          </a:r>
          <a:endParaRPr lang="en-US"/>
        </a:p>
      </dgm:t>
    </dgm:pt>
    <dgm:pt modelId="{F7C8B671-24E5-4B9D-AD25-DCCFFA01CC79}" type="parTrans" cxnId="{C7FE2E8F-C8D8-4776-9923-BED0E1DDCE8A}">
      <dgm:prSet/>
      <dgm:spPr/>
      <dgm:t>
        <a:bodyPr/>
        <a:lstStyle/>
        <a:p>
          <a:endParaRPr lang="en-US"/>
        </a:p>
      </dgm:t>
    </dgm:pt>
    <dgm:pt modelId="{599CEFE2-217E-4352-A683-204ED2EB49FB}" type="sibTrans" cxnId="{C7FE2E8F-C8D8-4776-9923-BED0E1DDCE8A}">
      <dgm:prSet/>
      <dgm:spPr/>
      <dgm:t>
        <a:bodyPr/>
        <a:lstStyle/>
        <a:p>
          <a:endParaRPr lang="en-US"/>
        </a:p>
      </dgm:t>
    </dgm:pt>
    <dgm:pt modelId="{7E65E023-1113-48B9-BD18-E36D106DB1E0}">
      <dgm:prSet/>
      <dgm:spPr/>
      <dgm:t>
        <a:bodyPr/>
        <a:lstStyle/>
        <a:p>
          <a:r>
            <a:rPr lang="nl-NL"/>
            <a:t>-Toepassing</a:t>
          </a:r>
          <a:endParaRPr lang="en-US"/>
        </a:p>
      </dgm:t>
    </dgm:pt>
    <dgm:pt modelId="{44BB1141-6726-4350-9A4C-4AA8B6B00DF8}" type="parTrans" cxnId="{44C165A0-E7B8-4BE4-A365-6E9FE1CE9B1E}">
      <dgm:prSet/>
      <dgm:spPr/>
      <dgm:t>
        <a:bodyPr/>
        <a:lstStyle/>
        <a:p>
          <a:endParaRPr lang="en-US"/>
        </a:p>
      </dgm:t>
    </dgm:pt>
    <dgm:pt modelId="{5CFF56DA-E803-444A-A35B-0616A014D1BA}" type="sibTrans" cxnId="{44C165A0-E7B8-4BE4-A365-6E9FE1CE9B1E}">
      <dgm:prSet/>
      <dgm:spPr/>
      <dgm:t>
        <a:bodyPr/>
        <a:lstStyle/>
        <a:p>
          <a:endParaRPr lang="en-US"/>
        </a:p>
      </dgm:t>
    </dgm:pt>
    <dgm:pt modelId="{2C7D1325-5537-44ED-9092-E68B9AA5093D}" type="pres">
      <dgm:prSet presAssocID="{64CFCC5A-90DA-420C-86A9-4171930CEEC7}" presName="root" presStyleCnt="0">
        <dgm:presLayoutVars>
          <dgm:dir/>
          <dgm:resizeHandles val="exact"/>
        </dgm:presLayoutVars>
      </dgm:prSet>
      <dgm:spPr/>
    </dgm:pt>
    <dgm:pt modelId="{609B16A0-8E2C-4E62-897E-14820C36BA89}" type="pres">
      <dgm:prSet presAssocID="{E225481F-B223-40BB-829A-F32894440221}" presName="compNode" presStyleCnt="0"/>
      <dgm:spPr/>
    </dgm:pt>
    <dgm:pt modelId="{2C5F35FE-A481-441A-812C-5215216EDFF1}" type="pres">
      <dgm:prSet presAssocID="{E225481F-B223-40BB-829A-F3289444022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ter"/>
        </a:ext>
      </dgm:extLst>
    </dgm:pt>
    <dgm:pt modelId="{9AE3CC6F-F2EE-460B-A31C-28108A38B5FC}" type="pres">
      <dgm:prSet presAssocID="{E225481F-B223-40BB-829A-F32894440221}" presName="iconSpace" presStyleCnt="0"/>
      <dgm:spPr/>
    </dgm:pt>
    <dgm:pt modelId="{6526116F-A185-4536-8D13-E96B9C2397E7}" type="pres">
      <dgm:prSet presAssocID="{E225481F-B223-40BB-829A-F32894440221}" presName="parTx" presStyleLbl="revTx" presStyleIdx="0" presStyleCnt="6">
        <dgm:presLayoutVars>
          <dgm:chMax val="0"/>
          <dgm:chPref val="0"/>
        </dgm:presLayoutVars>
      </dgm:prSet>
      <dgm:spPr/>
    </dgm:pt>
    <dgm:pt modelId="{06B5F542-C71F-4C04-97E8-E9FD2D3D22FB}" type="pres">
      <dgm:prSet presAssocID="{E225481F-B223-40BB-829A-F32894440221}" presName="txSpace" presStyleCnt="0"/>
      <dgm:spPr/>
    </dgm:pt>
    <dgm:pt modelId="{A6A4BB78-2828-40EA-95DB-55F36D79466D}" type="pres">
      <dgm:prSet presAssocID="{E225481F-B223-40BB-829A-F32894440221}" presName="desTx" presStyleLbl="revTx" presStyleIdx="1" presStyleCnt="6">
        <dgm:presLayoutVars/>
      </dgm:prSet>
      <dgm:spPr/>
    </dgm:pt>
    <dgm:pt modelId="{C04F9C3D-4625-4F92-BDA1-C0FBF602B285}" type="pres">
      <dgm:prSet presAssocID="{CB640BE9-8380-4538-B63A-CA24659A2C75}" presName="sibTrans" presStyleCnt="0"/>
      <dgm:spPr/>
    </dgm:pt>
    <dgm:pt modelId="{5C66BF3D-9765-4BE1-8CCD-EDFFDFBA880E}" type="pres">
      <dgm:prSet presAssocID="{23DE3B16-750D-4B13-9A11-B8C78CEE5C15}" presName="compNode" presStyleCnt="0"/>
      <dgm:spPr/>
    </dgm:pt>
    <dgm:pt modelId="{BE1FA4B3-315C-40A8-9B2E-4A3023F402C7}" type="pres">
      <dgm:prSet presAssocID="{23DE3B16-750D-4B13-9A11-B8C78CEE5C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uur"/>
        </a:ext>
      </dgm:extLst>
    </dgm:pt>
    <dgm:pt modelId="{627CFDD6-F839-4C21-8674-F0A9566E2D8E}" type="pres">
      <dgm:prSet presAssocID="{23DE3B16-750D-4B13-9A11-B8C78CEE5C15}" presName="iconSpace" presStyleCnt="0"/>
      <dgm:spPr/>
    </dgm:pt>
    <dgm:pt modelId="{A459BF00-2147-4757-B303-47C3F98E405A}" type="pres">
      <dgm:prSet presAssocID="{23DE3B16-750D-4B13-9A11-B8C78CEE5C15}" presName="parTx" presStyleLbl="revTx" presStyleIdx="2" presStyleCnt="6">
        <dgm:presLayoutVars>
          <dgm:chMax val="0"/>
          <dgm:chPref val="0"/>
        </dgm:presLayoutVars>
      </dgm:prSet>
      <dgm:spPr/>
    </dgm:pt>
    <dgm:pt modelId="{10FA73EA-2DBB-4627-9970-1FD7BECD9A2B}" type="pres">
      <dgm:prSet presAssocID="{23DE3B16-750D-4B13-9A11-B8C78CEE5C15}" presName="txSpace" presStyleCnt="0"/>
      <dgm:spPr/>
    </dgm:pt>
    <dgm:pt modelId="{33CC4B08-F39E-4B5B-ABB5-7C14B2EE64F0}" type="pres">
      <dgm:prSet presAssocID="{23DE3B16-750D-4B13-9A11-B8C78CEE5C15}" presName="desTx" presStyleLbl="revTx" presStyleIdx="3" presStyleCnt="6">
        <dgm:presLayoutVars/>
      </dgm:prSet>
      <dgm:spPr/>
    </dgm:pt>
    <dgm:pt modelId="{843E4DE0-60A0-425F-8F56-BFFF5E1C4987}" type="pres">
      <dgm:prSet presAssocID="{CFA100BC-95FD-4E33-A3D6-C127AE5816DB}" presName="sibTrans" presStyleCnt="0"/>
      <dgm:spPr/>
    </dgm:pt>
    <dgm:pt modelId="{96A884BA-2982-4FDF-B6F9-E1337E06FBA2}" type="pres">
      <dgm:prSet presAssocID="{68BC6D2E-73AB-4887-BE57-584384CEFD64}" presName="compNode" presStyleCnt="0"/>
      <dgm:spPr/>
    </dgm:pt>
    <dgm:pt modelId="{48AAE332-187B-4910-B2BE-C4680D2112C5}" type="pres">
      <dgm:prSet presAssocID="{68BC6D2E-73AB-4887-BE57-584384CEFD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633769B-7746-4C41-AFE2-457A60865A3A}" type="pres">
      <dgm:prSet presAssocID="{68BC6D2E-73AB-4887-BE57-584384CEFD64}" presName="iconSpace" presStyleCnt="0"/>
      <dgm:spPr/>
    </dgm:pt>
    <dgm:pt modelId="{175421EC-60D3-4E3F-96D3-89176EE769B4}" type="pres">
      <dgm:prSet presAssocID="{68BC6D2E-73AB-4887-BE57-584384CEFD64}" presName="parTx" presStyleLbl="revTx" presStyleIdx="4" presStyleCnt="6">
        <dgm:presLayoutVars>
          <dgm:chMax val="0"/>
          <dgm:chPref val="0"/>
        </dgm:presLayoutVars>
      </dgm:prSet>
      <dgm:spPr/>
    </dgm:pt>
    <dgm:pt modelId="{3BC743D1-E24E-4042-9A35-3B7CF733D00B}" type="pres">
      <dgm:prSet presAssocID="{68BC6D2E-73AB-4887-BE57-584384CEFD64}" presName="txSpace" presStyleCnt="0"/>
      <dgm:spPr/>
    </dgm:pt>
    <dgm:pt modelId="{6EC08044-60AB-4A6D-B7C5-354DA8B8D284}" type="pres">
      <dgm:prSet presAssocID="{68BC6D2E-73AB-4887-BE57-584384CEFD64}" presName="desTx" presStyleLbl="revTx" presStyleIdx="5" presStyleCnt="6">
        <dgm:presLayoutVars/>
      </dgm:prSet>
      <dgm:spPr/>
    </dgm:pt>
  </dgm:ptLst>
  <dgm:cxnLst>
    <dgm:cxn modelId="{FFFC1607-9701-491E-ACA3-1F3558939F97}" srcId="{64CFCC5A-90DA-420C-86A9-4171930CEEC7}" destId="{E225481F-B223-40BB-829A-F32894440221}" srcOrd="0" destOrd="0" parTransId="{9120D8B6-5A06-458B-A550-4E98269BA950}" sibTransId="{CB640BE9-8380-4538-B63A-CA24659A2C75}"/>
    <dgm:cxn modelId="{403DE028-78A5-4DA3-A6B5-7AC64EE61079}" type="presOf" srcId="{499760CC-C72F-44E7-8FE6-EBA37B721CA1}" destId="{6EC08044-60AB-4A6D-B7C5-354DA8B8D284}" srcOrd="0" destOrd="0" presId="urn:microsoft.com/office/officeart/2018/2/layout/IconLabelDescriptionList"/>
    <dgm:cxn modelId="{FD41F442-756F-482D-B21D-C8143A02EC13}" type="presOf" srcId="{64CFCC5A-90DA-420C-86A9-4171930CEEC7}" destId="{2C7D1325-5537-44ED-9092-E68B9AA5093D}" srcOrd="0" destOrd="0" presId="urn:microsoft.com/office/officeart/2018/2/layout/IconLabelDescriptionList"/>
    <dgm:cxn modelId="{F48AD371-7A76-4A90-9001-EEFB25DD4B7E}" type="presOf" srcId="{7E65E023-1113-48B9-BD18-E36D106DB1E0}" destId="{6EC08044-60AB-4A6D-B7C5-354DA8B8D284}" srcOrd="0" destOrd="2" presId="urn:microsoft.com/office/officeart/2018/2/layout/IconLabelDescriptionList"/>
    <dgm:cxn modelId="{0D97C254-5431-450E-9585-8DC5B5DA0E47}" type="presOf" srcId="{E225481F-B223-40BB-829A-F32894440221}" destId="{6526116F-A185-4536-8D13-E96B9C2397E7}" srcOrd="0" destOrd="0" presId="urn:microsoft.com/office/officeart/2018/2/layout/IconLabelDescriptionList"/>
    <dgm:cxn modelId="{42C64875-8AB0-45F6-A39A-9E2213DD585D}" srcId="{64CFCC5A-90DA-420C-86A9-4171930CEEC7}" destId="{68BC6D2E-73AB-4887-BE57-584384CEFD64}" srcOrd="2" destOrd="0" parTransId="{D0EF8FAD-519B-4144-9600-4CC924DB0CE3}" sibTransId="{343826F9-5664-4426-A02B-FCB7A05E0CFC}"/>
    <dgm:cxn modelId="{EEEB6088-3006-48CA-AA10-B2E42BC3C7E1}" srcId="{64CFCC5A-90DA-420C-86A9-4171930CEEC7}" destId="{23DE3B16-750D-4B13-9A11-B8C78CEE5C15}" srcOrd="1" destOrd="0" parTransId="{4B51E22C-A1C5-4971-8DE7-9EB458F1DFF7}" sibTransId="{CFA100BC-95FD-4E33-A3D6-C127AE5816DB}"/>
    <dgm:cxn modelId="{C7FE2E8F-C8D8-4776-9923-BED0E1DDCE8A}" srcId="{68BC6D2E-73AB-4887-BE57-584384CEFD64}" destId="{8C67ADE2-1E2E-4E43-9D3A-B206A3BED2A6}" srcOrd="1" destOrd="0" parTransId="{F7C8B671-24E5-4B9D-AD25-DCCFFA01CC79}" sibTransId="{599CEFE2-217E-4352-A683-204ED2EB49FB}"/>
    <dgm:cxn modelId="{44C165A0-E7B8-4BE4-A365-6E9FE1CE9B1E}" srcId="{68BC6D2E-73AB-4887-BE57-584384CEFD64}" destId="{7E65E023-1113-48B9-BD18-E36D106DB1E0}" srcOrd="2" destOrd="0" parTransId="{44BB1141-6726-4350-9A4C-4AA8B6B00DF8}" sibTransId="{5CFF56DA-E803-444A-A35B-0616A014D1BA}"/>
    <dgm:cxn modelId="{116E48A9-52E8-4F13-8BD8-4B055C41CAE2}" type="presOf" srcId="{68BC6D2E-73AB-4887-BE57-584384CEFD64}" destId="{175421EC-60D3-4E3F-96D3-89176EE769B4}" srcOrd="0" destOrd="0" presId="urn:microsoft.com/office/officeart/2018/2/layout/IconLabelDescriptionList"/>
    <dgm:cxn modelId="{C38162AD-13CC-4966-9DA4-A425BFA5816D}" type="presOf" srcId="{8C67ADE2-1E2E-4E43-9D3A-B206A3BED2A6}" destId="{6EC08044-60AB-4A6D-B7C5-354DA8B8D284}" srcOrd="0" destOrd="1" presId="urn:microsoft.com/office/officeart/2018/2/layout/IconLabelDescriptionList"/>
    <dgm:cxn modelId="{0D1DF8F6-13F1-4D76-AC09-B4F9B77FD0C7}" srcId="{68BC6D2E-73AB-4887-BE57-584384CEFD64}" destId="{499760CC-C72F-44E7-8FE6-EBA37B721CA1}" srcOrd="0" destOrd="0" parTransId="{5E6909AD-A94D-4F18-8524-7D211352AD82}" sibTransId="{1291D1D1-CD79-44AB-BEAA-3B256975CB96}"/>
    <dgm:cxn modelId="{B7D053FE-FE6A-434B-98B3-244A3FE64AE3}" type="presOf" srcId="{23DE3B16-750D-4B13-9A11-B8C78CEE5C15}" destId="{A459BF00-2147-4757-B303-47C3F98E405A}" srcOrd="0" destOrd="0" presId="urn:microsoft.com/office/officeart/2018/2/layout/IconLabelDescriptionList"/>
    <dgm:cxn modelId="{4202690C-A018-45C0-9767-73550F33A6E3}" type="presParOf" srcId="{2C7D1325-5537-44ED-9092-E68B9AA5093D}" destId="{609B16A0-8E2C-4E62-897E-14820C36BA89}" srcOrd="0" destOrd="0" presId="urn:microsoft.com/office/officeart/2018/2/layout/IconLabelDescriptionList"/>
    <dgm:cxn modelId="{30D9E532-8F37-4F01-883B-BF973FCC6641}" type="presParOf" srcId="{609B16A0-8E2C-4E62-897E-14820C36BA89}" destId="{2C5F35FE-A481-441A-812C-5215216EDFF1}" srcOrd="0" destOrd="0" presId="urn:microsoft.com/office/officeart/2018/2/layout/IconLabelDescriptionList"/>
    <dgm:cxn modelId="{60440CB2-B203-4FC8-91C7-B6C9A3C13598}" type="presParOf" srcId="{609B16A0-8E2C-4E62-897E-14820C36BA89}" destId="{9AE3CC6F-F2EE-460B-A31C-28108A38B5FC}" srcOrd="1" destOrd="0" presId="urn:microsoft.com/office/officeart/2018/2/layout/IconLabelDescriptionList"/>
    <dgm:cxn modelId="{77C42C11-7DA7-44AC-A592-5F4B88ED1813}" type="presParOf" srcId="{609B16A0-8E2C-4E62-897E-14820C36BA89}" destId="{6526116F-A185-4536-8D13-E96B9C2397E7}" srcOrd="2" destOrd="0" presId="urn:microsoft.com/office/officeart/2018/2/layout/IconLabelDescriptionList"/>
    <dgm:cxn modelId="{3E498700-2902-47BA-B300-4BAEACAD3BC7}" type="presParOf" srcId="{609B16A0-8E2C-4E62-897E-14820C36BA89}" destId="{06B5F542-C71F-4C04-97E8-E9FD2D3D22FB}" srcOrd="3" destOrd="0" presId="urn:microsoft.com/office/officeart/2018/2/layout/IconLabelDescriptionList"/>
    <dgm:cxn modelId="{C1526EEC-78F8-42EC-B1F4-5061491F30C2}" type="presParOf" srcId="{609B16A0-8E2C-4E62-897E-14820C36BA89}" destId="{A6A4BB78-2828-40EA-95DB-55F36D79466D}" srcOrd="4" destOrd="0" presId="urn:microsoft.com/office/officeart/2018/2/layout/IconLabelDescriptionList"/>
    <dgm:cxn modelId="{44835E23-BF6F-4CEC-9229-29E0921D0AA1}" type="presParOf" srcId="{2C7D1325-5537-44ED-9092-E68B9AA5093D}" destId="{C04F9C3D-4625-4F92-BDA1-C0FBF602B285}" srcOrd="1" destOrd="0" presId="urn:microsoft.com/office/officeart/2018/2/layout/IconLabelDescriptionList"/>
    <dgm:cxn modelId="{07D4F435-A7EE-4BC8-BC45-9BD50AD3628C}" type="presParOf" srcId="{2C7D1325-5537-44ED-9092-E68B9AA5093D}" destId="{5C66BF3D-9765-4BE1-8CCD-EDFFDFBA880E}" srcOrd="2" destOrd="0" presId="urn:microsoft.com/office/officeart/2018/2/layout/IconLabelDescriptionList"/>
    <dgm:cxn modelId="{5957941F-308E-4BCC-8099-7E3E50E9811B}" type="presParOf" srcId="{5C66BF3D-9765-4BE1-8CCD-EDFFDFBA880E}" destId="{BE1FA4B3-315C-40A8-9B2E-4A3023F402C7}" srcOrd="0" destOrd="0" presId="urn:microsoft.com/office/officeart/2018/2/layout/IconLabelDescriptionList"/>
    <dgm:cxn modelId="{CD54AA25-AB1E-4F71-8053-2175AB72CFB8}" type="presParOf" srcId="{5C66BF3D-9765-4BE1-8CCD-EDFFDFBA880E}" destId="{627CFDD6-F839-4C21-8674-F0A9566E2D8E}" srcOrd="1" destOrd="0" presId="urn:microsoft.com/office/officeart/2018/2/layout/IconLabelDescriptionList"/>
    <dgm:cxn modelId="{52F4523E-C2B2-4911-96E7-8246CEF71B21}" type="presParOf" srcId="{5C66BF3D-9765-4BE1-8CCD-EDFFDFBA880E}" destId="{A459BF00-2147-4757-B303-47C3F98E405A}" srcOrd="2" destOrd="0" presId="urn:microsoft.com/office/officeart/2018/2/layout/IconLabelDescriptionList"/>
    <dgm:cxn modelId="{F42371D1-3889-4D87-A5D2-D36B7601269A}" type="presParOf" srcId="{5C66BF3D-9765-4BE1-8CCD-EDFFDFBA880E}" destId="{10FA73EA-2DBB-4627-9970-1FD7BECD9A2B}" srcOrd="3" destOrd="0" presId="urn:microsoft.com/office/officeart/2018/2/layout/IconLabelDescriptionList"/>
    <dgm:cxn modelId="{4540EA48-DF2E-4CEE-89CF-FF1236388ECD}" type="presParOf" srcId="{5C66BF3D-9765-4BE1-8CCD-EDFFDFBA880E}" destId="{33CC4B08-F39E-4B5B-ABB5-7C14B2EE64F0}" srcOrd="4" destOrd="0" presId="urn:microsoft.com/office/officeart/2018/2/layout/IconLabelDescriptionList"/>
    <dgm:cxn modelId="{1579895E-5B3A-4717-9F75-2C92A562E5B9}" type="presParOf" srcId="{2C7D1325-5537-44ED-9092-E68B9AA5093D}" destId="{843E4DE0-60A0-425F-8F56-BFFF5E1C4987}" srcOrd="3" destOrd="0" presId="urn:microsoft.com/office/officeart/2018/2/layout/IconLabelDescriptionList"/>
    <dgm:cxn modelId="{82A30C92-069B-407B-A307-14721DF45BC6}" type="presParOf" srcId="{2C7D1325-5537-44ED-9092-E68B9AA5093D}" destId="{96A884BA-2982-4FDF-B6F9-E1337E06FBA2}" srcOrd="4" destOrd="0" presId="urn:microsoft.com/office/officeart/2018/2/layout/IconLabelDescriptionList"/>
    <dgm:cxn modelId="{DE94609A-0FFC-40D5-8D6E-9B7057E6DAC6}" type="presParOf" srcId="{96A884BA-2982-4FDF-B6F9-E1337E06FBA2}" destId="{48AAE332-187B-4910-B2BE-C4680D2112C5}" srcOrd="0" destOrd="0" presId="urn:microsoft.com/office/officeart/2018/2/layout/IconLabelDescriptionList"/>
    <dgm:cxn modelId="{18A9965A-E9EC-4F59-AD72-EA8022514C6E}" type="presParOf" srcId="{96A884BA-2982-4FDF-B6F9-E1337E06FBA2}" destId="{9633769B-7746-4C41-AFE2-457A60865A3A}" srcOrd="1" destOrd="0" presId="urn:microsoft.com/office/officeart/2018/2/layout/IconLabelDescriptionList"/>
    <dgm:cxn modelId="{62F3830C-EFA2-4235-92A5-F46A1C011710}" type="presParOf" srcId="{96A884BA-2982-4FDF-B6F9-E1337E06FBA2}" destId="{175421EC-60D3-4E3F-96D3-89176EE769B4}" srcOrd="2" destOrd="0" presId="urn:microsoft.com/office/officeart/2018/2/layout/IconLabelDescriptionList"/>
    <dgm:cxn modelId="{E436AB4C-2931-4474-8BAD-1E5C09AF3C33}" type="presParOf" srcId="{96A884BA-2982-4FDF-B6F9-E1337E06FBA2}" destId="{3BC743D1-E24E-4042-9A35-3B7CF733D00B}" srcOrd="3" destOrd="0" presId="urn:microsoft.com/office/officeart/2018/2/layout/IconLabelDescriptionList"/>
    <dgm:cxn modelId="{F9216E05-86EF-46A0-A1CD-982520465874}" type="presParOf" srcId="{96A884BA-2982-4FDF-B6F9-E1337E06FBA2}" destId="{6EC08044-60AB-4A6D-B7C5-354DA8B8D28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FE106-5A19-466E-9389-7CD5E6698DF0}">
      <dsp:nvSpPr>
        <dsp:cNvPr id="0" name=""/>
        <dsp:cNvSpPr/>
      </dsp:nvSpPr>
      <dsp:spPr>
        <a:xfrm>
          <a:off x="0" y="1589"/>
          <a:ext cx="11116491" cy="6773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6C88E-0E81-4470-90EA-586E3D2815E7}">
      <dsp:nvSpPr>
        <dsp:cNvPr id="0" name=""/>
        <dsp:cNvSpPr/>
      </dsp:nvSpPr>
      <dsp:spPr>
        <a:xfrm>
          <a:off x="204887" y="153984"/>
          <a:ext cx="372522" cy="3725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0924A-54C6-4E2D-87D3-3F784C12E9BC}">
      <dsp:nvSpPr>
        <dsp:cNvPr id="0" name=""/>
        <dsp:cNvSpPr/>
      </dsp:nvSpPr>
      <dsp:spPr>
        <a:xfrm>
          <a:off x="782296" y="1589"/>
          <a:ext cx="10334194" cy="677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82" tIns="71682" rIns="71682" bIns="716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/>
            <a:t>Dagelijks beheer</a:t>
          </a:r>
          <a:endParaRPr lang="en-US" sz="1900" kern="1200"/>
        </a:p>
      </dsp:txBody>
      <dsp:txXfrm>
        <a:off x="782296" y="1589"/>
        <a:ext cx="10334194" cy="677313"/>
      </dsp:txXfrm>
    </dsp:sp>
    <dsp:sp modelId="{72F9DE9D-1AF3-475E-B732-9E5896A5B612}">
      <dsp:nvSpPr>
        <dsp:cNvPr id="0" name=""/>
        <dsp:cNvSpPr/>
      </dsp:nvSpPr>
      <dsp:spPr>
        <a:xfrm>
          <a:off x="0" y="848230"/>
          <a:ext cx="11116491" cy="6773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71A6A-AB9A-491E-8E14-D07C73850F07}">
      <dsp:nvSpPr>
        <dsp:cNvPr id="0" name=""/>
        <dsp:cNvSpPr/>
      </dsp:nvSpPr>
      <dsp:spPr>
        <a:xfrm>
          <a:off x="204887" y="1000626"/>
          <a:ext cx="372522" cy="3725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F8930-653D-4AD4-B38E-045DC77FF591}">
      <dsp:nvSpPr>
        <dsp:cNvPr id="0" name=""/>
        <dsp:cNvSpPr/>
      </dsp:nvSpPr>
      <dsp:spPr>
        <a:xfrm>
          <a:off x="782296" y="848230"/>
          <a:ext cx="10334194" cy="677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82" tIns="71682" rIns="71682" bIns="716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Maak </a:t>
          </a:r>
          <a:r>
            <a:rPr lang="en-US" sz="1900" kern="1200" dirty="0" err="1"/>
            <a:t>dagelijks</a:t>
          </a:r>
          <a:r>
            <a:rPr lang="en-US" sz="1900" kern="1200" dirty="0"/>
            <a:t> </a:t>
          </a:r>
          <a:r>
            <a:rPr lang="en-US" sz="1900" kern="1200" dirty="0" err="1"/>
            <a:t>een</a:t>
          </a:r>
          <a:r>
            <a:rPr lang="en-US" sz="1900" kern="1200" dirty="0"/>
            <a:t> </a:t>
          </a:r>
          <a:r>
            <a:rPr lang="en-US" sz="1900" kern="1200" dirty="0" err="1"/>
            <a:t>rondje</a:t>
          </a:r>
          <a:r>
            <a:rPr lang="en-US" sz="1900" kern="1200" dirty="0"/>
            <a:t> </a:t>
          </a:r>
          <a:r>
            <a:rPr lang="en-US" sz="1900" kern="1200" dirty="0" err="1"/>
            <a:t>langs</a:t>
          </a:r>
          <a:r>
            <a:rPr lang="en-US" sz="1900" kern="1200" dirty="0"/>
            <a:t> de </a:t>
          </a:r>
          <a:r>
            <a:rPr lang="en-US" sz="1900" kern="1200" dirty="0" err="1"/>
            <a:t>installatie</a:t>
          </a:r>
          <a:r>
            <a:rPr lang="en-US" sz="1900" kern="1200" dirty="0"/>
            <a:t> </a:t>
          </a:r>
          <a:r>
            <a:rPr lang="nl-NL" sz="1900" kern="1200" dirty="0"/>
            <a:t>!</a:t>
          </a:r>
          <a:endParaRPr lang="en-US" sz="1900" kern="1200" dirty="0"/>
        </a:p>
      </dsp:txBody>
      <dsp:txXfrm>
        <a:off x="782296" y="848230"/>
        <a:ext cx="10334194" cy="677313"/>
      </dsp:txXfrm>
    </dsp:sp>
    <dsp:sp modelId="{92EC9AF5-5F78-47DA-A980-9581755C153A}">
      <dsp:nvSpPr>
        <dsp:cNvPr id="0" name=""/>
        <dsp:cNvSpPr/>
      </dsp:nvSpPr>
      <dsp:spPr>
        <a:xfrm>
          <a:off x="0" y="1694872"/>
          <a:ext cx="11116491" cy="6773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8AAD-F962-4535-ADFC-BD3D6CC9FFD9}">
      <dsp:nvSpPr>
        <dsp:cNvPr id="0" name=""/>
        <dsp:cNvSpPr/>
      </dsp:nvSpPr>
      <dsp:spPr>
        <a:xfrm>
          <a:off x="204887" y="1847267"/>
          <a:ext cx="372522" cy="3725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CCABB-5F13-437D-80C0-2BEBDAE8DA79}">
      <dsp:nvSpPr>
        <dsp:cNvPr id="0" name=""/>
        <dsp:cNvSpPr/>
      </dsp:nvSpPr>
      <dsp:spPr>
        <a:xfrm>
          <a:off x="782296" y="1694872"/>
          <a:ext cx="10334194" cy="677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82" tIns="71682" rIns="71682" bIns="716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Horen</a:t>
          </a:r>
          <a:endParaRPr lang="en-US" sz="1900" kern="1200"/>
        </a:p>
      </dsp:txBody>
      <dsp:txXfrm>
        <a:off x="782296" y="1694872"/>
        <a:ext cx="10334194" cy="677313"/>
      </dsp:txXfrm>
    </dsp:sp>
    <dsp:sp modelId="{441B223F-88E4-4161-8573-BA8C43FB8DCC}">
      <dsp:nvSpPr>
        <dsp:cNvPr id="0" name=""/>
        <dsp:cNvSpPr/>
      </dsp:nvSpPr>
      <dsp:spPr>
        <a:xfrm>
          <a:off x="0" y="2541513"/>
          <a:ext cx="11116491" cy="6773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405F-4C21-4668-A19A-E9BE58AA860A}">
      <dsp:nvSpPr>
        <dsp:cNvPr id="0" name=""/>
        <dsp:cNvSpPr/>
      </dsp:nvSpPr>
      <dsp:spPr>
        <a:xfrm>
          <a:off x="204887" y="2693909"/>
          <a:ext cx="372522" cy="3725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7B4DB-F35E-4EA4-9937-A42944140B5A}">
      <dsp:nvSpPr>
        <dsp:cNvPr id="0" name=""/>
        <dsp:cNvSpPr/>
      </dsp:nvSpPr>
      <dsp:spPr>
        <a:xfrm>
          <a:off x="782296" y="2541513"/>
          <a:ext cx="10334194" cy="677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82" tIns="71682" rIns="71682" bIns="716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Voelen</a:t>
          </a:r>
          <a:endParaRPr lang="en-US" sz="1900" kern="1200"/>
        </a:p>
      </dsp:txBody>
      <dsp:txXfrm>
        <a:off x="782296" y="2541513"/>
        <a:ext cx="10334194" cy="677313"/>
      </dsp:txXfrm>
    </dsp:sp>
    <dsp:sp modelId="{D621480B-33EB-4DF4-B479-356E487DF2DD}">
      <dsp:nvSpPr>
        <dsp:cNvPr id="0" name=""/>
        <dsp:cNvSpPr/>
      </dsp:nvSpPr>
      <dsp:spPr>
        <a:xfrm>
          <a:off x="0" y="3388155"/>
          <a:ext cx="11116491" cy="6773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30884-865D-453F-87FB-5665DD233C87}">
      <dsp:nvSpPr>
        <dsp:cNvPr id="0" name=""/>
        <dsp:cNvSpPr/>
      </dsp:nvSpPr>
      <dsp:spPr>
        <a:xfrm>
          <a:off x="204887" y="3540550"/>
          <a:ext cx="372522" cy="3725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9C2DE-2DE8-4187-9FF3-F8FAB06AA9D6}">
      <dsp:nvSpPr>
        <dsp:cNvPr id="0" name=""/>
        <dsp:cNvSpPr/>
      </dsp:nvSpPr>
      <dsp:spPr>
        <a:xfrm>
          <a:off x="782296" y="3388155"/>
          <a:ext cx="10334194" cy="677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82" tIns="71682" rIns="71682" bIns="716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Kijken</a:t>
          </a:r>
        </a:p>
      </dsp:txBody>
      <dsp:txXfrm>
        <a:off x="782296" y="3388155"/>
        <a:ext cx="10334194" cy="677313"/>
      </dsp:txXfrm>
    </dsp:sp>
    <dsp:sp modelId="{A9BD8AB4-05AC-4149-BA5A-AB3878DEB515}">
      <dsp:nvSpPr>
        <dsp:cNvPr id="0" name=""/>
        <dsp:cNvSpPr/>
      </dsp:nvSpPr>
      <dsp:spPr>
        <a:xfrm>
          <a:off x="0" y="4234796"/>
          <a:ext cx="11116491" cy="6773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77DE5-9C20-4548-ACFE-A60056A07C4E}">
      <dsp:nvSpPr>
        <dsp:cNvPr id="0" name=""/>
        <dsp:cNvSpPr/>
      </dsp:nvSpPr>
      <dsp:spPr>
        <a:xfrm>
          <a:off x="204887" y="4387191"/>
          <a:ext cx="372522" cy="37252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B76EA-F731-4552-87EF-0130AE92BDCB}">
      <dsp:nvSpPr>
        <dsp:cNvPr id="0" name=""/>
        <dsp:cNvSpPr/>
      </dsp:nvSpPr>
      <dsp:spPr>
        <a:xfrm>
          <a:off x="782296" y="4234796"/>
          <a:ext cx="10334194" cy="677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82" tIns="71682" rIns="71682" bIns="716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Ruiken</a:t>
          </a:r>
        </a:p>
      </dsp:txBody>
      <dsp:txXfrm>
        <a:off x="782296" y="4234796"/>
        <a:ext cx="10334194" cy="677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4EC6A-B4A6-4C91-90A7-7414D4838833}">
      <dsp:nvSpPr>
        <dsp:cNvPr id="0" name=""/>
        <dsp:cNvSpPr/>
      </dsp:nvSpPr>
      <dsp:spPr>
        <a:xfrm>
          <a:off x="0" y="18389"/>
          <a:ext cx="1111649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Controle Zuiger en schroef compressor</a:t>
          </a:r>
          <a:endParaRPr lang="en-US" sz="2300" kern="1200"/>
        </a:p>
      </dsp:txBody>
      <dsp:txXfrm>
        <a:off x="26930" y="45319"/>
        <a:ext cx="11062631" cy="497795"/>
      </dsp:txXfrm>
    </dsp:sp>
    <dsp:sp modelId="{103BC6CB-B536-481B-92B3-BB44510EBFC4}">
      <dsp:nvSpPr>
        <dsp:cNvPr id="0" name=""/>
        <dsp:cNvSpPr/>
      </dsp:nvSpPr>
      <dsp:spPr>
        <a:xfrm>
          <a:off x="0" y="636284"/>
          <a:ext cx="1111649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Interval 3 maand / elke 1500 uur</a:t>
          </a:r>
          <a:endParaRPr lang="en-US" sz="2300" kern="1200"/>
        </a:p>
      </dsp:txBody>
      <dsp:txXfrm>
        <a:off x="26930" y="663214"/>
        <a:ext cx="11062631" cy="497795"/>
      </dsp:txXfrm>
    </dsp:sp>
    <dsp:sp modelId="{ED78229B-64A1-4EF9-9991-51206D6B3DD9}">
      <dsp:nvSpPr>
        <dsp:cNvPr id="0" name=""/>
        <dsp:cNvSpPr/>
      </dsp:nvSpPr>
      <dsp:spPr>
        <a:xfrm>
          <a:off x="0" y="1254179"/>
          <a:ext cx="1111649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Visuele controle</a:t>
          </a:r>
          <a:endParaRPr lang="en-US" sz="2300" kern="1200"/>
        </a:p>
      </dsp:txBody>
      <dsp:txXfrm>
        <a:off x="26930" y="1281109"/>
        <a:ext cx="11062631" cy="497795"/>
      </dsp:txXfrm>
    </dsp:sp>
    <dsp:sp modelId="{E59C20FB-3887-46C1-B8DB-AFE9AC03020C}">
      <dsp:nvSpPr>
        <dsp:cNvPr id="0" name=""/>
        <dsp:cNvSpPr/>
      </dsp:nvSpPr>
      <dsp:spPr>
        <a:xfrm>
          <a:off x="0" y="1872074"/>
          <a:ext cx="1111649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Controle as-afdichting</a:t>
          </a:r>
          <a:endParaRPr lang="en-US" sz="2300" kern="1200"/>
        </a:p>
      </dsp:txBody>
      <dsp:txXfrm>
        <a:off x="26930" y="1899004"/>
        <a:ext cx="11062631" cy="497795"/>
      </dsp:txXfrm>
    </dsp:sp>
    <dsp:sp modelId="{01A9BAA3-E919-46C8-9673-2B02F9D4934D}">
      <dsp:nvSpPr>
        <dsp:cNvPr id="0" name=""/>
        <dsp:cNvSpPr/>
      </dsp:nvSpPr>
      <dsp:spPr>
        <a:xfrm>
          <a:off x="0" y="2489969"/>
          <a:ext cx="1111649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Vast leggen bedrijfscondities</a:t>
          </a:r>
          <a:endParaRPr lang="en-US" sz="2300" kern="1200"/>
        </a:p>
      </dsp:txBody>
      <dsp:txXfrm>
        <a:off x="26930" y="2516899"/>
        <a:ext cx="11062631" cy="497795"/>
      </dsp:txXfrm>
    </dsp:sp>
    <dsp:sp modelId="{1CFE4B56-0900-4C57-913E-3B17992A2D4F}">
      <dsp:nvSpPr>
        <dsp:cNvPr id="0" name=""/>
        <dsp:cNvSpPr/>
      </dsp:nvSpPr>
      <dsp:spPr>
        <a:xfrm>
          <a:off x="0" y="3107864"/>
          <a:ext cx="1111649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Reinigen / verwijderen olieresten</a:t>
          </a:r>
          <a:endParaRPr lang="en-US" sz="2300" kern="1200"/>
        </a:p>
      </dsp:txBody>
      <dsp:txXfrm>
        <a:off x="26930" y="3134794"/>
        <a:ext cx="11062631" cy="497795"/>
      </dsp:txXfrm>
    </dsp:sp>
    <dsp:sp modelId="{9F54FE62-F25F-440D-8F76-3C4F39668783}">
      <dsp:nvSpPr>
        <dsp:cNvPr id="0" name=""/>
        <dsp:cNvSpPr/>
      </dsp:nvSpPr>
      <dsp:spPr>
        <a:xfrm>
          <a:off x="0" y="3725759"/>
          <a:ext cx="1111649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Controle capaciteitsregeling</a:t>
          </a:r>
          <a:endParaRPr lang="en-US" sz="2300" kern="1200"/>
        </a:p>
      </dsp:txBody>
      <dsp:txXfrm>
        <a:off x="26930" y="3752689"/>
        <a:ext cx="11062631" cy="497795"/>
      </dsp:txXfrm>
    </dsp:sp>
    <dsp:sp modelId="{83DD7CAF-1706-4E6D-AD81-9373AAF5E74A}">
      <dsp:nvSpPr>
        <dsp:cNvPr id="0" name=""/>
        <dsp:cNvSpPr/>
      </dsp:nvSpPr>
      <dsp:spPr>
        <a:xfrm>
          <a:off x="0" y="4343654"/>
          <a:ext cx="1111649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Olie controle / vullen </a:t>
          </a:r>
          <a:endParaRPr lang="en-US" sz="2300" kern="1200"/>
        </a:p>
      </dsp:txBody>
      <dsp:txXfrm>
        <a:off x="26930" y="4370584"/>
        <a:ext cx="11062631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29D5-BDA6-4838-81F0-A9CF8DFA8BEA}">
      <dsp:nvSpPr>
        <dsp:cNvPr id="0" name=""/>
        <dsp:cNvSpPr/>
      </dsp:nvSpPr>
      <dsp:spPr>
        <a:xfrm>
          <a:off x="0" y="1721233"/>
          <a:ext cx="11116491" cy="14712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985FF-88C3-45B3-9216-10C43369D6D2}">
      <dsp:nvSpPr>
        <dsp:cNvPr id="0" name=""/>
        <dsp:cNvSpPr/>
      </dsp:nvSpPr>
      <dsp:spPr>
        <a:xfrm>
          <a:off x="445047" y="2052260"/>
          <a:ext cx="809177" cy="8091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FB148-9B6E-4E13-9FBC-067446CD3B27}">
      <dsp:nvSpPr>
        <dsp:cNvPr id="0" name=""/>
        <dsp:cNvSpPr/>
      </dsp:nvSpPr>
      <dsp:spPr>
        <a:xfrm>
          <a:off x="1733605" y="1721233"/>
          <a:ext cx="4864122" cy="1471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05" tIns="155705" rIns="155705" bIns="15570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/>
            <a:t>Onderhoud A 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/>
            <a:t>(zuiger compressoren)</a:t>
          </a:r>
          <a:endParaRPr lang="en-US" sz="2500" kern="1200" dirty="0"/>
        </a:p>
      </dsp:txBody>
      <dsp:txXfrm>
        <a:off x="1733605" y="1721233"/>
        <a:ext cx="4864122" cy="1471231"/>
      </dsp:txXfrm>
    </dsp:sp>
    <dsp:sp modelId="{85EEB5E8-A70C-4BAF-B789-733E386E436A}">
      <dsp:nvSpPr>
        <dsp:cNvPr id="0" name=""/>
        <dsp:cNvSpPr/>
      </dsp:nvSpPr>
      <dsp:spPr>
        <a:xfrm>
          <a:off x="6632060" y="4798"/>
          <a:ext cx="4413136" cy="490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05" tIns="155705" rIns="155705" bIns="1557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Interval 1 jaar, Controle +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Verversen van olie en vervangen van olie filters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Carter inspectie 2 cilinderkop inspecties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E-motor smeren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Controle beveiligingen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Controle olie en kopkoeling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Olie retour/injectie/</a:t>
          </a:r>
          <a:r>
            <a:rPr lang="nl-NL" sz="2000" kern="1200" dirty="0" err="1"/>
            <a:t>ecomizer</a:t>
          </a:r>
          <a:r>
            <a:rPr lang="nl-NL" sz="2000" kern="1200" dirty="0"/>
            <a:t> systeem </a:t>
          </a:r>
          <a:endParaRPr lang="en-US" sz="2000" kern="1200" dirty="0"/>
        </a:p>
      </dsp:txBody>
      <dsp:txXfrm>
        <a:off x="6632060" y="4798"/>
        <a:ext cx="4413136" cy="4904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719A9-4606-40EB-8BE4-D2A45690F8FB}">
      <dsp:nvSpPr>
        <dsp:cNvPr id="0" name=""/>
        <dsp:cNvSpPr/>
      </dsp:nvSpPr>
      <dsp:spPr>
        <a:xfrm>
          <a:off x="0" y="2399"/>
          <a:ext cx="1111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F628B-8ABA-49DF-8F9E-5B4DA1AB8941}">
      <dsp:nvSpPr>
        <dsp:cNvPr id="0" name=""/>
        <dsp:cNvSpPr/>
      </dsp:nvSpPr>
      <dsp:spPr>
        <a:xfrm>
          <a:off x="0" y="2399"/>
          <a:ext cx="11116491" cy="81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/>
            <a:t>Onderhoud C</a:t>
          </a:r>
          <a:endParaRPr lang="en-US" sz="2500" kern="1200"/>
        </a:p>
      </dsp:txBody>
      <dsp:txXfrm>
        <a:off x="0" y="2399"/>
        <a:ext cx="11116491" cy="818150"/>
      </dsp:txXfrm>
    </dsp:sp>
    <dsp:sp modelId="{966F675E-C02C-4401-B8DB-064D02A279DD}">
      <dsp:nvSpPr>
        <dsp:cNvPr id="0" name=""/>
        <dsp:cNvSpPr/>
      </dsp:nvSpPr>
      <dsp:spPr>
        <a:xfrm>
          <a:off x="0" y="820549"/>
          <a:ext cx="1111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4179A-8079-43C4-BA52-CE1E80E73E9F}">
      <dsp:nvSpPr>
        <dsp:cNvPr id="0" name=""/>
        <dsp:cNvSpPr/>
      </dsp:nvSpPr>
      <dsp:spPr>
        <a:xfrm>
          <a:off x="0" y="820549"/>
          <a:ext cx="11116491" cy="81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Interval 7-10 jaar</a:t>
          </a:r>
          <a:endParaRPr lang="en-US" sz="2500" kern="1200"/>
        </a:p>
      </dsp:txBody>
      <dsp:txXfrm>
        <a:off x="0" y="820549"/>
        <a:ext cx="11116491" cy="818150"/>
      </dsp:txXfrm>
    </dsp:sp>
    <dsp:sp modelId="{357D9036-B2CF-43E5-B3B1-4930A2F74D96}">
      <dsp:nvSpPr>
        <dsp:cNvPr id="0" name=""/>
        <dsp:cNvSpPr/>
      </dsp:nvSpPr>
      <dsp:spPr>
        <a:xfrm>
          <a:off x="0" y="1638699"/>
          <a:ext cx="1111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7B297-7FB5-4AEA-BBA0-DA25730C6D24}">
      <dsp:nvSpPr>
        <dsp:cNvPr id="0" name=""/>
        <dsp:cNvSpPr/>
      </dsp:nvSpPr>
      <dsp:spPr>
        <a:xfrm>
          <a:off x="0" y="1638699"/>
          <a:ext cx="11116491" cy="81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Werkplaats of op locatie overhaal meten en beoordelen conditie van alle onderdelen</a:t>
          </a:r>
          <a:endParaRPr lang="en-US" sz="2500" kern="1200"/>
        </a:p>
      </dsp:txBody>
      <dsp:txXfrm>
        <a:off x="0" y="1638699"/>
        <a:ext cx="11116491" cy="818150"/>
      </dsp:txXfrm>
    </dsp:sp>
    <dsp:sp modelId="{07653049-7D50-44D0-AE67-211C08839B0B}">
      <dsp:nvSpPr>
        <dsp:cNvPr id="0" name=""/>
        <dsp:cNvSpPr/>
      </dsp:nvSpPr>
      <dsp:spPr>
        <a:xfrm>
          <a:off x="0" y="2456849"/>
          <a:ext cx="1111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C2DDC-819D-4D75-A414-F2E6E959FB30}">
      <dsp:nvSpPr>
        <dsp:cNvPr id="0" name=""/>
        <dsp:cNvSpPr/>
      </dsp:nvSpPr>
      <dsp:spPr>
        <a:xfrm>
          <a:off x="0" y="2456849"/>
          <a:ext cx="11116491" cy="81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Vervangen van alle slijtdelen en afdichtingen</a:t>
          </a:r>
          <a:endParaRPr lang="en-US" sz="2500" kern="1200"/>
        </a:p>
      </dsp:txBody>
      <dsp:txXfrm>
        <a:off x="0" y="2456849"/>
        <a:ext cx="11116491" cy="818150"/>
      </dsp:txXfrm>
    </dsp:sp>
    <dsp:sp modelId="{B49A48BF-7726-4D3B-86BA-62D31F4EF347}">
      <dsp:nvSpPr>
        <dsp:cNvPr id="0" name=""/>
        <dsp:cNvSpPr/>
      </dsp:nvSpPr>
      <dsp:spPr>
        <a:xfrm>
          <a:off x="0" y="3274999"/>
          <a:ext cx="1111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880B1-109D-434D-A8D3-9921A32397BE}">
      <dsp:nvSpPr>
        <dsp:cNvPr id="0" name=""/>
        <dsp:cNvSpPr/>
      </dsp:nvSpPr>
      <dsp:spPr>
        <a:xfrm>
          <a:off x="0" y="3274999"/>
          <a:ext cx="11116491" cy="81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Inbedrijfname volgens fabrieksprotocol</a:t>
          </a:r>
          <a:endParaRPr lang="en-US" sz="2500" kern="1200"/>
        </a:p>
      </dsp:txBody>
      <dsp:txXfrm>
        <a:off x="0" y="3274999"/>
        <a:ext cx="11116491" cy="818150"/>
      </dsp:txXfrm>
    </dsp:sp>
    <dsp:sp modelId="{DBD5C9D4-7FC7-4596-AE6B-657D102D3993}">
      <dsp:nvSpPr>
        <dsp:cNvPr id="0" name=""/>
        <dsp:cNvSpPr/>
      </dsp:nvSpPr>
      <dsp:spPr>
        <a:xfrm>
          <a:off x="0" y="4093149"/>
          <a:ext cx="1111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C3F0A-07F1-4AD6-A0E2-B6388C789FA1}">
      <dsp:nvSpPr>
        <dsp:cNvPr id="0" name=""/>
        <dsp:cNvSpPr/>
      </dsp:nvSpPr>
      <dsp:spPr>
        <a:xfrm>
          <a:off x="0" y="4093149"/>
          <a:ext cx="11116491" cy="81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Vervangen olie fijn filters (typisch schroef)</a:t>
          </a:r>
          <a:endParaRPr lang="en-US" sz="2500" kern="1200"/>
        </a:p>
      </dsp:txBody>
      <dsp:txXfrm>
        <a:off x="0" y="4093149"/>
        <a:ext cx="11116491" cy="818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3F4B2-88E1-4C0C-ABAB-069F28729A93}">
      <dsp:nvSpPr>
        <dsp:cNvPr id="0" name=""/>
        <dsp:cNvSpPr/>
      </dsp:nvSpPr>
      <dsp:spPr>
        <a:xfrm>
          <a:off x="0" y="143025"/>
          <a:ext cx="9209735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100" b="1" kern="1200"/>
            <a:t>Smeerschade</a:t>
          </a:r>
          <a:endParaRPr lang="en-US" sz="5100" kern="1200"/>
        </a:p>
      </dsp:txBody>
      <dsp:txXfrm>
        <a:off x="59713" y="202738"/>
        <a:ext cx="9090309" cy="1103809"/>
      </dsp:txXfrm>
    </dsp:sp>
    <dsp:sp modelId="{E7761E26-AFB0-419E-BDE7-99D3CD60EE36}">
      <dsp:nvSpPr>
        <dsp:cNvPr id="0" name=""/>
        <dsp:cNvSpPr/>
      </dsp:nvSpPr>
      <dsp:spPr>
        <a:xfrm>
          <a:off x="0" y="1366260"/>
          <a:ext cx="9209735" cy="263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409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4000" kern="1200"/>
            <a:t>Smeerschade als gevolg van nat werken </a:t>
          </a:r>
          <a:endParaRPr lang="en-US" sz="4000" kern="120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4000" kern="1200"/>
            <a:t>Smeerschade als gevolg van Hoge temperaturen</a:t>
          </a:r>
          <a:endParaRPr lang="en-US" sz="4000" kern="120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4000" kern="1200"/>
            <a:t>Invloed van oververhitting</a:t>
          </a:r>
          <a:endParaRPr lang="en-US" sz="4000" kern="1200"/>
        </a:p>
      </dsp:txBody>
      <dsp:txXfrm>
        <a:off x="0" y="1366260"/>
        <a:ext cx="9209735" cy="2639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F35FE-A481-441A-812C-5215216EDFF1}">
      <dsp:nvSpPr>
        <dsp:cNvPr id="0" name=""/>
        <dsp:cNvSpPr/>
      </dsp:nvSpPr>
      <dsp:spPr>
        <a:xfrm>
          <a:off x="393" y="992967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6116F-A185-4536-8D13-E96B9C2397E7}">
      <dsp:nvSpPr>
        <dsp:cNvPr id="0" name=""/>
        <dsp:cNvSpPr/>
      </dsp:nvSpPr>
      <dsp:spPr>
        <a:xfrm>
          <a:off x="393" y="2193242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1600" kern="1200"/>
            <a:t>Alle compressoren hebben olie verbruik.</a:t>
          </a:r>
          <a:endParaRPr lang="en-US" sz="1600" kern="1200"/>
        </a:p>
      </dsp:txBody>
      <dsp:txXfrm>
        <a:off x="393" y="2193242"/>
        <a:ext cx="3138750" cy="470812"/>
      </dsp:txXfrm>
    </dsp:sp>
    <dsp:sp modelId="{A6A4BB78-2828-40EA-95DB-55F36D79466D}">
      <dsp:nvSpPr>
        <dsp:cNvPr id="0" name=""/>
        <dsp:cNvSpPr/>
      </dsp:nvSpPr>
      <dsp:spPr>
        <a:xfrm>
          <a:off x="393" y="2711363"/>
          <a:ext cx="3138750" cy="64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FA4B3-315C-40A8-9B2E-4A3023F402C7}">
      <dsp:nvSpPr>
        <dsp:cNvPr id="0" name=""/>
        <dsp:cNvSpPr/>
      </dsp:nvSpPr>
      <dsp:spPr>
        <a:xfrm>
          <a:off x="3688425" y="992967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9BF00-2147-4757-B303-47C3F98E405A}">
      <dsp:nvSpPr>
        <dsp:cNvPr id="0" name=""/>
        <dsp:cNvSpPr/>
      </dsp:nvSpPr>
      <dsp:spPr>
        <a:xfrm>
          <a:off x="3688425" y="2193242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1600" kern="1200"/>
            <a:t>Olie heeft een groot nadeel op de warmte overdracht </a:t>
          </a:r>
          <a:endParaRPr lang="en-US" sz="1600" kern="1200"/>
        </a:p>
      </dsp:txBody>
      <dsp:txXfrm>
        <a:off x="3688425" y="2193242"/>
        <a:ext cx="3138750" cy="470812"/>
      </dsp:txXfrm>
    </dsp:sp>
    <dsp:sp modelId="{33CC4B08-F39E-4B5B-ABB5-7C14B2EE64F0}">
      <dsp:nvSpPr>
        <dsp:cNvPr id="0" name=""/>
        <dsp:cNvSpPr/>
      </dsp:nvSpPr>
      <dsp:spPr>
        <a:xfrm>
          <a:off x="3688425" y="2711363"/>
          <a:ext cx="3138750" cy="64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AE332-187B-4910-B2BE-C4680D2112C5}">
      <dsp:nvSpPr>
        <dsp:cNvPr id="0" name=""/>
        <dsp:cNvSpPr/>
      </dsp:nvSpPr>
      <dsp:spPr>
        <a:xfrm>
          <a:off x="7376456" y="992967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421EC-60D3-4E3F-96D3-89176EE769B4}">
      <dsp:nvSpPr>
        <dsp:cNvPr id="0" name=""/>
        <dsp:cNvSpPr/>
      </dsp:nvSpPr>
      <dsp:spPr>
        <a:xfrm>
          <a:off x="7376456" y="2193242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1600" kern="1200"/>
            <a:t>Olie verbruik afhankelijk van vele factoren…</a:t>
          </a:r>
          <a:endParaRPr lang="en-US" sz="1600" kern="1200"/>
        </a:p>
      </dsp:txBody>
      <dsp:txXfrm>
        <a:off x="7376456" y="2193242"/>
        <a:ext cx="3138750" cy="470812"/>
      </dsp:txXfrm>
    </dsp:sp>
    <dsp:sp modelId="{6EC08044-60AB-4A6D-B7C5-354DA8B8D284}">
      <dsp:nvSpPr>
        <dsp:cNvPr id="0" name=""/>
        <dsp:cNvSpPr/>
      </dsp:nvSpPr>
      <dsp:spPr>
        <a:xfrm>
          <a:off x="7376456" y="2711363"/>
          <a:ext cx="3138750" cy="64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-Type van compressor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-Kwaliteit en type van de olie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-Toepassing</a:t>
          </a:r>
          <a:endParaRPr lang="en-US" sz="1200" kern="1200"/>
        </a:p>
      </dsp:txBody>
      <dsp:txXfrm>
        <a:off x="7376456" y="2711363"/>
        <a:ext cx="3138750" cy="64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90905-8E75-4892-93E7-3A58EA330E1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84B1D-4276-4235-BAF0-902007C2BA1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80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423F8-5191-4620-8ED2-4D443166B9E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BF079-95CA-45BF-9793-BF56E65089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333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www.gtex.nl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2ECC3CE-D701-4762-8770-49B882E6E52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6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www.gtex.nl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2ECC3CE-D701-4762-8770-49B882E6E52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36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www.gtex.nl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2ECC3CE-D701-4762-8770-49B882E6E52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55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cap="none" spc="0" baseline="0">
                <a:solidFill>
                  <a:srgbClr val="000000"/>
                </a:solidFill>
                <a:effectLst/>
                <a:uFillTx/>
                <a:latin typeface="Calibri"/>
              </a:rPr>
              <a:t>Verdampen en condenseren zeker van NH3 is een traag proces een druppel koude middel in een gas leiding heeft volgens Titus wel 60 seconde nodig te verdampen.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2ECC3CE-D701-4762-8770-49B882E6E520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88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-Ontwerp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Toepassing gebied componenten, denk aan toelaatbare drukken &amp; temperaturen.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Gebruik vlotter op de juiste manier en voorkom veel pendelen van de installatie, veel pendelen is weer kortere levensduur van de compressor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Opstelling van condensors en </a:t>
            </a:r>
            <a:r>
              <a:rPr lang="nl-NL" sz="12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drycoolers</a:t>
            </a:r>
            <a:endParaRPr lang="nl-NL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Kalk door </a:t>
            </a:r>
            <a:r>
              <a:rPr lang="nl-NL" sz="12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gardena</a:t>
            </a:r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 oplossing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-Besturing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Snelle besturingen zijn een ramp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starten stoppen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toeren tal verhogen verlagen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-Uitvoering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Leiding constructies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Voorkom snelle temperatuur / druk wisselingen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toepassing gebied componenten, denk aan toelaatbare drukken &amp; temperaturen.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BC9C12-9476-4892-8A86-1534D1C8DD03}" type="slidenum">
              <a:t>29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65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-Ontwerp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Toepassing gebied componenten, denk aan toelaatbare drukken &amp; temperaturen.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Gebruik vlotter op de juiste manier en voorkom veel pendelen van de installatie, veel pendelen is weer kortere levensduur van de compressor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Opstelling van condensors en </a:t>
            </a:r>
            <a:r>
              <a:rPr lang="nl-NL" sz="12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drycoolers</a:t>
            </a:r>
            <a:endParaRPr lang="nl-NL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Kalk door </a:t>
            </a:r>
            <a:r>
              <a:rPr lang="nl-NL" sz="12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gardena</a:t>
            </a:r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 oplossing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-Besturing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Snelle besturingen zijn een ramp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starten stoppen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toeren tal verhogen verlagen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-Uitvoering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Leiding constructies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Voorkom snelle temperatuur / druk wisselingen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toepassing gebied componenten, denk aan toelaatbare drukken &amp; temperaturen.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BC9C12-9476-4892-8A86-1534D1C8DD03}" type="slidenum">
              <a:t>30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641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-Ontwerp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Toepassing gebied componenten, denk aan toelaatbare drukken &amp; temperaturen.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Gebruik vlotter op de juiste manier en voorkom veel pendelen van de installatie, veel pendelen is weer kortere levensduur van de compressor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Opstelling van condensors en </a:t>
            </a:r>
            <a:r>
              <a:rPr lang="nl-NL" sz="12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drycoolers</a:t>
            </a:r>
            <a:endParaRPr lang="nl-NL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Kalk door </a:t>
            </a:r>
            <a:r>
              <a:rPr lang="nl-NL" sz="12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gardena</a:t>
            </a:r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 oplossing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-Besturing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Snelle besturingen zijn een ramp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starten stoppen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toeren tal verhogen verlagen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-Uitvoering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Leiding constructies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Voorkom snelle temperatuur / druk wisselingen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toepassing gebied componenten, denk aan toelaatbare drukken &amp; temperaturen.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BC9C12-9476-4892-8A86-1534D1C8DD03}" type="slidenum">
              <a:t>31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576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terug naar het statement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-gefaald? los het op het gaat toch geld kosten.</a:t>
            </a:r>
          </a:p>
          <a:p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-Deel de kennis die we (</a:t>
            </a:r>
            <a:r>
              <a:rPr lang="nl-NL" sz="12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alang</a:t>
            </a:r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) hebben.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-aanpassen aan de praktijk / natuurlijk gedrag </a:t>
            </a:r>
          </a:p>
          <a:p>
            <a:endParaRPr lang="nl-NL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2ECC3CE-D701-4762-8770-49B882E6E520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41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34-C3C8-4AF9-8834-69BE6AFFDC9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E6F-C90C-4AC9-A682-8B12A3B6F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0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34-C3C8-4AF9-8834-69BE6AFFDC9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E6F-C90C-4AC9-A682-8B12A3B6F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34-C3C8-4AF9-8834-69BE6AFFDC9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E6F-C90C-4AC9-A682-8B12A3B6F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5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271434" y="260351"/>
            <a:ext cx="7488767" cy="5762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78367" y="1150938"/>
            <a:ext cx="5535084" cy="24431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216651" y="1150938"/>
            <a:ext cx="5537200" cy="24431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78367" y="3746501"/>
            <a:ext cx="5535084" cy="244316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16651" y="3746501"/>
            <a:ext cx="5537200" cy="244316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en-US"/>
              <a:t>Slide </a:t>
            </a:r>
            <a:fld id="{81BC24E6-DD69-4B7B-834E-50F970480CF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33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34-C3C8-4AF9-8834-69BE6AFFDC9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E6F-C90C-4AC9-A682-8B12A3B6F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34-C3C8-4AF9-8834-69BE6AFFDC9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E6F-C90C-4AC9-A682-8B12A3B6F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8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34-C3C8-4AF9-8834-69BE6AFFDC9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E6F-C90C-4AC9-A682-8B12A3B6F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34-C3C8-4AF9-8834-69BE6AFFDC9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E6F-C90C-4AC9-A682-8B12A3B6F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5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34-C3C8-4AF9-8834-69BE6AFFDC9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E6F-C90C-4AC9-A682-8B12A3B6F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3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34-C3C8-4AF9-8834-69BE6AFFDC9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E6F-C90C-4AC9-A682-8B12A3B6F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1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34-C3C8-4AF9-8834-69BE6AFFDC9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E6F-C90C-4AC9-A682-8B12A3B6F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9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9234-C3C8-4AF9-8834-69BE6AFFDC9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E6F-C90C-4AC9-A682-8B12A3B6F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89234-C3C8-4AF9-8834-69BE6AFFDC9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5E6F-C90C-4AC9-A682-8B12A3B6F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3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tex.nl/default.aspx?page=cmc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Rectangle 31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2" name="Freeform: Shape 31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19" name="Rectangle 31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1" name="Rectangle 31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3" name="Freeform: Shape 31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25" name="Isosceles Triangle 31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abcobel: Winkelkoeling en industriekoeling mét service">
            <a:extLst>
              <a:ext uri="{FF2B5EF4-FFF2-40B4-BE49-F238E27FC236}">
                <a16:creationId xmlns:a16="http://schemas.microsoft.com/office/drawing/2014/main" id="{FF0078E8-2FB8-8C39-CBD8-9A4FD2C2F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0" b="8477"/>
          <a:stretch/>
        </p:blipFill>
        <p:spPr bwMode="auto">
          <a:xfrm>
            <a:off x="1143068" y="643467"/>
            <a:ext cx="9905863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7" name="Isosceles Triangle 31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456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Toepassingsgebied</a:t>
            </a: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</a:blip>
          <a:srcRect l="17395" r="14607" b="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38" y="6046260"/>
            <a:ext cx="1067407" cy="5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9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336390" y="395344"/>
            <a:ext cx="5030032" cy="861060"/>
          </a:xfrm>
        </p:spPr>
        <p:txBody>
          <a:bodyPr>
            <a:normAutofit fontScale="90000"/>
          </a:bodyPr>
          <a:lstStyle/>
          <a:p>
            <a:r>
              <a:rPr lang="nl-NL" sz="5400" dirty="0"/>
              <a:t>Toepassingsgebied</a:t>
            </a:r>
            <a:endParaRPr lang="en-US" sz="54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6715" y="1315546"/>
            <a:ext cx="5923004" cy="463004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21491" y="1713470"/>
            <a:ext cx="272536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Selectie van compressoren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Koudemiddel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Energieverbruik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Onderhoud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Frequentie regeling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Deellast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Start/</a:t>
            </a:r>
            <a:r>
              <a:rPr lang="nl-NL" dirty="0" err="1"/>
              <a:t>stops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Type aandrijving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Olie / kop koeling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VI-regeling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Druktrap (J)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Opstelling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Geluid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Trillingen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…</a:t>
            </a:r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6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4CDD55B-EF6C-4459-A704-F53C877C2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68" y="0"/>
            <a:ext cx="9682863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141312E-555C-97E7-B9C2-7505F938A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14" y="5950959"/>
            <a:ext cx="1668615" cy="5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8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en-US" sz="1000" b="0">
                <a:solidFill>
                  <a:schemeClr val="bg1"/>
                </a:solidFill>
              </a:rPr>
              <a:t>Slide </a:t>
            </a:r>
            <a:fld id="{DC6732CC-A44A-435C-8B66-38D1B13C698C}" type="slidenum">
              <a:rPr lang="en-US" altLang="en-US" sz="1000" b="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pic>
        <p:nvPicPr>
          <p:cNvPr id="5570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857" y="191445"/>
            <a:ext cx="4204313" cy="31988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0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678" y="3570288"/>
            <a:ext cx="3685141" cy="278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06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190" y="186035"/>
            <a:ext cx="4299107" cy="32042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06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190" y="3570288"/>
            <a:ext cx="3619345" cy="278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19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Frutiger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en-US" sz="1000" b="0">
                <a:solidFill>
                  <a:schemeClr val="bg1"/>
                </a:solidFill>
              </a:rPr>
              <a:t>Slide </a:t>
            </a:r>
            <a:fld id="{DC6732CC-A44A-435C-8B66-38D1B13C698C}" type="slidenum">
              <a:rPr lang="en-US" altLang="en-US" sz="1000" b="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97909" y="12564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nl-NL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Website CMC Compressor Maintenance Calculator </a:t>
            </a:r>
            <a:r>
              <a:rPr lang="nl-NL" dirty="0">
                <a:hlinkClick r:id="rId2"/>
              </a:rPr>
              <a:t>https://www.gtex.nl/cmc</a:t>
            </a:r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43679" y="258819"/>
            <a:ext cx="5030032" cy="861060"/>
          </a:xfrm>
        </p:spPr>
        <p:txBody>
          <a:bodyPr>
            <a:normAutofit fontScale="90000"/>
          </a:bodyPr>
          <a:lstStyle/>
          <a:p>
            <a:r>
              <a:rPr lang="nl-NL" sz="5400" dirty="0"/>
              <a:t>Toepassingsgebied</a:t>
            </a:r>
            <a:endParaRPr lang="en-US" sz="5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9896"/>
            <a:ext cx="5426927" cy="633901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38" y="6046260"/>
            <a:ext cx="1067407" cy="5132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41" y="2834968"/>
            <a:ext cx="5265759" cy="224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4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Schade Oorzaak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7" r="21076" b="2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E5F4FB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De compressor is het mechanisch zwaarst belaste component in de koelinstallatie.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Compressor schades zijn zeer sterk afhankelijk van bedrijfscondities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Starten / Stoppen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Drukken / Temperaturen (toepassingsgebied)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Toerentallen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Vervuilingen / Niet condenseerbare gassen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Opstelling, bereikbaarheid en leidingloop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Slecht of beperkt onderhoud</a:t>
            </a:r>
          </a:p>
        </p:txBody>
      </p:sp>
    </p:spTree>
    <p:extLst>
      <p:ext uri="{BB962C8B-B14F-4D97-AF65-F5344CB8AC3E}">
        <p14:creationId xmlns:p14="http://schemas.microsoft.com/office/powerpoint/2010/main" val="311514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Waardoor ontstaan Schades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/>
              <a:t>Leidingloop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Een koelinstallatie kent zeer strikte regels voor het leiding werk.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Bij elke leiding moet gedacht worden aan;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/>
              <a:t>Condenseren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/>
              <a:t>Verdampen 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/>
              <a:t>Snelheid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/>
              <a:t>Aanwezigheid van olie</a:t>
            </a:r>
          </a:p>
        </p:txBody>
      </p:sp>
      <p:pic>
        <p:nvPicPr>
          <p:cNvPr id="5" name="Afbeelding 4" descr="Afbeelding met staal, overdekt, pijp, muur&#10;&#10;Automatisch gegenereerde beschrijving">
            <a:extLst>
              <a:ext uri="{FF2B5EF4-FFF2-40B4-BE49-F238E27FC236}">
                <a16:creationId xmlns:a16="http://schemas.microsoft.com/office/drawing/2014/main" id="{2620F2AF-05D3-5357-4FA2-661CCCD84C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r="1802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0169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r="-2" b="7587"/>
          <a:stretch/>
        </p:blipFill>
        <p:spPr>
          <a:xfrm>
            <a:off x="3125968" y="2527222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E5F4FB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2" b="1"/>
          <a:stretch/>
        </p:blipFill>
        <p:spPr bwMode="auto">
          <a:xfrm>
            <a:off x="1" y="1"/>
            <a:ext cx="4443799" cy="3776782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E5F4F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5" b="5"/>
          <a:stretch/>
        </p:blipFill>
        <p:spPr>
          <a:xfrm>
            <a:off x="20" y="3917273"/>
            <a:ext cx="3440566" cy="2950205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8044" y="334516"/>
            <a:ext cx="4976081" cy="6798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Welke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schades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kennen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we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34684" y="402672"/>
            <a:ext cx="4333468" cy="6274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Smeerschade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als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gevolg</a:t>
            </a:r>
            <a:r>
              <a:rPr lang="en-US" sz="1400" dirty="0">
                <a:solidFill>
                  <a:srgbClr val="000000"/>
                </a:solidFill>
              </a:rPr>
              <a:t> van: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Te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veel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koudemiddel</a:t>
            </a:r>
            <a:r>
              <a:rPr lang="en-US" sz="1400" dirty="0">
                <a:solidFill>
                  <a:srgbClr val="000000"/>
                </a:solidFill>
              </a:rPr>
              <a:t> in de </a:t>
            </a:r>
            <a:r>
              <a:rPr lang="en-US" sz="1400" dirty="0" err="1">
                <a:solidFill>
                  <a:srgbClr val="000000"/>
                </a:solidFill>
              </a:rPr>
              <a:t>olie</a:t>
            </a:r>
            <a:r>
              <a:rPr lang="en-US" sz="1400" dirty="0">
                <a:solidFill>
                  <a:srgbClr val="000000"/>
                </a:solidFill>
              </a:rPr>
              <a:t> en </a:t>
            </a:r>
            <a:r>
              <a:rPr lang="en-US" sz="1400" dirty="0" err="1">
                <a:solidFill>
                  <a:srgbClr val="000000"/>
                </a:solidFill>
              </a:rPr>
              <a:t>natwerken</a:t>
            </a:r>
            <a:endParaRPr lang="en-US" sz="1400" dirty="0">
              <a:solidFill>
                <a:srgbClr val="000000"/>
              </a:solidFill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Te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lage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olie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temperatuur</a:t>
            </a:r>
            <a:endParaRPr lang="en-US" sz="1400" dirty="0">
              <a:solidFill>
                <a:srgbClr val="000000"/>
              </a:solidFill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Koude</a:t>
            </a:r>
            <a:r>
              <a:rPr lang="en-US" sz="1400" dirty="0">
                <a:solidFill>
                  <a:srgbClr val="000000"/>
                </a:solidFill>
              </a:rPr>
              <a:t> start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Trage</a:t>
            </a:r>
            <a:r>
              <a:rPr lang="en-US" sz="1400" dirty="0">
                <a:solidFill>
                  <a:srgbClr val="000000"/>
                </a:solidFill>
              </a:rPr>
              <a:t> start ( </a:t>
            </a:r>
            <a:r>
              <a:rPr lang="en-US" sz="1400" dirty="0" err="1">
                <a:solidFill>
                  <a:srgbClr val="000000"/>
                </a:solidFill>
              </a:rPr>
              <a:t>lange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aanlooptijd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Belast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starten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Veel</a:t>
            </a:r>
            <a:r>
              <a:rPr lang="en-US" sz="1400" dirty="0">
                <a:solidFill>
                  <a:srgbClr val="000000"/>
                </a:solidFill>
              </a:rPr>
              <a:t> starts met </a:t>
            </a:r>
            <a:r>
              <a:rPr lang="en-US" sz="1400" dirty="0" err="1">
                <a:solidFill>
                  <a:srgbClr val="000000"/>
                </a:solidFill>
              </a:rPr>
              <a:t>hoge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zuig</a:t>
            </a:r>
            <a:r>
              <a:rPr lang="en-US" sz="1400" dirty="0">
                <a:solidFill>
                  <a:srgbClr val="000000"/>
                </a:solidFill>
              </a:rPr>
              <a:t>- en of </a:t>
            </a:r>
            <a:r>
              <a:rPr lang="en-US" sz="1400" dirty="0" err="1">
                <a:solidFill>
                  <a:srgbClr val="000000"/>
                </a:solidFill>
              </a:rPr>
              <a:t>hoge</a:t>
            </a:r>
            <a:r>
              <a:rPr lang="en-US" sz="1400" dirty="0">
                <a:solidFill>
                  <a:srgbClr val="000000"/>
                </a:solidFill>
              </a:rPr>
              <a:t> pers-</a:t>
            </a:r>
            <a:r>
              <a:rPr lang="en-US" sz="1400" dirty="0" err="1">
                <a:solidFill>
                  <a:srgbClr val="000000"/>
                </a:solidFill>
              </a:rPr>
              <a:t>druk</a:t>
            </a:r>
            <a:endParaRPr lang="en-US" sz="14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Breuk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als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gevolg</a:t>
            </a:r>
            <a:r>
              <a:rPr lang="en-US" sz="1400" dirty="0">
                <a:solidFill>
                  <a:srgbClr val="000000"/>
                </a:solidFill>
              </a:rPr>
              <a:t> van :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Vloeistofslag</a:t>
            </a:r>
            <a:r>
              <a:rPr lang="en-US" sz="1400" dirty="0">
                <a:solidFill>
                  <a:srgbClr val="000000"/>
                </a:solidFill>
              </a:rPr>
              <a:t> ( </a:t>
            </a:r>
            <a:r>
              <a:rPr lang="en-US" sz="1400" dirty="0" err="1">
                <a:solidFill>
                  <a:srgbClr val="000000"/>
                </a:solidFill>
              </a:rPr>
              <a:t>bij</a:t>
            </a:r>
            <a:r>
              <a:rPr lang="en-US" sz="1400" dirty="0">
                <a:solidFill>
                  <a:srgbClr val="000000"/>
                </a:solidFill>
              </a:rPr>
              <a:t> start of </a:t>
            </a:r>
            <a:r>
              <a:rPr lang="en-US" sz="1400" dirty="0" err="1">
                <a:solidFill>
                  <a:srgbClr val="000000"/>
                </a:solidFill>
              </a:rPr>
              <a:t>tijdens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bedrijf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Overbelasting</a:t>
            </a:r>
            <a:r>
              <a:rPr lang="en-US" sz="1400" dirty="0">
                <a:solidFill>
                  <a:srgbClr val="000000"/>
                </a:solidFill>
              </a:rPr>
              <a:t> van </a:t>
            </a:r>
            <a:r>
              <a:rPr lang="en-US" sz="1400" dirty="0" err="1">
                <a:solidFill>
                  <a:srgbClr val="000000"/>
                </a:solidFill>
              </a:rPr>
              <a:t>kleppen</a:t>
            </a:r>
            <a:r>
              <a:rPr lang="en-US" sz="1400" dirty="0">
                <a:solidFill>
                  <a:srgbClr val="000000"/>
                </a:solidFill>
              </a:rPr>
              <a:t> en of lagers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Drukwisselingen</a:t>
            </a:r>
            <a:r>
              <a:rPr lang="en-US" sz="1400" dirty="0">
                <a:solidFill>
                  <a:srgbClr val="000000"/>
                </a:solidFill>
              </a:rPr>
              <a:t> / </a:t>
            </a:r>
            <a:r>
              <a:rPr lang="en-US" sz="1400" dirty="0" err="1">
                <a:solidFill>
                  <a:srgbClr val="000000"/>
                </a:solidFill>
              </a:rPr>
              <a:t>pulsatie</a:t>
            </a:r>
            <a:endParaRPr lang="en-US" sz="1400" dirty="0">
              <a:solidFill>
                <a:srgbClr val="000000"/>
              </a:solidFill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Trillingen</a:t>
            </a:r>
            <a:r>
              <a:rPr lang="en-US" sz="1400" dirty="0">
                <a:solidFill>
                  <a:srgbClr val="000000"/>
                </a:solidFill>
              </a:rPr>
              <a:t> / </a:t>
            </a:r>
            <a:r>
              <a:rPr lang="en-US" sz="1400" dirty="0" err="1">
                <a:solidFill>
                  <a:srgbClr val="000000"/>
                </a:solidFill>
              </a:rPr>
              <a:t>resonantie</a:t>
            </a:r>
            <a:endParaRPr lang="en-US" sz="1400" dirty="0">
              <a:solidFill>
                <a:srgbClr val="000000"/>
              </a:solidFill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Opstelling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6461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ijdelijke aanduiding voor tekst 3">
            <a:extLst>
              <a:ext uri="{FF2B5EF4-FFF2-40B4-BE49-F238E27FC236}">
                <a16:creationId xmlns:a16="http://schemas.microsoft.com/office/drawing/2014/main" id="{F34CB8E4-B4F7-E1FD-AEE8-F4ABD5BDD13B}"/>
              </a:ext>
            </a:extLst>
          </p:cNvPr>
          <p:cNvGraphicFramePr/>
          <p:nvPr/>
        </p:nvGraphicFramePr>
        <p:xfrm>
          <a:off x="1490416" y="1758912"/>
          <a:ext cx="9209735" cy="4148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1C83E127-F599-2E2D-2696-AAE5B4FB5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14" y="5950959"/>
            <a:ext cx="1668615" cy="5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58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Meten &amp; analyseren = voorkomen!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/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Persgas</a:t>
            </a:r>
            <a:r>
              <a:rPr lang="en-US" sz="2200" dirty="0"/>
              <a:t> </a:t>
            </a:r>
            <a:r>
              <a:rPr lang="en-US" sz="2200" dirty="0" err="1"/>
              <a:t>temperatuur</a:t>
            </a:r>
            <a:r>
              <a:rPr lang="en-US" sz="2200" dirty="0"/>
              <a:t> </a:t>
            </a:r>
            <a:r>
              <a:rPr lang="en-US" sz="2200" dirty="0" err="1"/>
              <a:t>fluctuaties</a:t>
            </a:r>
            <a:r>
              <a:rPr lang="en-US" sz="2200" dirty="0"/>
              <a:t> </a:t>
            </a:r>
            <a:r>
              <a:rPr lang="en-US" sz="2200" dirty="0" err="1"/>
              <a:t>bij</a:t>
            </a:r>
            <a:r>
              <a:rPr lang="en-US" sz="2200" dirty="0"/>
              <a:t> </a:t>
            </a:r>
            <a:r>
              <a:rPr lang="en-US" sz="2200" dirty="0" err="1"/>
              <a:t>persklep</a:t>
            </a:r>
            <a:r>
              <a:rPr lang="en-US" sz="2200" dirty="0"/>
              <a:t> van </a:t>
            </a:r>
            <a:r>
              <a:rPr lang="en-US" sz="2200" dirty="0" err="1"/>
              <a:t>zuiger</a:t>
            </a:r>
            <a:r>
              <a:rPr lang="en-US" sz="2200" dirty="0"/>
              <a:t> compressor </a:t>
            </a:r>
            <a:r>
              <a:rPr lang="en-US" sz="2200" dirty="0" err="1"/>
              <a:t>als</a:t>
            </a:r>
            <a:r>
              <a:rPr lang="en-US" sz="2200" dirty="0"/>
              <a:t> </a:t>
            </a:r>
            <a:r>
              <a:rPr lang="en-US" sz="2200" dirty="0" err="1"/>
              <a:t>gevolg</a:t>
            </a:r>
            <a:r>
              <a:rPr lang="en-US" sz="2200" dirty="0"/>
              <a:t> van </a:t>
            </a:r>
            <a:r>
              <a:rPr lang="en-US" sz="2200" dirty="0" err="1"/>
              <a:t>nat</a:t>
            </a:r>
            <a:r>
              <a:rPr lang="en-US" sz="2200" dirty="0"/>
              <a:t> </a:t>
            </a:r>
            <a:r>
              <a:rPr lang="en-US" sz="2200" dirty="0" err="1"/>
              <a:t>zuiggas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6" y="1357884"/>
            <a:ext cx="6903720" cy="4142232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5" name="Rectangle 41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/>
              <a:t>Onderhoud, waarom en wanneer</a:t>
            </a:r>
            <a:br>
              <a:rPr lang="en-US" sz="2600"/>
            </a:br>
            <a:r>
              <a:rPr lang="en-US" sz="2600"/>
              <a:t>en waarvan afhankelijk?.</a:t>
            </a:r>
            <a:br>
              <a:rPr lang="en-US" sz="2600"/>
            </a:br>
            <a:br>
              <a:rPr lang="en-US" sz="2600"/>
            </a:br>
            <a:r>
              <a:rPr lang="en-US" sz="2600"/>
              <a:t>Toepassingsgebied compressoren</a:t>
            </a:r>
            <a:br>
              <a:rPr lang="en-US" sz="2600"/>
            </a:br>
            <a:br>
              <a:rPr lang="en-US" sz="2600"/>
            </a:br>
            <a:r>
              <a:rPr lang="en-US" sz="2600"/>
              <a:t>Compressor schades</a:t>
            </a:r>
          </a:p>
        </p:txBody>
      </p:sp>
      <p:sp>
        <p:nvSpPr>
          <p:cNvPr id="41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machine, speelgoed, overdekt&#10;&#10;Automatisch gegenereerde beschrijving">
            <a:extLst>
              <a:ext uri="{FF2B5EF4-FFF2-40B4-BE49-F238E27FC236}">
                <a16:creationId xmlns:a16="http://schemas.microsoft.com/office/drawing/2014/main" id="{AA13AD7A-CBEF-192E-A836-10640C21C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r="2015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A43EDAC-D7DE-E3C4-6789-357FAD365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14" y="5950959"/>
            <a:ext cx="1668615" cy="5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69" y="643467"/>
            <a:ext cx="6985662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8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247650"/>
            <a:ext cx="7972425" cy="63627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 rot="3613358">
            <a:off x="8396442" y="4117545"/>
            <a:ext cx="394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Smeerschade als gevolg van nat werken </a:t>
            </a:r>
          </a:p>
        </p:txBody>
      </p:sp>
    </p:spTree>
    <p:extLst>
      <p:ext uri="{BB962C8B-B14F-4D97-AF65-F5344CB8AC3E}">
        <p14:creationId xmlns:p14="http://schemas.microsoft.com/office/powerpoint/2010/main" val="49688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80975"/>
            <a:ext cx="8153400" cy="64960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 rot="3324203">
            <a:off x="8270956" y="4444771"/>
            <a:ext cx="4083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Smeerschade als gevolg van hoge Temp</a:t>
            </a:r>
          </a:p>
        </p:txBody>
      </p:sp>
    </p:spTree>
    <p:extLst>
      <p:ext uri="{BB962C8B-B14F-4D97-AF65-F5344CB8AC3E}">
        <p14:creationId xmlns:p14="http://schemas.microsoft.com/office/powerpoint/2010/main" val="128814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261937"/>
            <a:ext cx="79152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56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23837"/>
            <a:ext cx="8001000" cy="641032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 rot="3613358">
            <a:off x="8396442" y="4117545"/>
            <a:ext cx="394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Smeerschade als gevolg van nat werken </a:t>
            </a:r>
          </a:p>
        </p:txBody>
      </p:sp>
    </p:spTree>
    <p:extLst>
      <p:ext uri="{BB962C8B-B14F-4D97-AF65-F5344CB8AC3E}">
        <p14:creationId xmlns:p14="http://schemas.microsoft.com/office/powerpoint/2010/main" val="341455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152400"/>
            <a:ext cx="8162925" cy="65532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 rot="3613358">
            <a:off x="8630674" y="4117545"/>
            <a:ext cx="34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Schade als gevolg van hoge delta P </a:t>
            </a:r>
          </a:p>
        </p:txBody>
      </p:sp>
    </p:spTree>
    <p:extLst>
      <p:ext uri="{BB962C8B-B14F-4D97-AF65-F5344CB8AC3E}">
        <p14:creationId xmlns:p14="http://schemas.microsoft.com/office/powerpoint/2010/main" val="3672374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4EEF0D6-2D1F-491D-AC56-0F0F95A31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643467"/>
            <a:ext cx="3779520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Frequentie regelaar   </a:t>
            </a:r>
            <a:r>
              <a:rPr lang="en-US" sz="6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SCHADE</a:t>
            </a:r>
            <a:b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Aandrijving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3" r="24790"/>
          <a:stretch/>
        </p:blipFill>
        <p:spPr>
          <a:xfrm>
            <a:off x="4688495" y="-2"/>
            <a:ext cx="3285713" cy="6858000"/>
          </a:xfrm>
          <a:custGeom>
            <a:avLst/>
            <a:gdLst/>
            <a:ahLst/>
            <a:cxnLst/>
            <a:rect l="l" t="t" r="r" b="b"/>
            <a:pathLst>
              <a:path w="3285713" h="6858000">
                <a:moveTo>
                  <a:pt x="16970" y="0"/>
                </a:moveTo>
                <a:lnTo>
                  <a:pt x="3269111" y="0"/>
                </a:lnTo>
                <a:lnTo>
                  <a:pt x="3265544" y="140686"/>
                </a:lnTo>
                <a:cubicBezTo>
                  <a:pt x="3266106" y="312749"/>
                  <a:pt x="3278516" y="484544"/>
                  <a:pt x="3276399" y="655695"/>
                </a:cubicBezTo>
                <a:cubicBezTo>
                  <a:pt x="3275270" y="750938"/>
                  <a:pt x="3254102" y="845927"/>
                  <a:pt x="3258053" y="941424"/>
                </a:cubicBezTo>
                <a:cubicBezTo>
                  <a:pt x="3269625" y="1230836"/>
                  <a:pt x="3265815" y="1520375"/>
                  <a:pt x="3280916" y="1809660"/>
                </a:cubicBezTo>
                <a:cubicBezTo>
                  <a:pt x="3290682" y="1950657"/>
                  <a:pt x="3285530" y="2092164"/>
                  <a:pt x="3265533" y="2232285"/>
                </a:cubicBezTo>
                <a:cubicBezTo>
                  <a:pt x="3248879" y="2337306"/>
                  <a:pt x="3259182" y="2443217"/>
                  <a:pt x="3266238" y="2548746"/>
                </a:cubicBezTo>
                <a:cubicBezTo>
                  <a:pt x="3274847" y="2676498"/>
                  <a:pt x="3279504" y="2804125"/>
                  <a:pt x="3265391" y="2932131"/>
                </a:cubicBezTo>
                <a:cubicBezTo>
                  <a:pt x="3255231" y="3023183"/>
                  <a:pt x="3264686" y="3114743"/>
                  <a:pt x="3270331" y="3206050"/>
                </a:cubicBezTo>
                <a:cubicBezTo>
                  <a:pt x="3277669" y="3301343"/>
                  <a:pt x="3277669" y="3396993"/>
                  <a:pt x="3270331" y="3492287"/>
                </a:cubicBezTo>
                <a:cubicBezTo>
                  <a:pt x="3262965" y="3579403"/>
                  <a:pt x="3264715" y="3666937"/>
                  <a:pt x="3275553" y="3753761"/>
                </a:cubicBezTo>
                <a:cubicBezTo>
                  <a:pt x="3287407" y="3855353"/>
                  <a:pt x="3278234" y="3956946"/>
                  <a:pt x="3269625" y="4058539"/>
                </a:cubicBezTo>
                <a:cubicBezTo>
                  <a:pt x="3254243" y="4237342"/>
                  <a:pt x="3261158" y="4416017"/>
                  <a:pt x="3272448" y="4594439"/>
                </a:cubicBezTo>
                <a:cubicBezTo>
                  <a:pt x="3279674" y="4717278"/>
                  <a:pt x="3275708" y="4840446"/>
                  <a:pt x="3260594" y="4962713"/>
                </a:cubicBezTo>
                <a:cubicBezTo>
                  <a:pt x="3257912" y="4987031"/>
                  <a:pt x="3256818" y="5011382"/>
                  <a:pt x="3256271" y="5035748"/>
                </a:cubicBezTo>
                <a:lnTo>
                  <a:pt x="3255961" y="5057561"/>
                </a:lnTo>
                <a:lnTo>
                  <a:pt x="3252009" y="5100947"/>
                </a:lnTo>
                <a:lnTo>
                  <a:pt x="3255359" y="5173266"/>
                </a:lnTo>
                <a:lnTo>
                  <a:pt x="3255007" y="5180867"/>
                </a:lnTo>
                <a:lnTo>
                  <a:pt x="3260282" y="5238783"/>
                </a:lnTo>
                <a:lnTo>
                  <a:pt x="3271301" y="5440455"/>
                </a:lnTo>
                <a:cubicBezTo>
                  <a:pt x="3272550" y="5528263"/>
                  <a:pt x="3270254" y="5616112"/>
                  <a:pt x="3264404" y="5703831"/>
                </a:cubicBezTo>
                <a:cubicBezTo>
                  <a:pt x="3255795" y="5865363"/>
                  <a:pt x="3264686" y="6026641"/>
                  <a:pt x="3275130" y="6188047"/>
                </a:cubicBezTo>
                <a:cubicBezTo>
                  <a:pt x="3287548" y="6379930"/>
                  <a:pt x="3267791" y="6571686"/>
                  <a:pt x="3264827" y="6763568"/>
                </a:cubicBezTo>
                <a:cubicBezTo>
                  <a:pt x="3264545" y="6780776"/>
                  <a:pt x="3265603" y="6798015"/>
                  <a:pt x="3266909" y="6815254"/>
                </a:cubicBezTo>
                <a:lnTo>
                  <a:pt x="3269857" y="6858000"/>
                </a:lnTo>
                <a:lnTo>
                  <a:pt x="15795" y="6858000"/>
                </a:lnTo>
                <a:lnTo>
                  <a:pt x="11716" y="6584216"/>
                </a:lnTo>
                <a:cubicBezTo>
                  <a:pt x="9693" y="6488368"/>
                  <a:pt x="8801" y="6392585"/>
                  <a:pt x="14216" y="6297024"/>
                </a:cubicBezTo>
                <a:cubicBezTo>
                  <a:pt x="20970" y="6178401"/>
                  <a:pt x="19695" y="6058378"/>
                  <a:pt x="14981" y="5940264"/>
                </a:cubicBezTo>
                <a:cubicBezTo>
                  <a:pt x="10266" y="5822153"/>
                  <a:pt x="3896" y="5703912"/>
                  <a:pt x="14981" y="5585799"/>
                </a:cubicBezTo>
                <a:cubicBezTo>
                  <a:pt x="23136" y="5483192"/>
                  <a:pt x="25047" y="5380177"/>
                  <a:pt x="20714" y="5277330"/>
                </a:cubicBezTo>
                <a:cubicBezTo>
                  <a:pt x="15745" y="5098058"/>
                  <a:pt x="6063" y="4918659"/>
                  <a:pt x="16637" y="4739386"/>
                </a:cubicBezTo>
                <a:cubicBezTo>
                  <a:pt x="32819" y="4468249"/>
                  <a:pt x="23136" y="4197366"/>
                  <a:pt x="10394" y="3926484"/>
                </a:cubicBezTo>
                <a:cubicBezTo>
                  <a:pt x="1475" y="3741096"/>
                  <a:pt x="-5915" y="3555837"/>
                  <a:pt x="6827" y="3370449"/>
                </a:cubicBezTo>
                <a:cubicBezTo>
                  <a:pt x="19822" y="3179328"/>
                  <a:pt x="35749" y="2988333"/>
                  <a:pt x="25939" y="2796448"/>
                </a:cubicBezTo>
                <a:cubicBezTo>
                  <a:pt x="19568" y="2674258"/>
                  <a:pt x="7463" y="2552194"/>
                  <a:pt x="15364" y="2429877"/>
                </a:cubicBezTo>
                <a:cubicBezTo>
                  <a:pt x="21696" y="2301584"/>
                  <a:pt x="19861" y="2173023"/>
                  <a:pt x="9885" y="2044959"/>
                </a:cubicBezTo>
                <a:cubicBezTo>
                  <a:pt x="4151" y="1980959"/>
                  <a:pt x="4151" y="1916564"/>
                  <a:pt x="9885" y="1852564"/>
                </a:cubicBezTo>
                <a:cubicBezTo>
                  <a:pt x="26168" y="1696405"/>
                  <a:pt x="30423" y="1539214"/>
                  <a:pt x="22626" y="1382405"/>
                </a:cubicBezTo>
                <a:cubicBezTo>
                  <a:pt x="18166" y="1264292"/>
                  <a:pt x="10394" y="1146307"/>
                  <a:pt x="15872" y="1027940"/>
                </a:cubicBezTo>
                <a:cubicBezTo>
                  <a:pt x="22370" y="889440"/>
                  <a:pt x="27340" y="750814"/>
                  <a:pt x="20970" y="612314"/>
                </a:cubicBezTo>
                <a:cubicBezTo>
                  <a:pt x="14267" y="463706"/>
                  <a:pt x="15452" y="314847"/>
                  <a:pt x="24536" y="1663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E5F4FB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r="23666" b="-1"/>
          <a:stretch/>
        </p:blipFill>
        <p:spPr>
          <a:xfrm>
            <a:off x="8165645" y="3"/>
            <a:ext cx="4026354" cy="4194731"/>
          </a:xfrm>
          <a:custGeom>
            <a:avLst/>
            <a:gdLst/>
            <a:ahLst/>
            <a:cxnLst/>
            <a:rect l="l" t="t" r="r" b="b"/>
            <a:pathLst>
              <a:path w="4026354" h="4194731">
                <a:moveTo>
                  <a:pt x="23605" y="0"/>
                </a:moveTo>
                <a:lnTo>
                  <a:pt x="4026354" y="0"/>
                </a:lnTo>
                <a:lnTo>
                  <a:pt x="4026354" y="4174564"/>
                </a:lnTo>
                <a:lnTo>
                  <a:pt x="3905945" y="4162010"/>
                </a:lnTo>
                <a:cubicBezTo>
                  <a:pt x="3861284" y="4160178"/>
                  <a:pt x="3816513" y="4161154"/>
                  <a:pt x="3771885" y="4164948"/>
                </a:cubicBezTo>
                <a:cubicBezTo>
                  <a:pt x="3541871" y="4179705"/>
                  <a:pt x="3311601" y="4173044"/>
                  <a:pt x="3081586" y="4176309"/>
                </a:cubicBezTo>
                <a:cubicBezTo>
                  <a:pt x="2773880" y="4180750"/>
                  <a:pt x="2466429" y="4169388"/>
                  <a:pt x="2158851" y="4168344"/>
                </a:cubicBezTo>
                <a:cubicBezTo>
                  <a:pt x="2095807" y="4168083"/>
                  <a:pt x="2032508" y="4171478"/>
                  <a:pt x="1969719" y="4176701"/>
                </a:cubicBezTo>
                <a:cubicBezTo>
                  <a:pt x="1882731" y="4183754"/>
                  <a:pt x="1796889" y="4174873"/>
                  <a:pt x="1710666" y="4166515"/>
                </a:cubicBezTo>
                <a:cubicBezTo>
                  <a:pt x="1606738" y="4156460"/>
                  <a:pt x="1503066" y="4165340"/>
                  <a:pt x="1399776" y="4176963"/>
                </a:cubicBezTo>
                <a:cubicBezTo>
                  <a:pt x="1222450" y="4196539"/>
                  <a:pt x="1043788" y="4199947"/>
                  <a:pt x="865876" y="4187149"/>
                </a:cubicBezTo>
                <a:cubicBezTo>
                  <a:pt x="669356" y="4173436"/>
                  <a:pt x="472966" y="4175918"/>
                  <a:pt x="276446" y="4176963"/>
                </a:cubicBezTo>
                <a:lnTo>
                  <a:pt x="21362" y="4176292"/>
                </a:lnTo>
                <a:lnTo>
                  <a:pt x="14458" y="4122289"/>
                </a:lnTo>
                <a:cubicBezTo>
                  <a:pt x="3338" y="4042652"/>
                  <a:pt x="-1375" y="3962394"/>
                  <a:pt x="346" y="3882149"/>
                </a:cubicBezTo>
                <a:cubicBezTo>
                  <a:pt x="205" y="3686075"/>
                  <a:pt x="9942" y="3490382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1"/>
                  <a:pt x="30264" y="2835999"/>
                </a:cubicBezTo>
                <a:cubicBezTo>
                  <a:pt x="47622" y="2740756"/>
                  <a:pt x="39860" y="2645512"/>
                  <a:pt x="33510" y="2550269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8" y="2885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E5F4FB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383280" cy="18288"/>
          </a:xfrm>
          <a:custGeom>
            <a:avLst/>
            <a:gdLst>
              <a:gd name="connsiteX0" fmla="*/ 0 w 3383280"/>
              <a:gd name="connsiteY0" fmla="*/ 0 h 18288"/>
              <a:gd name="connsiteX1" fmla="*/ 676656 w 3383280"/>
              <a:gd name="connsiteY1" fmla="*/ 0 h 18288"/>
              <a:gd name="connsiteX2" fmla="*/ 1319479 w 3383280"/>
              <a:gd name="connsiteY2" fmla="*/ 0 h 18288"/>
              <a:gd name="connsiteX3" fmla="*/ 1962302 w 3383280"/>
              <a:gd name="connsiteY3" fmla="*/ 0 h 18288"/>
              <a:gd name="connsiteX4" fmla="*/ 2706624 w 3383280"/>
              <a:gd name="connsiteY4" fmla="*/ 0 h 18288"/>
              <a:gd name="connsiteX5" fmla="*/ 3383280 w 3383280"/>
              <a:gd name="connsiteY5" fmla="*/ 0 h 18288"/>
              <a:gd name="connsiteX6" fmla="*/ 3383280 w 3383280"/>
              <a:gd name="connsiteY6" fmla="*/ 18288 h 18288"/>
              <a:gd name="connsiteX7" fmla="*/ 2706624 w 3383280"/>
              <a:gd name="connsiteY7" fmla="*/ 18288 h 18288"/>
              <a:gd name="connsiteX8" fmla="*/ 2131466 w 3383280"/>
              <a:gd name="connsiteY8" fmla="*/ 18288 h 18288"/>
              <a:gd name="connsiteX9" fmla="*/ 1488643 w 3383280"/>
              <a:gd name="connsiteY9" fmla="*/ 18288 h 18288"/>
              <a:gd name="connsiteX10" fmla="*/ 845820 w 3383280"/>
              <a:gd name="connsiteY10" fmla="*/ 18288 h 18288"/>
              <a:gd name="connsiteX11" fmla="*/ 0 w 3383280"/>
              <a:gd name="connsiteY11" fmla="*/ 18288 h 18288"/>
              <a:gd name="connsiteX12" fmla="*/ 0 w 338328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280" h="18288" fill="none" extrusionOk="0">
                <a:moveTo>
                  <a:pt x="0" y="0"/>
                </a:moveTo>
                <a:cubicBezTo>
                  <a:pt x="237173" y="2829"/>
                  <a:pt x="403433" y="9167"/>
                  <a:pt x="676656" y="0"/>
                </a:cubicBezTo>
                <a:cubicBezTo>
                  <a:pt x="949879" y="-9167"/>
                  <a:pt x="1103389" y="-19890"/>
                  <a:pt x="1319479" y="0"/>
                </a:cubicBezTo>
                <a:cubicBezTo>
                  <a:pt x="1535569" y="19890"/>
                  <a:pt x="1682672" y="-17352"/>
                  <a:pt x="1962302" y="0"/>
                </a:cubicBezTo>
                <a:cubicBezTo>
                  <a:pt x="2241932" y="17352"/>
                  <a:pt x="2522200" y="-30059"/>
                  <a:pt x="2706624" y="0"/>
                </a:cubicBezTo>
                <a:cubicBezTo>
                  <a:pt x="2891048" y="30059"/>
                  <a:pt x="3045365" y="-14656"/>
                  <a:pt x="3383280" y="0"/>
                </a:cubicBezTo>
                <a:cubicBezTo>
                  <a:pt x="3382846" y="7551"/>
                  <a:pt x="3382813" y="9822"/>
                  <a:pt x="3383280" y="18288"/>
                </a:cubicBezTo>
                <a:cubicBezTo>
                  <a:pt x="3053377" y="3328"/>
                  <a:pt x="2851947" y="-13486"/>
                  <a:pt x="2706624" y="18288"/>
                </a:cubicBezTo>
                <a:cubicBezTo>
                  <a:pt x="2561301" y="50062"/>
                  <a:pt x="2276448" y="-4069"/>
                  <a:pt x="2131466" y="18288"/>
                </a:cubicBezTo>
                <a:cubicBezTo>
                  <a:pt x="1986484" y="40645"/>
                  <a:pt x="1793482" y="35971"/>
                  <a:pt x="1488643" y="18288"/>
                </a:cubicBezTo>
                <a:cubicBezTo>
                  <a:pt x="1183804" y="605"/>
                  <a:pt x="1165655" y="13056"/>
                  <a:pt x="845820" y="18288"/>
                </a:cubicBezTo>
                <a:cubicBezTo>
                  <a:pt x="525985" y="23520"/>
                  <a:pt x="359281" y="20906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383280" h="18288" stroke="0" extrusionOk="0">
                <a:moveTo>
                  <a:pt x="0" y="0"/>
                </a:moveTo>
                <a:cubicBezTo>
                  <a:pt x="268344" y="9609"/>
                  <a:pt x="438266" y="25094"/>
                  <a:pt x="608990" y="0"/>
                </a:cubicBezTo>
                <a:cubicBezTo>
                  <a:pt x="779714" y="-25094"/>
                  <a:pt x="1051156" y="12077"/>
                  <a:pt x="1353312" y="0"/>
                </a:cubicBezTo>
                <a:cubicBezTo>
                  <a:pt x="1655468" y="-12077"/>
                  <a:pt x="1744944" y="15185"/>
                  <a:pt x="1928470" y="0"/>
                </a:cubicBezTo>
                <a:cubicBezTo>
                  <a:pt x="2111996" y="-15185"/>
                  <a:pt x="2262421" y="-9753"/>
                  <a:pt x="2503627" y="0"/>
                </a:cubicBezTo>
                <a:cubicBezTo>
                  <a:pt x="2744833" y="9753"/>
                  <a:pt x="3026048" y="-23784"/>
                  <a:pt x="3383280" y="0"/>
                </a:cubicBezTo>
                <a:cubicBezTo>
                  <a:pt x="3383198" y="4406"/>
                  <a:pt x="3383191" y="9982"/>
                  <a:pt x="3383280" y="18288"/>
                </a:cubicBezTo>
                <a:cubicBezTo>
                  <a:pt x="3162586" y="20850"/>
                  <a:pt x="2901132" y="28452"/>
                  <a:pt x="2740457" y="18288"/>
                </a:cubicBezTo>
                <a:cubicBezTo>
                  <a:pt x="2579782" y="8124"/>
                  <a:pt x="2388638" y="-13238"/>
                  <a:pt x="2097634" y="18288"/>
                </a:cubicBezTo>
                <a:cubicBezTo>
                  <a:pt x="1806630" y="49814"/>
                  <a:pt x="1687248" y="-8161"/>
                  <a:pt x="1454810" y="18288"/>
                </a:cubicBezTo>
                <a:cubicBezTo>
                  <a:pt x="1222372" y="44737"/>
                  <a:pt x="872924" y="37554"/>
                  <a:pt x="710489" y="18288"/>
                </a:cubicBezTo>
                <a:cubicBezTo>
                  <a:pt x="548054" y="-978"/>
                  <a:pt x="151263" y="49891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1" r="-1" b="-1"/>
          <a:stretch/>
        </p:blipFill>
        <p:spPr>
          <a:xfrm>
            <a:off x="8182768" y="4362938"/>
            <a:ext cx="4009232" cy="2495062"/>
          </a:xfrm>
          <a:custGeom>
            <a:avLst/>
            <a:gdLst/>
            <a:ahLst/>
            <a:cxnLst/>
            <a:rect l="l" t="t" r="r" b="b"/>
            <a:pathLst>
              <a:path w="4009232" h="2495062">
                <a:moveTo>
                  <a:pt x="2357618" y="4"/>
                </a:moveTo>
                <a:cubicBezTo>
                  <a:pt x="2402184" y="-78"/>
                  <a:pt x="2446761" y="1163"/>
                  <a:pt x="2491337" y="4428"/>
                </a:cubicBezTo>
                <a:cubicBezTo>
                  <a:pt x="2641421" y="17813"/>
                  <a:pt x="2792204" y="21079"/>
                  <a:pt x="2942707" y="14222"/>
                </a:cubicBezTo>
                <a:cubicBezTo>
                  <a:pt x="3063650" y="5694"/>
                  <a:pt x="3184962" y="4206"/>
                  <a:pt x="3306070" y="9782"/>
                </a:cubicBezTo>
                <a:cubicBezTo>
                  <a:pt x="3418912" y="16442"/>
                  <a:pt x="3531755" y="23233"/>
                  <a:pt x="3644979" y="19315"/>
                </a:cubicBezTo>
                <a:cubicBezTo>
                  <a:pt x="3690065" y="17748"/>
                  <a:pt x="3734514" y="15789"/>
                  <a:pt x="3779218" y="13177"/>
                </a:cubicBezTo>
                <a:cubicBezTo>
                  <a:pt x="3820337" y="9619"/>
                  <a:pt x="3861567" y="7938"/>
                  <a:pt x="3902788" y="8133"/>
                </a:cubicBezTo>
                <a:lnTo>
                  <a:pt x="4009232" y="13493"/>
                </a:lnTo>
                <a:lnTo>
                  <a:pt x="4009232" y="2495062"/>
                </a:lnTo>
                <a:lnTo>
                  <a:pt x="6243" y="2495062"/>
                </a:lnTo>
                <a:lnTo>
                  <a:pt x="25280" y="2123536"/>
                </a:lnTo>
                <a:cubicBezTo>
                  <a:pt x="28243" y="1879841"/>
                  <a:pt x="36288" y="1635638"/>
                  <a:pt x="11167" y="1392705"/>
                </a:cubicBezTo>
                <a:cubicBezTo>
                  <a:pt x="-5908" y="1228125"/>
                  <a:pt x="865" y="1064307"/>
                  <a:pt x="3970" y="899855"/>
                </a:cubicBezTo>
                <a:cubicBezTo>
                  <a:pt x="7498" y="715082"/>
                  <a:pt x="5805" y="530184"/>
                  <a:pt x="5805" y="345412"/>
                </a:cubicBezTo>
                <a:cubicBezTo>
                  <a:pt x="5522" y="265027"/>
                  <a:pt x="10321" y="185150"/>
                  <a:pt x="18506" y="105145"/>
                </a:cubicBezTo>
                <a:cubicBezTo>
                  <a:pt x="21435" y="76128"/>
                  <a:pt x="22749" y="47150"/>
                  <a:pt x="22780" y="18221"/>
                </a:cubicBezTo>
                <a:lnTo>
                  <a:pt x="22508" y="11325"/>
                </a:lnTo>
                <a:lnTo>
                  <a:pt x="119228" y="7824"/>
                </a:lnTo>
                <a:cubicBezTo>
                  <a:pt x="263604" y="-156"/>
                  <a:pt x="408364" y="3162"/>
                  <a:pt x="552257" y="17748"/>
                </a:cubicBezTo>
                <a:cubicBezTo>
                  <a:pt x="654057" y="25440"/>
                  <a:pt x="756316" y="24213"/>
                  <a:pt x="857924" y="14092"/>
                </a:cubicBezTo>
                <a:cubicBezTo>
                  <a:pt x="1044382" y="-1710"/>
                  <a:pt x="1230457" y="10958"/>
                  <a:pt x="1416533" y="21666"/>
                </a:cubicBezTo>
                <a:cubicBezTo>
                  <a:pt x="1596750" y="32113"/>
                  <a:pt x="1776839" y="24408"/>
                  <a:pt x="1957056" y="17487"/>
                </a:cubicBezTo>
                <a:cubicBezTo>
                  <a:pt x="2090308" y="12394"/>
                  <a:pt x="2223918" y="249"/>
                  <a:pt x="2357618" y="4"/>
                </a:cubicBezTo>
                <a:close/>
              </a:path>
            </a:pathLst>
          </a:custGeom>
          <a:noFill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Schade</a:t>
            </a: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i="1" u="sng"/>
              <a:t>!! Fouten in leiding constructies of selectie van componenten kunnen niet worden opgelost met software!!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b="1" i="1" u="sng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i="1"/>
              <a:t>En,,,,,,,,de natuur laat niet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i="1"/>
              <a:t>met zich spelen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b="1" i="1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r="17359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192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8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b="1" dirty="0"/>
              <a:t>Nooit meer vergeten!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Verdampen en condenseren van met name NH3 is een traag proces</a:t>
            </a:r>
          </a:p>
          <a:p>
            <a:pPr lvl="0"/>
            <a:r>
              <a:rPr lang="nl-NL" dirty="0"/>
              <a:t>Actie is reactie, snelle regelingen maken installatie instabiel.</a:t>
            </a:r>
          </a:p>
          <a:p>
            <a:pPr lvl="0"/>
            <a:r>
              <a:rPr lang="nl-NL" dirty="0"/>
              <a:t>Ontwerp fouten kunnen niet door regeling gecorrigeerd worden.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Fout">
            <a:extLst>
              <a:ext uri="{FF2B5EF4-FFF2-40B4-BE49-F238E27FC236}">
                <a16:creationId xmlns:a16="http://schemas.microsoft.com/office/drawing/2014/main" id="{6EBE9329-1942-5B4E-1584-0960A1818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8787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1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lvl="0"/>
            <a:r>
              <a:rPr lang="nl-NL" sz="5200"/>
              <a:t>Olie huishouding</a:t>
            </a: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6F19DC2D-D984-C87D-3E52-8ECECFFC5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0410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726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Onderhoud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De onderhoudsintervallen zijn zeer sterk afhankelijk van bedrijfscondities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/>
              <a:t>Starten / Stoppen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/>
              <a:t>Drukken / Temperaturen (toepassingsgebied)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/>
              <a:t>Toerentallen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/>
              <a:t>Vervuilingen / Niet condenseerbare gassen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/>
              <a:t>Opstelling, bereikbaarheid en leidingloop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22245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1"/>
          <p:cNvSpPr txBox="1"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pPr lvl="0"/>
            <a:r>
              <a:rPr lang="nl-NL" sz="3400"/>
              <a:t>Olie huishouding &amp; invloed van olie op afdichtingen</a:t>
            </a:r>
          </a:p>
        </p:txBody>
      </p:sp>
      <p:sp>
        <p:nvSpPr>
          <p:cNvPr id="2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1500"/>
              <a:t>Afdichtingen als O-ringen zijn gevoelig voor veranderingen</a:t>
            </a:r>
          </a:p>
          <a:p>
            <a:pPr marL="0" lvl="0" indent="0">
              <a:buNone/>
            </a:pPr>
            <a:endParaRPr lang="nl-NL" sz="1500"/>
          </a:p>
          <a:p>
            <a:pPr marL="0" lvl="0" indent="0">
              <a:buNone/>
            </a:pPr>
            <a:r>
              <a:rPr lang="nl-NL" sz="1500"/>
              <a:t>Denk hierbij aan;</a:t>
            </a:r>
          </a:p>
          <a:p>
            <a:pPr marL="0" lvl="0" indent="0">
              <a:buNone/>
            </a:pPr>
            <a:r>
              <a:rPr lang="nl-NL" sz="1500"/>
              <a:t>- Krimpen</a:t>
            </a:r>
          </a:p>
          <a:p>
            <a:pPr marL="0" lvl="0" indent="0">
              <a:buNone/>
            </a:pPr>
            <a:r>
              <a:rPr lang="nl-NL" sz="1500"/>
              <a:t>- Verharden</a:t>
            </a:r>
          </a:p>
          <a:p>
            <a:pPr marL="0" lvl="0" indent="0">
              <a:buNone/>
            </a:pPr>
            <a:r>
              <a:rPr lang="nl-NL" sz="1500"/>
              <a:t>- “Week”worden</a:t>
            </a:r>
          </a:p>
          <a:p>
            <a:pPr marL="0" lvl="0" indent="0">
              <a:buNone/>
            </a:pPr>
            <a:r>
              <a:rPr lang="nl-NL" sz="1500"/>
              <a:t>- “rol of twist” nooit O-ringen over een as of cilinder.</a:t>
            </a:r>
          </a:p>
          <a:p>
            <a:pPr marL="0" lvl="0" indent="0">
              <a:buNone/>
            </a:pPr>
            <a:endParaRPr lang="nl-NL" sz="1500"/>
          </a:p>
          <a:p>
            <a:pPr marL="0" lvl="0" indent="0">
              <a:buNone/>
            </a:pPr>
            <a:r>
              <a:rPr lang="nl-NL" sz="1500"/>
              <a:t>Meng nooit verschillende olie soorten!</a:t>
            </a:r>
          </a:p>
          <a:p>
            <a:pPr marL="0" lvl="0" indent="0">
              <a:buNone/>
            </a:pPr>
            <a:r>
              <a:rPr lang="nl-NL" sz="1500"/>
              <a:t>Gebruik speciale beschermende vetten voor O-ringen.</a:t>
            </a:r>
          </a:p>
          <a:p>
            <a:pPr marL="0" lvl="0" indent="0">
              <a:buNone/>
            </a:pPr>
            <a:r>
              <a:rPr lang="nl-NL" sz="1500"/>
              <a:t>	</a:t>
            </a:r>
          </a:p>
        </p:txBody>
      </p:sp>
      <p:sp>
        <p:nvSpPr>
          <p:cNvPr id="3081" name="Oval 308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ttps://cdn.shopify.com/s/files/1/2006/1455/products/molykote-55-o-ring-grease-100g_778bece5-3d5c-4b95-a433-e8cd4a69c4db_1400x.jpg?v=1510306640">
            <a:extLst>
              <a:ext uri="{FF2B5EF4-FFF2-40B4-BE49-F238E27FC236}">
                <a16:creationId xmlns:a16="http://schemas.microsoft.com/office/drawing/2014/main" id="{B842A505-0262-45F0-80FB-10FFA5FF8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Arc 308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02388B28-BB52-4979-BADB-B778F5358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r="405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503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4B7121-7A6F-4DDB-953E-B197FB39B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86" b="3"/>
          <a:stretch/>
        </p:blipFill>
        <p:spPr>
          <a:xfrm>
            <a:off x="6541053" y="1874343"/>
            <a:ext cx="4777381" cy="293660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9" name="Arc 3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el 1"/>
          <p:cNvSpPr txBox="1"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pPr lvl="0"/>
            <a:r>
              <a:rPr lang="nl-NL" sz="3100"/>
              <a:t>O-ringen voor verschillende koudemiddel / olie combinaties</a:t>
            </a:r>
          </a:p>
        </p:txBody>
      </p:sp>
      <p:sp>
        <p:nvSpPr>
          <p:cNvPr id="2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/>
              <a:t>Afhankelijk van het koudemiddel en olie soort moet voor een juiste O-ring materiaal gekozen worden.</a:t>
            </a:r>
          </a:p>
          <a:p>
            <a:pPr marL="0" lvl="0" indent="0">
              <a:buNone/>
            </a:pPr>
            <a:r>
              <a:rPr lang="nl-NL"/>
              <a:t>Viton, Aflas, CR / Neopreen, HNBR, EPDM, NBR</a:t>
            </a:r>
          </a:p>
        </p:txBody>
      </p:sp>
    </p:spTree>
    <p:extLst>
      <p:ext uri="{BB962C8B-B14F-4D97-AF65-F5344CB8AC3E}">
        <p14:creationId xmlns:p14="http://schemas.microsoft.com/office/powerpoint/2010/main" val="96131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7" name="Straight Connector 2054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CD15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fbeeldingsresultaat voor smiley vrag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860" y="1123527"/>
            <a:ext cx="6099072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85B2DE0-04E7-DA2F-EE16-15013D009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72" y="5354425"/>
            <a:ext cx="2925565" cy="9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5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26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6A5958-389E-4D08-8DC7-7349C5CB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90" y="643466"/>
            <a:ext cx="6747676" cy="5566833"/>
          </a:xfrm>
          <a:prstGeom prst="rect">
            <a:avLst/>
          </a:prstGeom>
        </p:spPr>
      </p:pic>
      <p:grpSp>
        <p:nvGrpSpPr>
          <p:cNvPr id="36" name="Group 28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B19E17-26B5-D158-47DF-EDED64F2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14" y="5950959"/>
            <a:ext cx="1668615" cy="5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5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ijdelijke aanduiding voor inhoud 5">
            <a:extLst>
              <a:ext uri="{FF2B5EF4-FFF2-40B4-BE49-F238E27FC236}">
                <a16:creationId xmlns:a16="http://schemas.microsoft.com/office/drawing/2014/main" id="{BE355557-C1B0-8856-F0D1-9545E7C8E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847572"/>
              </p:ext>
            </p:extLst>
          </p:nvPr>
        </p:nvGraphicFramePr>
        <p:xfrm>
          <a:off x="238897" y="947351"/>
          <a:ext cx="11116491" cy="491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23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ijdelijke aanduiding voor inhoud 5">
            <a:extLst>
              <a:ext uri="{FF2B5EF4-FFF2-40B4-BE49-F238E27FC236}">
                <a16:creationId xmlns:a16="http://schemas.microsoft.com/office/drawing/2014/main" id="{1AA7A0CD-B58F-2412-DF95-570CB86D94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897" y="947351"/>
          <a:ext cx="11116491" cy="491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01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ijdelijke aanduiding voor inhoud 5">
            <a:extLst>
              <a:ext uri="{FF2B5EF4-FFF2-40B4-BE49-F238E27FC236}">
                <a16:creationId xmlns:a16="http://schemas.microsoft.com/office/drawing/2014/main" id="{70A1CE4D-E793-C97C-48B9-C735507D8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646898"/>
              </p:ext>
            </p:extLst>
          </p:nvPr>
        </p:nvGraphicFramePr>
        <p:xfrm>
          <a:off x="238897" y="947351"/>
          <a:ext cx="11116491" cy="491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Afbeelding 11">
            <a:extLst>
              <a:ext uri="{FF2B5EF4-FFF2-40B4-BE49-F238E27FC236}">
                <a16:creationId xmlns:a16="http://schemas.microsoft.com/office/drawing/2014/main" id="{C562B428-137D-188B-4F3E-969226718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14" y="5950959"/>
            <a:ext cx="1668615" cy="5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1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38897" y="947351"/>
            <a:ext cx="11866417" cy="49136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Onderhoud B</a:t>
            </a:r>
          </a:p>
          <a:p>
            <a:r>
              <a:rPr lang="nl-NL" dirty="0"/>
              <a:t>A-beurt + </a:t>
            </a:r>
          </a:p>
          <a:p>
            <a:r>
              <a:rPr lang="nl-NL" dirty="0"/>
              <a:t>Merk en type belasting afhankelijk </a:t>
            </a:r>
          </a:p>
          <a:p>
            <a:pPr marL="0" indent="0">
              <a:buNone/>
            </a:pPr>
            <a:r>
              <a:rPr lang="nl-NL" dirty="0"/>
              <a:t>   tussen 6.000 en 20.000 uur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Typisch zuiger, </a:t>
            </a:r>
          </a:p>
          <a:p>
            <a:pPr marL="0" indent="0">
              <a:buNone/>
            </a:pPr>
            <a:r>
              <a:rPr lang="nl-NL" dirty="0"/>
              <a:t>vervangen van </a:t>
            </a:r>
            <a:endParaRPr lang="en-US" dirty="0"/>
          </a:p>
          <a:p>
            <a:r>
              <a:rPr lang="nl-NL" dirty="0"/>
              <a:t>Klep ringen en veren</a:t>
            </a:r>
            <a:endParaRPr lang="en-US" dirty="0"/>
          </a:p>
          <a:p>
            <a:r>
              <a:rPr lang="nl-NL" dirty="0"/>
              <a:t>Drijfstang lagers</a:t>
            </a:r>
            <a:endParaRPr lang="en-US" dirty="0"/>
          </a:p>
          <a:p>
            <a:r>
              <a:rPr lang="nl-NL" dirty="0"/>
              <a:t>Vervangen V-snaren</a:t>
            </a:r>
            <a:endParaRPr lang="en-US" dirty="0"/>
          </a:p>
          <a:p>
            <a:r>
              <a:rPr lang="nl-NL" dirty="0"/>
              <a:t>Controle uitlijning</a:t>
            </a:r>
            <a:endParaRPr lang="en-US" dirty="0"/>
          </a:p>
          <a:p>
            <a:endParaRPr lang="en-US" dirty="0"/>
          </a:p>
        </p:txBody>
      </p:sp>
      <p:sp>
        <p:nvSpPr>
          <p:cNvPr id="2" name="Tekstvak 1"/>
          <p:cNvSpPr txBox="1"/>
          <p:nvPr/>
        </p:nvSpPr>
        <p:spPr>
          <a:xfrm>
            <a:off x="7044364" y="2948541"/>
            <a:ext cx="4803687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Typisch schroef</a:t>
            </a:r>
          </a:p>
          <a:p>
            <a:r>
              <a:rPr lang="nl-NL" sz="3200" dirty="0"/>
              <a:t>A-beurt+ vanaf 30.000 uur</a:t>
            </a:r>
            <a:endParaRPr lang="en-US" sz="3200" dirty="0"/>
          </a:p>
          <a:p>
            <a:r>
              <a:rPr lang="nl-NL" sz="3200" dirty="0"/>
              <a:t>Vervangen van Axiaal lagers</a:t>
            </a:r>
            <a:endParaRPr lang="en-US" sz="3200" dirty="0"/>
          </a:p>
          <a:p>
            <a:r>
              <a:rPr lang="nl-NL" sz="3200" dirty="0"/>
              <a:t>Vervangen oliesmeerfilter</a:t>
            </a:r>
            <a:endParaRPr lang="en-US" sz="3200" dirty="0"/>
          </a:p>
          <a:p>
            <a:r>
              <a:rPr lang="nl-NL" sz="3200" dirty="0"/>
              <a:t>Controle uitlijning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0063855-9E51-B8C6-1418-043BD31E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64" y="232477"/>
            <a:ext cx="4684621" cy="26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8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ijdelijke aanduiding voor inhoud 5">
            <a:extLst>
              <a:ext uri="{FF2B5EF4-FFF2-40B4-BE49-F238E27FC236}">
                <a16:creationId xmlns:a16="http://schemas.microsoft.com/office/drawing/2014/main" id="{3648BC3E-5601-7BE7-7F7E-2ED46CC9B3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897" y="947351"/>
          <a:ext cx="11116491" cy="491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38" y="6046260"/>
            <a:ext cx="1067407" cy="5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764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5DCC04D31B3241920813074BFAEA92" ma:contentTypeVersion="11" ma:contentTypeDescription="Een nieuw document maken." ma:contentTypeScope="" ma:versionID="5481eac5a351bec84b5ddb95658d807f">
  <xsd:schema xmlns:xsd="http://www.w3.org/2001/XMLSchema" xmlns:xs="http://www.w3.org/2001/XMLSchema" xmlns:p="http://schemas.microsoft.com/office/2006/metadata/properties" xmlns:ns2="c156061b-cca5-4b52-a1f2-3cf18826ca23" targetNamespace="http://schemas.microsoft.com/office/2006/metadata/properties" ma:root="true" ma:fieldsID="64459ff1777bb083e3b33d18c4ba2d42" ns2:_="">
    <xsd:import namespace="c156061b-cca5-4b52-a1f2-3cf18826ca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6061b-cca5-4b52-a1f2-3cf18826c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B56E8B-EAD5-4764-AB27-4D9C8C0A82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90E6EC-8018-4407-A582-BE654E54D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56061b-cca5-4b52-a1f2-3cf18826c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2E7126-52CB-4E3B-A72F-9CC1DE28679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979</Words>
  <Application>Microsoft Office PowerPoint</Application>
  <PresentationFormat>Breedbeeld</PresentationFormat>
  <Paragraphs>211</Paragraphs>
  <Slides>32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Frutiger</vt:lpstr>
      <vt:lpstr>Wingdings</vt:lpstr>
      <vt:lpstr>Kantoorthema</vt:lpstr>
      <vt:lpstr>PowerPoint-presentatie</vt:lpstr>
      <vt:lpstr>Onderhoud, waarom en wanneer en waarvan afhankelijk?.  Toepassingsgebied compressoren  Compressor schades</vt:lpstr>
      <vt:lpstr>Onderhoud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Toepassingsgebied</vt:lpstr>
      <vt:lpstr>Toepassingsgebied</vt:lpstr>
      <vt:lpstr>PowerPoint-presentatie</vt:lpstr>
      <vt:lpstr>PowerPoint-presentatie</vt:lpstr>
      <vt:lpstr>Toepassingsgebied</vt:lpstr>
      <vt:lpstr>Schade Oorzaak</vt:lpstr>
      <vt:lpstr>Waardoor ontstaan Schades </vt:lpstr>
      <vt:lpstr>Welke schades kennen we </vt:lpstr>
      <vt:lpstr>PowerPoint-presentatie</vt:lpstr>
      <vt:lpstr>Meten &amp; analyseren = voorkomen!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Frequentie regelaar   SCHADE Aandrijving</vt:lpstr>
      <vt:lpstr>Schade </vt:lpstr>
      <vt:lpstr>PowerPoint-presentatie</vt:lpstr>
      <vt:lpstr>Olie huishouding</vt:lpstr>
      <vt:lpstr>Olie huishouding &amp; invloed van olie op afdichtingen</vt:lpstr>
      <vt:lpstr>O-ringen voor verschillende koudemiddel / olie combinaties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Patrick van Zwam</dc:creator>
  <cp:lastModifiedBy>Patrick van Zwam | GTEX</cp:lastModifiedBy>
  <cp:revision>9</cp:revision>
  <dcterms:created xsi:type="dcterms:W3CDTF">2018-10-25T19:28:29Z</dcterms:created>
  <dcterms:modified xsi:type="dcterms:W3CDTF">2023-10-30T19:54:28Z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0x0101002E5DCC04D31B3241920813074BFAEA92</vt:lpwstr>
  </property>
</Properties>
</file>