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4" r:id="rId1"/>
  </p:sldMasterIdLst>
  <p:sldIdLst>
    <p:sldId id="256" r:id="rId2"/>
    <p:sldId id="257" r:id="rId3"/>
    <p:sldId id="261" r:id="rId4"/>
    <p:sldId id="263" r:id="rId5"/>
    <p:sldId id="262" r:id="rId6"/>
    <p:sldId id="264" r:id="rId7"/>
    <p:sldId id="266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9549-7750-443A-B8C4-64A5C55D47D5}" type="datetimeFigureOut">
              <a:rPr lang="nl-BE" smtClean="0"/>
              <a:t>30/05/2023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D392-075E-4DDC-885D-42CFA33C9BD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1397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9549-7750-443A-B8C4-64A5C55D47D5}" type="datetimeFigureOut">
              <a:rPr lang="nl-BE" smtClean="0"/>
              <a:t>30/05/2023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D392-075E-4DDC-885D-42CFA33C9BD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89386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9549-7750-443A-B8C4-64A5C55D47D5}" type="datetimeFigureOut">
              <a:rPr lang="nl-BE" smtClean="0"/>
              <a:t>30/05/2023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D392-075E-4DDC-885D-42CFA33C9BD2}" type="slidenum">
              <a:rPr lang="nl-BE" smtClean="0"/>
              <a:t>‹nr.›</a:t>
            </a:fld>
            <a:endParaRPr lang="nl-B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910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9549-7750-443A-B8C4-64A5C55D47D5}" type="datetimeFigureOut">
              <a:rPr lang="nl-BE" smtClean="0"/>
              <a:t>30/05/2023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D392-075E-4DDC-885D-42CFA33C9BD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67776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9549-7750-443A-B8C4-64A5C55D47D5}" type="datetimeFigureOut">
              <a:rPr lang="nl-BE" smtClean="0"/>
              <a:t>30/05/2023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D392-075E-4DDC-885D-42CFA33C9BD2}" type="slidenum">
              <a:rPr lang="nl-BE" smtClean="0"/>
              <a:t>‹nr.›</a:t>
            </a:fld>
            <a:endParaRPr lang="nl-B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9611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9549-7750-443A-B8C4-64A5C55D47D5}" type="datetimeFigureOut">
              <a:rPr lang="nl-BE" smtClean="0"/>
              <a:t>30/05/2023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D392-075E-4DDC-885D-42CFA33C9BD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902088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9549-7750-443A-B8C4-64A5C55D47D5}" type="datetimeFigureOut">
              <a:rPr lang="nl-BE" smtClean="0"/>
              <a:t>30/05/2023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D392-075E-4DDC-885D-42CFA33C9BD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13034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9549-7750-443A-B8C4-64A5C55D47D5}" type="datetimeFigureOut">
              <a:rPr lang="nl-BE" smtClean="0"/>
              <a:t>30/05/2023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D392-075E-4DDC-885D-42CFA33C9BD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40180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9549-7750-443A-B8C4-64A5C55D47D5}" type="datetimeFigureOut">
              <a:rPr lang="nl-BE" smtClean="0"/>
              <a:t>30/05/2023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D392-075E-4DDC-885D-42CFA33C9BD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2459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9549-7750-443A-B8C4-64A5C55D47D5}" type="datetimeFigureOut">
              <a:rPr lang="nl-BE" smtClean="0"/>
              <a:t>30/05/2023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D392-075E-4DDC-885D-42CFA33C9BD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4563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9549-7750-443A-B8C4-64A5C55D47D5}" type="datetimeFigureOut">
              <a:rPr lang="nl-BE" smtClean="0"/>
              <a:t>30/05/2023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D392-075E-4DDC-885D-42CFA33C9BD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6818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9549-7750-443A-B8C4-64A5C55D47D5}" type="datetimeFigureOut">
              <a:rPr lang="nl-BE" smtClean="0"/>
              <a:t>30/05/2023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D392-075E-4DDC-885D-42CFA33C9BD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3055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9549-7750-443A-B8C4-64A5C55D47D5}" type="datetimeFigureOut">
              <a:rPr lang="nl-BE" smtClean="0"/>
              <a:t>30/05/2023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D392-075E-4DDC-885D-42CFA33C9BD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8370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9549-7750-443A-B8C4-64A5C55D47D5}" type="datetimeFigureOut">
              <a:rPr lang="nl-BE" smtClean="0"/>
              <a:t>30/05/2023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D392-075E-4DDC-885D-42CFA33C9BD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461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9549-7750-443A-B8C4-64A5C55D47D5}" type="datetimeFigureOut">
              <a:rPr lang="nl-BE" smtClean="0"/>
              <a:t>30/05/2023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D392-075E-4DDC-885D-42CFA33C9BD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01753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9549-7750-443A-B8C4-64A5C55D47D5}" type="datetimeFigureOut">
              <a:rPr lang="nl-BE" smtClean="0"/>
              <a:t>30/05/2023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D392-075E-4DDC-885D-42CFA33C9BD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4289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79549-7750-443A-B8C4-64A5C55D47D5}" type="datetimeFigureOut">
              <a:rPr lang="nl-BE" smtClean="0"/>
              <a:t>30/05/2023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84D392-075E-4DDC-885D-42CFA33C9BD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84224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  <p:sldLayoutId id="2147483947" r:id="rId13"/>
    <p:sldLayoutId id="2147483948" r:id="rId14"/>
    <p:sldLayoutId id="2147483949" r:id="rId15"/>
    <p:sldLayoutId id="214748395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14AFA9-6FE2-1460-0E70-9ACC7C73BB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069926F-A3DA-45BD-6565-485880182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831" y="5351855"/>
            <a:ext cx="9144000" cy="888523"/>
          </a:xfrm>
        </p:spPr>
        <p:txBody>
          <a:bodyPr>
            <a:normAutofit fontScale="92500" lnSpcReduction="20000"/>
          </a:bodyPr>
          <a:lstStyle/>
          <a:p>
            <a:pPr algn="ctr"/>
            <a:endParaRPr lang="nl-NL" sz="2800" b="1" kern="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nl-NL" sz="2800" b="1" kern="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OPRICHTING PLATFORM ENERGYMANAGEMENT</a:t>
            </a:r>
            <a:endParaRPr lang="nl-BE" sz="2800" b="1" dirty="0">
              <a:solidFill>
                <a:schemeClr val="accent2"/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795A92B-D087-4FB6-2707-CA69341D9A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736"/>
            <a:ext cx="12432336" cy="4665278"/>
          </a:xfrm>
          <a:prstGeom prst="rect">
            <a:avLst/>
          </a:prstGeom>
          <a:solidFill>
            <a:schemeClr val="accent1">
              <a:alpha val="98000"/>
            </a:schemeClr>
          </a:solidFill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7496F1DE-D504-D6FE-7DDD-9CA73AB174A5}"/>
              </a:ext>
            </a:extLst>
          </p:cNvPr>
          <p:cNvSpPr txBox="1"/>
          <p:nvPr/>
        </p:nvSpPr>
        <p:spPr>
          <a:xfrm>
            <a:off x="7603958" y="6336632"/>
            <a:ext cx="1572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31/05/2023</a:t>
            </a:r>
          </a:p>
        </p:txBody>
      </p:sp>
    </p:spTree>
    <p:extLst>
      <p:ext uri="{BB962C8B-B14F-4D97-AF65-F5344CB8AC3E}">
        <p14:creationId xmlns:p14="http://schemas.microsoft.com/office/powerpoint/2010/main" val="368344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CBFE90-E38C-89B4-3694-A7B1B7D58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3146"/>
            <a:ext cx="10515600" cy="87011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nl-NL" sz="18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OPRICHTING PLATFORM ENERGIEMANAGEMENT</a:t>
            </a:r>
            <a:br>
              <a:rPr lang="nl-NL" sz="18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nl-NL" sz="18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WAAROM ?</a:t>
            </a:r>
            <a:endParaRPr lang="nl-BE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37241E1-1E72-A910-EFE5-936A8897E71F}"/>
              </a:ext>
            </a:extLst>
          </p:cNvPr>
          <p:cNvSpPr txBox="1"/>
          <p:nvPr/>
        </p:nvSpPr>
        <p:spPr>
          <a:xfrm>
            <a:off x="838200" y="1524000"/>
            <a:ext cx="966937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Vragen waarmee energiemanagers geconfronteerd worden: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 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B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wat zijn mijn energiekosten en hoe krijg ik ze onder controle?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B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welke processen en installaties zorgen voor het grootste verbruik en waar is er nog potentieel voor besparing?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B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hoe kan ik mijn energieverbruik efficiënt inzichtelijk maken? 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B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hoe kunnen we ons energieverbruik verminderen en meer gebruik maken van duurzame energiebronnen?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B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welke technologieën kunnen we inzetten om minder  CO2 uit te stoten?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B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hoe kunnen we ons aanpassen aan de veranderende wet- en regelgeving op het gebied van energie en duurzaamheid?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B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wat is het werkelijke rendement van mijn energiebesparende investeringen en hoe bepaal ik mijn </a:t>
            </a:r>
            <a:r>
              <a:rPr lang="nl-BE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total</a:t>
            </a:r>
            <a:r>
              <a:rPr lang="nl-B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nl-BE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Cost</a:t>
            </a:r>
            <a:r>
              <a:rPr lang="nl-B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of </a:t>
            </a:r>
            <a:r>
              <a:rPr lang="nl-BE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Ownership</a:t>
            </a:r>
            <a:r>
              <a:rPr lang="nl-B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?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B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hoe kunnen we stakeholders betrekken bij de energietransitie en kunnen zijn bijdragen bij de realisatie van  duurzame oplossingen?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B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welke samenwerkingsverbanden kunnen we aangaan met andere organisaties om collectief de energietransitie aan te pakken?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 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 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18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CBFE90-E38C-89B4-3694-A7B1B7D58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862" y="421272"/>
            <a:ext cx="10515600" cy="81597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nl-NL" sz="18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OPRICHTING PLATFORM ENERGIEMANAGEMENT</a:t>
            </a:r>
            <a:br>
              <a:rPr lang="nl-NL" sz="18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nl-NL" sz="18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DOEL</a:t>
            </a:r>
            <a:endParaRPr lang="nl-BE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80124A5-DB54-0E69-5CD1-B7BA8BD4A830}"/>
              </a:ext>
            </a:extLst>
          </p:cNvPr>
          <p:cNvSpPr txBox="1"/>
          <p:nvPr/>
        </p:nvSpPr>
        <p:spPr>
          <a:xfrm>
            <a:off x="838200" y="1581150"/>
            <a:ext cx="966937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800" b="1" u="sng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Doelstellingen Platform Energiemanagement.</a:t>
            </a:r>
            <a:endParaRPr lang="nl-BE" sz="1800" u="sng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BE" sz="1800" u="sng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Antwoorden en inzichten  bieden op bovenvermelde vragen.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 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Consensus zoeken en gezonde dialoog tussen eindgebruikers, overheid, wetenschappelijke wereld, aanbieders en studiebureaus.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Kennis delen via diverse kanalen, inbegrepen maar niet gelimiteerd tot cursussen, seminaries, publicaties en bedrijfsbezoeken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03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CBFE90-E38C-89B4-3694-A7B1B7D58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nl-NL" sz="18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OPRICHTING PLATFORM ENERGIEMANAGEMENT</a:t>
            </a:r>
            <a:br>
              <a:rPr lang="nl-NL" sz="18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nl-NL" sz="18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VOOR WIE ?</a:t>
            </a:r>
            <a:endParaRPr lang="nl-BE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DC5C41B7-0031-3114-FB87-16936C01641C}"/>
              </a:ext>
            </a:extLst>
          </p:cNvPr>
          <p:cNvSpPr txBox="1"/>
          <p:nvPr/>
        </p:nvSpPr>
        <p:spPr>
          <a:xfrm>
            <a:off x="838200" y="1524000"/>
            <a:ext cx="956510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 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b="1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Wie mag lid worden?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Platform Energiemanagement  wordt een gespreks- en overleggroep binnen de vzw ENERGIK.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 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Platform Energiemanagement richt zich tot energiemanagers-eindgebruikers, zeker ook deze uit de </a:t>
            </a:r>
            <a:r>
              <a:rPr lang="nl-BE" sz="1800" kern="50" dirty="0" err="1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KMO’s</a:t>
            </a:r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.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 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In principe moet je dus lid zijn of worden van ENERGIK om aan het Platform Energiemanagement deel te nemen.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In de aanvangsfase is iedereen welkom die met energiemanagement begaan is maar na een opstartperiode van 6 maand wordt gevraagd om lid te worden.</a:t>
            </a:r>
          </a:p>
          <a:p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 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Het platform is vooral gericht op de energiemanagers-eindgebruikers!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20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CBFE90-E38C-89B4-3694-A7B1B7D58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nl-NL" sz="18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OPRICHTING PLATFORM ENERGIEMANAGEMENT</a:t>
            </a:r>
            <a:br>
              <a:rPr lang="nl-NL" sz="18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nl-NL" sz="18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VERWACHTINGEN</a:t>
            </a:r>
            <a:endParaRPr lang="nl-BE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AE8C9A8-03F3-D7F4-92A5-0E7BE84884A7}"/>
              </a:ext>
            </a:extLst>
          </p:cNvPr>
          <p:cNvSpPr txBox="1"/>
          <p:nvPr/>
        </p:nvSpPr>
        <p:spPr>
          <a:xfrm>
            <a:off x="838200" y="1476375"/>
            <a:ext cx="95330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800" b="1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Wat wordt van de leden verwacht?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 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Van de leden van de stuurgroep wordt een actieve deelname aan de gesprekken tijdens drie à vier samenkomsten per jaar verwacht en </a:t>
            </a:r>
            <a:r>
              <a:rPr lang="nl-BE" kern="50" dirty="0">
                <a:latin typeface="Arial" panose="020B0604020202020204" pitchFamily="34" charset="0"/>
                <a:ea typeface="SimSun" panose="02010600030101010101" pitchFamily="2" charset="-122"/>
              </a:rPr>
              <a:t>een </a:t>
            </a:r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persoonlijk engagement bij de georganiseerde activiteiten zoals bedrijfsbezoeken, beurzen, cursussen, publicaties, seminaries…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Vooraf worden de te bespreken interessepunten opgevraagd, en/of worden op basis van de besprekingen van vorige vergaderingen, agendapunten vastgelegd.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Er wordt bovendien een bijzondere werkgroep “energiemanagers-eindgebruikers” samengesteld. Deze werkt rond een specifieke actie ten behoeve van energiemanagers-eindgebruikers.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 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Van elke vergadering wordt een verslag gemaakt ten behoeve van de leden en de Raad van Bestuur van ENERGIK.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985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CBFE90-E38C-89B4-3694-A7B1B7D58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nl-NL" sz="18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OPRICHTING PLATFORM ENERGIEMANAGEMENT</a:t>
            </a:r>
            <a:br>
              <a:rPr lang="nl-NL" sz="18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nl-NL" sz="18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MEERWAARDE EN ORGANISATIE</a:t>
            </a:r>
            <a:endParaRPr lang="nl-BE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D23FF742-730C-FE55-DD57-4ADA626A4AE4}"/>
              </a:ext>
            </a:extLst>
          </p:cNvPr>
          <p:cNvSpPr txBox="1"/>
          <p:nvPr/>
        </p:nvSpPr>
        <p:spPr>
          <a:xfrm>
            <a:off x="838200" y="1438275"/>
            <a:ext cx="9460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800" b="1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Wat mogen de leden zelf verwachten?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 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Interessante discussies, onderlinge contacten en kennisdeling.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 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Ondersteuning door ENERGIK bij de organisatie van de vergaderingen en de organisatie van evenementen.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 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 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b="1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Wie zit voor? Wie verzorgt het secretariaat?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 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Het Platform Energiemanagement wordt voorgezeten door de heer Alain Van Riet.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 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Het secretariaat wordt verzorgd door Jozef De Borger, coördinator van ENERGIK. </a:t>
            </a:r>
          </a:p>
          <a:p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Samenwerking met een Vlaamse universiteit wordt onderzocht.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777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CBFE90-E38C-89B4-3694-A7B1B7D58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nl-NL" sz="18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OPRICHTING PLATFORM ENERGIEMANAGEMENT</a:t>
            </a:r>
            <a:br>
              <a:rPr lang="nl-NL" sz="18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nl-NL" sz="18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LEREND NETWERK, DE TOEKOMST</a:t>
            </a:r>
            <a:endParaRPr lang="nl-BE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3F8D9DA-B700-03C2-2059-F04CA1BB5792}"/>
              </a:ext>
            </a:extLst>
          </p:cNvPr>
          <p:cNvSpPr txBox="1"/>
          <p:nvPr/>
        </p:nvSpPr>
        <p:spPr>
          <a:xfrm>
            <a:off x="757990" y="1377114"/>
            <a:ext cx="948489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800" dirty="0">
                <a:solidFill>
                  <a:srgbClr val="0A0A0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ENERGIK wenst op termijn een lerend netwerk op te starten , mede gedragen door</a:t>
            </a:r>
          </a:p>
          <a:p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meters en peters.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dirty="0">
                <a:solidFill>
                  <a:srgbClr val="0A0A0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dirty="0">
                <a:solidFill>
                  <a:srgbClr val="0A0A0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Een meter/peter is energiemanager of een kaderlid van een onderneming met passie voor energietransitie. Als peter of meter deel je jouw expertise en ervaring.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dirty="0">
                <a:solidFill>
                  <a:srgbClr val="0A0A0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Kandidaten met een puur </a:t>
            </a:r>
            <a:r>
              <a:rPr lang="nl-BE" sz="1800" dirty="0">
                <a:solidFill>
                  <a:srgbClr val="0A0A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commerciële insteek worden niet aanvaard.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dirty="0">
                <a:solidFill>
                  <a:srgbClr val="0A0A0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dirty="0">
                <a:solidFill>
                  <a:srgbClr val="0A0A0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Je bent meter of peter van een groep van 10 </a:t>
            </a:r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energiemanagers-eindgebruikers</a:t>
            </a:r>
            <a:r>
              <a:rPr lang="nl-BE" sz="1800" dirty="0">
                <a:solidFill>
                  <a:srgbClr val="0A0A0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dirty="0">
                <a:solidFill>
                  <a:srgbClr val="0A0A0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Samen met</a:t>
            </a:r>
            <a:r>
              <a:rPr lang="nl-BE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bijzondere commissie “energiemanagers-eindgebruikers” begeleid</a:t>
            </a:r>
            <a:r>
              <a:rPr lang="nl-BE" sz="1800" dirty="0">
                <a:solidFill>
                  <a:srgbClr val="0A0A0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je hen gedurende één jaar in hun groeitraject (uitwisseling van ervaring en kennis). </a:t>
            </a:r>
          </a:p>
          <a:p>
            <a:r>
              <a:rPr lang="nl-BE" sz="1800" dirty="0">
                <a:solidFill>
                  <a:srgbClr val="0A0A0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 groep komt max. 5 keer samen en steeds op een week-vooravond. </a:t>
            </a:r>
            <a:br>
              <a:rPr lang="nl-BE" sz="1800" dirty="0">
                <a:solidFill>
                  <a:srgbClr val="0A0A0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nl-BE" sz="1800" dirty="0">
                <a:solidFill>
                  <a:srgbClr val="0A0A0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Jouw netwerk brengt ook interessante gastsprekers aan.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dirty="0">
                <a:solidFill>
                  <a:srgbClr val="0A0A0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dirty="0">
                <a:solidFill>
                  <a:srgbClr val="0A0A0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Als meter/peter krijgt uw bedrijf een gratis lidmaatschap bij ENERGIK.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dirty="0">
                <a:solidFill>
                  <a:srgbClr val="0A0A0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dirty="0">
                <a:solidFill>
                  <a:srgbClr val="0A0A0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Timing: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dirty="0">
                <a:solidFill>
                  <a:srgbClr val="0A0A0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2023: ledenwerving met vorming / opstart van het lerend netwerk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BE" sz="1800" dirty="0">
                <a:solidFill>
                  <a:srgbClr val="0A0A0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2024: take-off met eerste sessies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717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CBFE90-E38C-89B4-3694-A7B1B7D58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nl-NL" sz="18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OPRICHTING PLATFORM ENERGIEMANAGEMENT</a:t>
            </a:r>
            <a:endParaRPr lang="nl-BE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35E2376E-9FD3-6307-1502-40BE0AE42CA4}"/>
              </a:ext>
            </a:extLst>
          </p:cNvPr>
          <p:cNvSpPr txBox="1"/>
          <p:nvPr/>
        </p:nvSpPr>
        <p:spPr>
          <a:xfrm>
            <a:off x="838200" y="1466850"/>
            <a:ext cx="10515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BE" sz="3600" b="1" dirty="0"/>
          </a:p>
          <a:p>
            <a:pPr algn="ctr"/>
            <a:endParaRPr lang="nl-BE" sz="3600" b="1" dirty="0"/>
          </a:p>
          <a:p>
            <a:pPr algn="ctr"/>
            <a:endParaRPr lang="nl-BE" sz="3600" b="1" dirty="0"/>
          </a:p>
          <a:p>
            <a:pPr algn="ctr"/>
            <a:endParaRPr lang="nl-BE" sz="3600" b="1" dirty="0"/>
          </a:p>
          <a:p>
            <a:pPr algn="ctr"/>
            <a:r>
              <a:rPr lang="nl-BE" sz="3600" b="1" dirty="0"/>
              <a:t>Vragen ?</a:t>
            </a:r>
          </a:p>
        </p:txBody>
      </p:sp>
    </p:spTree>
    <p:extLst>
      <p:ext uri="{BB962C8B-B14F-4D97-AF65-F5344CB8AC3E}">
        <p14:creationId xmlns:p14="http://schemas.microsoft.com/office/powerpoint/2010/main" val="22664728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0</TotalTime>
  <Words>676</Words>
  <Application>Microsoft Office PowerPoint</Application>
  <PresentationFormat>Breedbeeld</PresentationFormat>
  <Paragraphs>83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Calibri</vt:lpstr>
      <vt:lpstr>Symbol</vt:lpstr>
      <vt:lpstr>Trebuchet MS</vt:lpstr>
      <vt:lpstr>Wingdings 3</vt:lpstr>
      <vt:lpstr>Facet</vt:lpstr>
      <vt:lpstr>PowerPoint-presentatie</vt:lpstr>
      <vt:lpstr>OPRICHTING PLATFORM ENERGIEMANAGEMENT WAAROM ?</vt:lpstr>
      <vt:lpstr>OPRICHTING PLATFORM ENERGIEMANAGEMENT DOEL</vt:lpstr>
      <vt:lpstr>OPRICHTING PLATFORM ENERGIEMANAGEMENT VOOR WIE ?</vt:lpstr>
      <vt:lpstr>OPRICHTING PLATFORM ENERGIEMANAGEMENT VERWACHTINGEN</vt:lpstr>
      <vt:lpstr>OPRICHTING PLATFORM ENERGIEMANAGEMENT MEERWAARDE EN ORGANISATIE</vt:lpstr>
      <vt:lpstr>OPRICHTING PLATFORM ENERGIEMANAGEMENT LEREND NETWERK, DE TOEKOMST</vt:lpstr>
      <vt:lpstr>OPRICHTING PLATFORM ENERGIEMANAGEMENT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Alain Van Riet</dc:creator>
  <cp:lastModifiedBy>Jozef De Borger</cp:lastModifiedBy>
  <cp:revision>1</cp:revision>
  <dcterms:created xsi:type="dcterms:W3CDTF">2023-05-29T18:00:44Z</dcterms:created>
  <dcterms:modified xsi:type="dcterms:W3CDTF">2023-05-30T11:51:12Z</dcterms:modified>
</cp:coreProperties>
</file>